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84" r:id="rId5"/>
    <p:sldId id="274" r:id="rId6"/>
    <p:sldId id="269" r:id="rId7"/>
    <p:sldId id="279" r:id="rId8"/>
    <p:sldId id="280" r:id="rId9"/>
    <p:sldId id="281" r:id="rId10"/>
    <p:sldId id="282" r:id="rId11"/>
    <p:sldId id="283" r:id="rId12"/>
    <p:sldId id="273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000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66560-FB45-4327-BCC3-CAF16A2E34C9}" v="14" dt="2024-03-23T11:45:36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2A4273A9-4605-254E-9A79-41EBA80F19F1}"/>
    <pc:docChg chg="modSld">
      <pc:chgData name="Abels, Patrick" userId="ba666de4-0d21-43a6-8e66-51a18aae1b4a" providerId="ADAL" clId="{2A4273A9-4605-254E-9A79-41EBA80F19F1}" dt="2024-02-26T11:02:26.805" v="1" actId="20577"/>
      <pc:docMkLst>
        <pc:docMk/>
      </pc:docMkLst>
      <pc:sldChg chg="modSp">
        <pc:chgData name="Abels, Patrick" userId="ba666de4-0d21-43a6-8e66-51a18aae1b4a" providerId="ADAL" clId="{2A4273A9-4605-254E-9A79-41EBA80F19F1}" dt="2024-02-26T11:02:26.805" v="1" actId="20577"/>
        <pc:sldMkLst>
          <pc:docMk/>
          <pc:sldMk cId="2066371292" sldId="274"/>
        </pc:sldMkLst>
        <pc:spChg chg="mod">
          <ac:chgData name="Abels, Patrick" userId="ba666de4-0d21-43a6-8e66-51a18aae1b4a" providerId="ADAL" clId="{2A4273A9-4605-254E-9A79-41EBA80F19F1}" dt="2024-02-26T11:02:26.805" v="1" actId="20577"/>
          <ac:spMkLst>
            <pc:docMk/>
            <pc:sldMk cId="2066371292" sldId="274"/>
            <ac:spMk id="2" creationId="{819E8F8D-31D9-B7B0-30D7-BC7419B3BDAB}"/>
          </ac:spMkLst>
        </pc:spChg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AE466560-FB45-4327-BCC3-CAF16A2E34C9}"/>
    <pc:docChg chg="undo custSel modSld">
      <pc:chgData name="Abels, Patrick" userId="ba666de4-0d21-43a6-8e66-51a18aae1b4a" providerId="ADAL" clId="{AE466560-FB45-4327-BCC3-CAF16A2E34C9}" dt="2024-03-23T11:46:46.478" v="324" actId="693"/>
      <pc:docMkLst>
        <pc:docMk/>
      </pc:docMkLst>
      <pc:sldChg chg="addSp delSp modSp mod">
        <pc:chgData name="Abels, Patrick" userId="ba666de4-0d21-43a6-8e66-51a18aae1b4a" providerId="ADAL" clId="{AE466560-FB45-4327-BCC3-CAF16A2E34C9}" dt="2024-03-23T11:46:46.478" v="324" actId="693"/>
        <pc:sldMkLst>
          <pc:docMk/>
          <pc:sldMk cId="4053142725" sldId="258"/>
        </pc:sldMkLst>
        <pc:spChg chg="mod">
          <ac:chgData name="Abels, Patrick" userId="ba666de4-0d21-43a6-8e66-51a18aae1b4a" providerId="ADAL" clId="{AE466560-FB45-4327-BCC3-CAF16A2E34C9}" dt="2024-03-23T11:46:28.519" v="321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AE466560-FB45-4327-BCC3-CAF16A2E34C9}" dt="2024-03-23T11:28:22.952" v="0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AE466560-FB45-4327-BCC3-CAF16A2E34C9}" dt="2024-03-23T11:28:23.675" v="1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AE466560-FB45-4327-BCC3-CAF16A2E34C9}" dt="2024-03-23T11:28:24.201" v="2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AE466560-FB45-4327-BCC3-CAF16A2E34C9}" dt="2024-03-23T11:28:25.798" v="3" actId="478"/>
          <ac:picMkLst>
            <pc:docMk/>
            <pc:sldMk cId="4053142725" sldId="258"/>
            <ac:picMk id="6" creationId="{D942EEBC-53B7-3960-1A5E-48915840DBD6}"/>
          </ac:picMkLst>
        </pc:picChg>
        <pc:picChg chg="add mod modCrop">
          <ac:chgData name="Abels, Patrick" userId="ba666de4-0d21-43a6-8e66-51a18aae1b4a" providerId="ADAL" clId="{AE466560-FB45-4327-BCC3-CAF16A2E34C9}" dt="2024-03-23T11:46:00.763" v="288" actId="1076"/>
          <ac:picMkLst>
            <pc:docMk/>
            <pc:sldMk cId="4053142725" sldId="258"/>
            <ac:picMk id="7" creationId="{5E300FA1-1BEE-6179-4DEA-C54FD995085B}"/>
          </ac:picMkLst>
        </pc:picChg>
        <pc:picChg chg="add mod modCrop">
          <ac:chgData name="Abels, Patrick" userId="ba666de4-0d21-43a6-8e66-51a18aae1b4a" providerId="ADAL" clId="{AE466560-FB45-4327-BCC3-CAF16A2E34C9}" dt="2024-03-23T11:46:06.994" v="292" actId="1076"/>
          <ac:picMkLst>
            <pc:docMk/>
            <pc:sldMk cId="4053142725" sldId="258"/>
            <ac:picMk id="8" creationId="{EDC45F39-64FA-06BB-CDE8-856DCA3E693E}"/>
          </ac:picMkLst>
        </pc:picChg>
        <pc:picChg chg="add mod modCrop">
          <ac:chgData name="Abels, Patrick" userId="ba666de4-0d21-43a6-8e66-51a18aae1b4a" providerId="ADAL" clId="{AE466560-FB45-4327-BCC3-CAF16A2E34C9}" dt="2024-03-23T11:46:11.641" v="296" actId="1076"/>
          <ac:picMkLst>
            <pc:docMk/>
            <pc:sldMk cId="4053142725" sldId="258"/>
            <ac:picMk id="9" creationId="{11FEADFB-5EFD-335C-531D-63A42C310060}"/>
          </ac:picMkLst>
        </pc:picChg>
        <pc:picChg chg="add mod">
          <ac:chgData name="Abels, Patrick" userId="ba666de4-0d21-43a6-8e66-51a18aae1b4a" providerId="ADAL" clId="{AE466560-FB45-4327-BCC3-CAF16A2E34C9}" dt="2024-03-23T11:46:17.747" v="299" actId="1076"/>
          <ac:picMkLst>
            <pc:docMk/>
            <pc:sldMk cId="4053142725" sldId="258"/>
            <ac:picMk id="10" creationId="{846FEFD3-7E8C-A2DA-50F3-9DA390CDD253}"/>
          </ac:picMkLst>
        </pc:picChg>
        <pc:cxnChg chg="add mod">
          <ac:chgData name="Abels, Patrick" userId="ba666de4-0d21-43a6-8e66-51a18aae1b4a" providerId="ADAL" clId="{AE466560-FB45-4327-BCC3-CAF16A2E34C9}" dt="2024-03-23T11:46:46.478" v="324" actId="693"/>
          <ac:cxnSpMkLst>
            <pc:docMk/>
            <pc:sldMk cId="4053142725" sldId="258"/>
            <ac:cxnSpMk id="12" creationId="{CCFDB90D-A1C0-7D43-D01A-2BE55A740DC8}"/>
          </ac:cxnSpMkLst>
        </pc:cxnChg>
      </pc:sldChg>
      <pc:sldChg chg="modSp mod">
        <pc:chgData name="Abels, Patrick" userId="ba666de4-0d21-43a6-8e66-51a18aae1b4a" providerId="ADAL" clId="{AE466560-FB45-4327-BCC3-CAF16A2E34C9}" dt="2024-03-23T11:28:49.293" v="1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AE466560-FB45-4327-BCC3-CAF16A2E34C9}" dt="2024-03-23T11:28:49.293" v="1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AE466560-FB45-4327-BCC3-CAF16A2E34C9}" dt="2024-03-23T11:31:43.811" v="14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E466560-FB45-4327-BCC3-CAF16A2E34C9}" dt="2024-03-23T11:29:29.649" v="84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AE466560-FB45-4327-BCC3-CAF16A2E34C9}" dt="2024-03-23T11:29:49.950" v="111" actId="478"/>
          <ac:picMkLst>
            <pc:docMk/>
            <pc:sldMk cId="1535252720" sldId="269"/>
            <ac:picMk id="4" creationId="{89E77699-7145-6AEE-A24E-6D550881D79C}"/>
          </ac:picMkLst>
        </pc:picChg>
        <pc:picChg chg="add mod modCrop">
          <ac:chgData name="Abels, Patrick" userId="ba666de4-0d21-43a6-8e66-51a18aae1b4a" providerId="ADAL" clId="{AE466560-FB45-4327-BCC3-CAF16A2E34C9}" dt="2024-03-23T11:31:42.555" v="145" actId="1076"/>
          <ac:picMkLst>
            <pc:docMk/>
            <pc:sldMk cId="1535252720" sldId="269"/>
            <ac:picMk id="5" creationId="{28C0DC2A-969E-739E-A7EA-71C3F7F4DB5F}"/>
          </ac:picMkLst>
        </pc:picChg>
        <pc:picChg chg="add mod modCrop">
          <ac:chgData name="Abels, Patrick" userId="ba666de4-0d21-43a6-8e66-51a18aae1b4a" providerId="ADAL" clId="{AE466560-FB45-4327-BCC3-CAF16A2E34C9}" dt="2024-03-23T11:31:43.811" v="146" actId="1076"/>
          <ac:picMkLst>
            <pc:docMk/>
            <pc:sldMk cId="1535252720" sldId="269"/>
            <ac:picMk id="6" creationId="{A17F49B8-04C4-91F4-1C1C-DCF1B8E9E40C}"/>
          </ac:picMkLst>
        </pc:picChg>
      </pc:sldChg>
      <pc:sldChg chg="modSp mod">
        <pc:chgData name="Abels, Patrick" userId="ba666de4-0d21-43a6-8e66-51a18aae1b4a" providerId="ADAL" clId="{AE466560-FB45-4327-BCC3-CAF16A2E34C9}" dt="2024-03-23T11:43:15.115" v="26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AE466560-FB45-4327-BCC3-CAF16A2E34C9}" dt="2024-03-23T11:43:15.115" v="263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AE466560-FB45-4327-BCC3-CAF16A2E34C9}" dt="2024-03-23T11:29:15.199" v="72" actId="20577"/>
        <pc:sldMkLst>
          <pc:docMk/>
          <pc:sldMk cId="2066371292" sldId="274"/>
        </pc:sldMkLst>
        <pc:spChg chg="mod">
          <ac:chgData name="Abels, Patrick" userId="ba666de4-0d21-43a6-8e66-51a18aae1b4a" providerId="ADAL" clId="{AE466560-FB45-4327-BCC3-CAF16A2E34C9}" dt="2024-03-23T11:29:15.199" v="72" actId="20577"/>
          <ac:spMkLst>
            <pc:docMk/>
            <pc:sldMk cId="2066371292" sldId="274"/>
            <ac:spMk id="2" creationId="{819E8F8D-31D9-B7B0-30D7-BC7419B3BDAB}"/>
          </ac:spMkLst>
        </pc:spChg>
      </pc:sldChg>
      <pc:sldChg chg="addSp delSp modSp mod">
        <pc:chgData name="Abels, Patrick" userId="ba666de4-0d21-43a6-8e66-51a18aae1b4a" providerId="ADAL" clId="{AE466560-FB45-4327-BCC3-CAF16A2E34C9}" dt="2024-03-23T11:32:29.907" v="156" actId="1076"/>
        <pc:sldMkLst>
          <pc:docMk/>
          <pc:sldMk cId="1564581560" sldId="279"/>
        </pc:sldMkLst>
        <pc:spChg chg="mod">
          <ac:chgData name="Abels, Patrick" userId="ba666de4-0d21-43a6-8e66-51a18aae1b4a" providerId="ADAL" clId="{AE466560-FB45-4327-BCC3-CAF16A2E34C9}" dt="2024-03-23T11:29:45.850" v="109" actId="20577"/>
          <ac:spMkLst>
            <pc:docMk/>
            <pc:sldMk cId="1564581560" sldId="279"/>
            <ac:spMk id="3" creationId="{AD1C64F5-E96B-27D6-567C-AD3E6ECCD11E}"/>
          </ac:spMkLst>
        </pc:spChg>
        <pc:picChg chg="del">
          <ac:chgData name="Abels, Patrick" userId="ba666de4-0d21-43a6-8e66-51a18aae1b4a" providerId="ADAL" clId="{AE466560-FB45-4327-BCC3-CAF16A2E34C9}" dt="2024-03-23T11:29:48.507" v="110" actId="478"/>
          <ac:picMkLst>
            <pc:docMk/>
            <pc:sldMk cId="1564581560" sldId="279"/>
            <ac:picMk id="4" creationId="{CDFA682C-5155-A3F9-866F-79C0EB8F1910}"/>
          </ac:picMkLst>
        </pc:picChg>
        <pc:picChg chg="add mod modCrop">
          <ac:chgData name="Abels, Patrick" userId="ba666de4-0d21-43a6-8e66-51a18aae1b4a" providerId="ADAL" clId="{AE466560-FB45-4327-BCC3-CAF16A2E34C9}" dt="2024-03-23T11:32:28.252" v="155" actId="1076"/>
          <ac:picMkLst>
            <pc:docMk/>
            <pc:sldMk cId="1564581560" sldId="279"/>
            <ac:picMk id="6" creationId="{2A691FEF-D182-BC14-2855-419646C202F0}"/>
          </ac:picMkLst>
        </pc:picChg>
        <pc:picChg chg="add mod modCrop">
          <ac:chgData name="Abels, Patrick" userId="ba666de4-0d21-43a6-8e66-51a18aae1b4a" providerId="ADAL" clId="{AE466560-FB45-4327-BCC3-CAF16A2E34C9}" dt="2024-03-23T11:32:29.907" v="156" actId="1076"/>
          <ac:picMkLst>
            <pc:docMk/>
            <pc:sldMk cId="1564581560" sldId="279"/>
            <ac:picMk id="7" creationId="{4C0E4DAB-E14E-CD21-CE88-4B1C5E9B2BFB}"/>
          </ac:picMkLst>
        </pc:picChg>
      </pc:sldChg>
      <pc:sldChg chg="addSp delSp modSp mod">
        <pc:chgData name="Abels, Patrick" userId="ba666de4-0d21-43a6-8e66-51a18aae1b4a" providerId="ADAL" clId="{AE466560-FB45-4327-BCC3-CAF16A2E34C9}" dt="2024-03-23T11:33:09.115" v="164" actId="1076"/>
        <pc:sldMkLst>
          <pc:docMk/>
          <pc:sldMk cId="1389103015" sldId="280"/>
        </pc:sldMkLst>
        <pc:spChg chg="mod">
          <ac:chgData name="Abels, Patrick" userId="ba666de4-0d21-43a6-8e66-51a18aae1b4a" providerId="ADAL" clId="{AE466560-FB45-4327-BCC3-CAF16A2E34C9}" dt="2024-03-23T11:30:01.203" v="127" actId="20577"/>
          <ac:spMkLst>
            <pc:docMk/>
            <pc:sldMk cId="1389103015" sldId="280"/>
            <ac:spMk id="3" creationId="{F3DC49C2-DF23-58EE-F142-3AAB8DEE3F0A}"/>
          </ac:spMkLst>
        </pc:spChg>
        <pc:spChg chg="del">
          <ac:chgData name="Abels, Patrick" userId="ba666de4-0d21-43a6-8e66-51a18aae1b4a" providerId="ADAL" clId="{AE466560-FB45-4327-BCC3-CAF16A2E34C9}" dt="2024-03-23T11:29:52.675" v="112" actId="478"/>
          <ac:spMkLst>
            <pc:docMk/>
            <pc:sldMk cId="1389103015" sldId="280"/>
            <ac:spMk id="5" creationId="{454F860F-890C-CAF6-D277-3E8D65C5272C}"/>
          </ac:spMkLst>
        </pc:spChg>
        <pc:picChg chg="del">
          <ac:chgData name="Abels, Patrick" userId="ba666de4-0d21-43a6-8e66-51a18aae1b4a" providerId="ADAL" clId="{AE466560-FB45-4327-BCC3-CAF16A2E34C9}" dt="2024-03-23T11:29:53.213" v="113" actId="478"/>
          <ac:picMkLst>
            <pc:docMk/>
            <pc:sldMk cId="1389103015" sldId="280"/>
            <ac:picMk id="4" creationId="{EDD7FC97-1BC6-52E0-9AC5-260E470A6C07}"/>
          </ac:picMkLst>
        </pc:picChg>
        <pc:picChg chg="add mod">
          <ac:chgData name="Abels, Patrick" userId="ba666de4-0d21-43a6-8e66-51a18aae1b4a" providerId="ADAL" clId="{AE466560-FB45-4327-BCC3-CAF16A2E34C9}" dt="2024-03-23T11:33:07.628" v="163" actId="1076"/>
          <ac:picMkLst>
            <pc:docMk/>
            <pc:sldMk cId="1389103015" sldId="280"/>
            <ac:picMk id="6" creationId="{699B1CBB-4F2F-C242-09CE-91509AE29E9A}"/>
          </ac:picMkLst>
        </pc:picChg>
        <pc:picChg chg="add mod">
          <ac:chgData name="Abels, Patrick" userId="ba666de4-0d21-43a6-8e66-51a18aae1b4a" providerId="ADAL" clId="{AE466560-FB45-4327-BCC3-CAF16A2E34C9}" dt="2024-03-23T11:33:09.115" v="164" actId="1076"/>
          <ac:picMkLst>
            <pc:docMk/>
            <pc:sldMk cId="1389103015" sldId="280"/>
            <ac:picMk id="8" creationId="{ABBB5D52-B8F8-A15A-629D-28ED37BABF95}"/>
          </ac:picMkLst>
        </pc:picChg>
      </pc:sldChg>
      <pc:sldChg chg="addSp delSp modSp mod">
        <pc:chgData name="Abels, Patrick" userId="ba666de4-0d21-43a6-8e66-51a18aae1b4a" providerId="ADAL" clId="{AE466560-FB45-4327-BCC3-CAF16A2E34C9}" dt="2024-03-23T11:38:48.559" v="191" actId="13822"/>
        <pc:sldMkLst>
          <pc:docMk/>
          <pc:sldMk cId="3364800641" sldId="281"/>
        </pc:sldMkLst>
        <pc:spChg chg="mod">
          <ac:chgData name="Abels, Patrick" userId="ba666de4-0d21-43a6-8e66-51a18aae1b4a" providerId="ADAL" clId="{AE466560-FB45-4327-BCC3-CAF16A2E34C9}" dt="2024-03-23T11:30:11.218" v="134" actId="20577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AE466560-FB45-4327-BCC3-CAF16A2E34C9}" dt="2024-03-23T11:38:48.559" v="191" actId="13822"/>
          <ac:spMkLst>
            <pc:docMk/>
            <pc:sldMk cId="3364800641" sldId="281"/>
            <ac:spMk id="17" creationId="{E05F3B55-2AEE-71A7-9BB2-A32FE9BBB648}"/>
          </ac:spMkLst>
        </pc:spChg>
        <pc:picChg chg="add del">
          <ac:chgData name="Abels, Patrick" userId="ba666de4-0d21-43a6-8e66-51a18aae1b4a" providerId="ADAL" clId="{AE466560-FB45-4327-BCC3-CAF16A2E34C9}" dt="2024-03-23T11:33:35.381" v="166" actId="478"/>
          <ac:picMkLst>
            <pc:docMk/>
            <pc:sldMk cId="3364800641" sldId="281"/>
            <ac:picMk id="4" creationId="{E9CB1297-8691-FA22-D5A3-5485491937CB}"/>
          </ac:picMkLst>
        </pc:picChg>
        <pc:picChg chg="del">
          <ac:chgData name="Abels, Patrick" userId="ba666de4-0d21-43a6-8e66-51a18aae1b4a" providerId="ADAL" clId="{AE466560-FB45-4327-BCC3-CAF16A2E34C9}" dt="2024-03-23T11:30:05.869" v="131" actId="478"/>
          <ac:picMkLst>
            <pc:docMk/>
            <pc:sldMk cId="3364800641" sldId="281"/>
            <ac:picMk id="6" creationId="{E14525D0-08B6-2568-7D17-E7D8327F3FBF}"/>
          </ac:picMkLst>
        </pc:picChg>
        <pc:picChg chg="del">
          <ac:chgData name="Abels, Patrick" userId="ba666de4-0d21-43a6-8e66-51a18aae1b4a" providerId="ADAL" clId="{AE466560-FB45-4327-BCC3-CAF16A2E34C9}" dt="2024-03-23T11:30:05.438" v="130" actId="478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AE466560-FB45-4327-BCC3-CAF16A2E34C9}" dt="2024-03-23T11:34:12.747" v="177" actId="1076"/>
          <ac:picMkLst>
            <pc:docMk/>
            <pc:sldMk cId="3364800641" sldId="281"/>
            <ac:picMk id="9" creationId="{F57D8E8F-3204-07F4-9333-08BD942FF266}"/>
          </ac:picMkLst>
        </pc:picChg>
        <pc:picChg chg="del">
          <ac:chgData name="Abels, Patrick" userId="ba666de4-0d21-43a6-8e66-51a18aae1b4a" providerId="ADAL" clId="{AE466560-FB45-4327-BCC3-CAF16A2E34C9}" dt="2024-03-23T11:30:04.956" v="129" actId="478"/>
          <ac:picMkLst>
            <pc:docMk/>
            <pc:sldMk cId="3364800641" sldId="281"/>
            <ac:picMk id="10" creationId="{904E1CD7-BEF9-522D-2104-134445B29361}"/>
          </ac:picMkLst>
        </pc:picChg>
        <pc:picChg chg="del">
          <ac:chgData name="Abels, Patrick" userId="ba666de4-0d21-43a6-8e66-51a18aae1b4a" providerId="ADAL" clId="{AE466560-FB45-4327-BCC3-CAF16A2E34C9}" dt="2024-03-23T11:30:04.453" v="128" actId="478"/>
          <ac:picMkLst>
            <pc:docMk/>
            <pc:sldMk cId="3364800641" sldId="281"/>
            <ac:picMk id="11" creationId="{7261B59E-81D3-551C-29B0-6A4FA7E22419}"/>
          </ac:picMkLst>
        </pc:picChg>
        <pc:picChg chg="add mod modCrop">
          <ac:chgData name="Abels, Patrick" userId="ba666de4-0d21-43a6-8e66-51a18aae1b4a" providerId="ADAL" clId="{AE466560-FB45-4327-BCC3-CAF16A2E34C9}" dt="2024-03-23T11:34:20.100" v="179" actId="732"/>
          <ac:picMkLst>
            <pc:docMk/>
            <pc:sldMk cId="3364800641" sldId="281"/>
            <ac:picMk id="12" creationId="{626B982A-E646-7202-0128-98E84F54380F}"/>
          </ac:picMkLst>
        </pc:picChg>
        <pc:picChg chg="add del">
          <ac:chgData name="Abels, Patrick" userId="ba666de4-0d21-43a6-8e66-51a18aae1b4a" providerId="ADAL" clId="{AE466560-FB45-4327-BCC3-CAF16A2E34C9}" dt="2024-03-23T11:38:11.582" v="183" actId="478"/>
          <ac:picMkLst>
            <pc:docMk/>
            <pc:sldMk cId="3364800641" sldId="281"/>
            <ac:picMk id="14" creationId="{F6F4A61D-F4E9-E11E-38F4-43F120F5F786}"/>
          </ac:picMkLst>
        </pc:picChg>
        <pc:picChg chg="add mod modCrop">
          <ac:chgData name="Abels, Patrick" userId="ba666de4-0d21-43a6-8e66-51a18aae1b4a" providerId="ADAL" clId="{AE466560-FB45-4327-BCC3-CAF16A2E34C9}" dt="2024-03-23T11:38:37.442" v="189" actId="1440"/>
          <ac:picMkLst>
            <pc:docMk/>
            <pc:sldMk cId="3364800641" sldId="281"/>
            <ac:picMk id="16" creationId="{AA172505-C05F-CFE6-2549-6380D4EF2138}"/>
          </ac:picMkLst>
        </pc:picChg>
      </pc:sldChg>
      <pc:sldChg chg="addSp delSp modSp mod">
        <pc:chgData name="Abels, Patrick" userId="ba666de4-0d21-43a6-8e66-51a18aae1b4a" providerId="ADAL" clId="{AE466560-FB45-4327-BCC3-CAF16A2E34C9}" dt="2024-03-23T11:39:15.938" v="196" actId="1076"/>
        <pc:sldMkLst>
          <pc:docMk/>
          <pc:sldMk cId="889462947" sldId="282"/>
        </pc:sldMkLst>
        <pc:spChg chg="mod">
          <ac:chgData name="Abels, Patrick" userId="ba666de4-0d21-43a6-8e66-51a18aae1b4a" providerId="ADAL" clId="{AE466560-FB45-4327-BCC3-CAF16A2E34C9}" dt="2024-03-23T11:30:15.124" v="135"/>
          <ac:spMkLst>
            <pc:docMk/>
            <pc:sldMk cId="889462947" sldId="282"/>
            <ac:spMk id="3" creationId="{D6BD4429-DA39-AAFB-FB17-29C6796AFF30}"/>
          </ac:spMkLst>
        </pc:spChg>
        <pc:picChg chg="del">
          <ac:chgData name="Abels, Patrick" userId="ba666de4-0d21-43a6-8e66-51a18aae1b4a" providerId="ADAL" clId="{AE466560-FB45-4327-BCC3-CAF16A2E34C9}" dt="2024-03-23T11:30:16.900" v="136" actId="478"/>
          <ac:picMkLst>
            <pc:docMk/>
            <pc:sldMk cId="889462947" sldId="282"/>
            <ac:picMk id="4" creationId="{20889974-2006-1D58-EA98-939BD56AA4D3}"/>
          </ac:picMkLst>
        </pc:picChg>
        <pc:picChg chg="add mod">
          <ac:chgData name="Abels, Patrick" userId="ba666de4-0d21-43a6-8e66-51a18aae1b4a" providerId="ADAL" clId="{AE466560-FB45-4327-BCC3-CAF16A2E34C9}" dt="2024-03-23T11:39:15.938" v="196" actId="1076"/>
          <ac:picMkLst>
            <pc:docMk/>
            <pc:sldMk cId="889462947" sldId="282"/>
            <ac:picMk id="5" creationId="{D5FB74B1-54B6-BDFE-017F-5A45F9DC0B64}"/>
          </ac:picMkLst>
        </pc:picChg>
      </pc:sldChg>
      <pc:sldChg chg="addSp delSp modSp mod">
        <pc:chgData name="Abels, Patrick" userId="ba666de4-0d21-43a6-8e66-51a18aae1b4a" providerId="ADAL" clId="{AE466560-FB45-4327-BCC3-CAF16A2E34C9}" dt="2024-03-23T11:42:43.484" v="248" actId="1076"/>
        <pc:sldMkLst>
          <pc:docMk/>
          <pc:sldMk cId="1380066832" sldId="283"/>
        </pc:sldMkLst>
        <pc:spChg chg="mod">
          <ac:chgData name="Abels, Patrick" userId="ba666de4-0d21-43a6-8e66-51a18aae1b4a" providerId="ADAL" clId="{AE466560-FB45-4327-BCC3-CAF16A2E34C9}" dt="2024-03-23T11:39:32.630" v="214" actId="20577"/>
          <ac:spMkLst>
            <pc:docMk/>
            <pc:sldMk cId="1380066832" sldId="283"/>
            <ac:spMk id="3" creationId="{2B8B045A-356B-29BD-5526-FD0A81D425C2}"/>
          </ac:spMkLst>
        </pc:spChg>
        <pc:picChg chg="add mod">
          <ac:chgData name="Abels, Patrick" userId="ba666de4-0d21-43a6-8e66-51a18aae1b4a" providerId="ADAL" clId="{AE466560-FB45-4327-BCC3-CAF16A2E34C9}" dt="2024-03-23T11:42:43.484" v="248" actId="1076"/>
          <ac:picMkLst>
            <pc:docMk/>
            <pc:sldMk cId="1380066832" sldId="283"/>
            <ac:picMk id="4" creationId="{FF783523-05D8-47FF-3465-1E5265E6E90C}"/>
          </ac:picMkLst>
        </pc:picChg>
        <pc:picChg chg="del">
          <ac:chgData name="Abels, Patrick" userId="ba666de4-0d21-43a6-8e66-51a18aae1b4a" providerId="ADAL" clId="{AE466560-FB45-4327-BCC3-CAF16A2E34C9}" dt="2024-03-23T11:39:22.176" v="200" actId="478"/>
          <ac:picMkLst>
            <pc:docMk/>
            <pc:sldMk cId="1380066832" sldId="283"/>
            <ac:picMk id="5" creationId="{144D2CB3-574C-48BF-B88D-C7F727B76390}"/>
          </ac:picMkLst>
        </pc:picChg>
        <pc:picChg chg="del">
          <ac:chgData name="Abels, Patrick" userId="ba666de4-0d21-43a6-8e66-51a18aae1b4a" providerId="ADAL" clId="{AE466560-FB45-4327-BCC3-CAF16A2E34C9}" dt="2024-03-23T11:39:21.611" v="199" actId="478"/>
          <ac:picMkLst>
            <pc:docMk/>
            <pc:sldMk cId="1380066832" sldId="283"/>
            <ac:picMk id="7" creationId="{38BD16F3-FCFA-023C-64EE-517E4D7CE80C}"/>
          </ac:picMkLst>
        </pc:picChg>
        <pc:picChg chg="del">
          <ac:chgData name="Abels, Patrick" userId="ba666de4-0d21-43a6-8e66-51a18aae1b4a" providerId="ADAL" clId="{AE466560-FB45-4327-BCC3-CAF16A2E34C9}" dt="2024-03-23T11:39:21.154" v="198" actId="478"/>
          <ac:picMkLst>
            <pc:docMk/>
            <pc:sldMk cId="1380066832" sldId="283"/>
            <ac:picMk id="8" creationId="{AFAD554C-9964-ED04-7ABB-F5A26039E01D}"/>
          </ac:picMkLst>
        </pc:picChg>
        <pc:picChg chg="del">
          <ac:chgData name="Abels, Patrick" userId="ba666de4-0d21-43a6-8e66-51a18aae1b4a" providerId="ADAL" clId="{AE466560-FB45-4327-BCC3-CAF16A2E34C9}" dt="2024-03-23T11:39:20.800" v="197" actId="478"/>
          <ac:picMkLst>
            <pc:docMk/>
            <pc:sldMk cId="1380066832" sldId="283"/>
            <ac:picMk id="9" creationId="{973B63C9-0961-E5F6-4F96-4BC663B4B34A}"/>
          </ac:picMkLst>
        </pc:picChg>
        <pc:picChg chg="add mod modCrop">
          <ac:chgData name="Abels, Patrick" userId="ba666de4-0d21-43a6-8e66-51a18aae1b4a" providerId="ADAL" clId="{AE466560-FB45-4327-BCC3-CAF16A2E34C9}" dt="2024-03-23T11:42:33.354" v="244" actId="1076"/>
          <ac:picMkLst>
            <pc:docMk/>
            <pc:sldMk cId="1380066832" sldId="283"/>
            <ac:picMk id="10" creationId="{E104EC5A-1C31-0114-2D21-A22AED9BF1FC}"/>
          </ac:picMkLst>
        </pc:picChg>
        <pc:picChg chg="add mod modCrop">
          <ac:chgData name="Abels, Patrick" userId="ba666de4-0d21-43a6-8e66-51a18aae1b4a" providerId="ADAL" clId="{AE466560-FB45-4327-BCC3-CAF16A2E34C9}" dt="2024-03-23T11:42:39.947" v="247" actId="1076"/>
          <ac:picMkLst>
            <pc:docMk/>
            <pc:sldMk cId="1380066832" sldId="283"/>
            <ac:picMk id="11" creationId="{433DC3D6-4D73-916C-903A-780FB78CA217}"/>
          </ac:picMkLst>
        </pc:picChg>
        <pc:picChg chg="add mod modCrop">
          <ac:chgData name="Abels, Patrick" userId="ba666de4-0d21-43a6-8e66-51a18aae1b4a" providerId="ADAL" clId="{AE466560-FB45-4327-BCC3-CAF16A2E34C9}" dt="2024-03-23T11:42:15.579" v="236" actId="1076"/>
          <ac:picMkLst>
            <pc:docMk/>
            <pc:sldMk cId="1380066832" sldId="283"/>
            <ac:picMk id="12" creationId="{95F04251-61A4-2E41-2D4B-802A1CE2ECB9}"/>
          </ac:picMkLst>
        </pc:picChg>
      </pc:sldChg>
      <pc:sldChg chg="modSp mod">
        <pc:chgData name="Abels, Patrick" userId="ba666de4-0d21-43a6-8e66-51a18aae1b4a" providerId="ADAL" clId="{AE466560-FB45-4327-BCC3-CAF16A2E34C9}" dt="2024-03-23T11:28:53.602" v="28" actId="20577"/>
        <pc:sldMkLst>
          <pc:docMk/>
          <pc:sldMk cId="3341184956" sldId="284"/>
        </pc:sldMkLst>
        <pc:spChg chg="mod">
          <ac:chgData name="Abels, Patrick" userId="ba666de4-0d21-43a6-8e66-51a18aae1b4a" providerId="ADAL" clId="{AE466560-FB45-4327-BCC3-CAF16A2E34C9}" dt="2024-03-23T11:28:53.602" v="28" actId="20577"/>
          <ac:spMkLst>
            <pc:docMk/>
            <pc:sldMk cId="3341184956" sldId="284"/>
            <ac:spMk id="5" creationId="{76484AD1-4FA7-FF54-6C96-43806B14DED9}"/>
          </ac:spMkLst>
        </pc:sp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A27F9-C508-476A-3DBB-F560374E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4429-DA39-AAFB-FB17-29C6796AF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Fun152,153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V</a:t>
            </a:r>
            <a:r>
              <a:rPr lang="en-GB" dirty="0"/>
              <a:t> – </a:t>
            </a:r>
            <a:r>
              <a:rPr lang="en-GB" dirty="0" err="1"/>
              <a:t>Vermischtes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B74B1-54B6-BDFE-017F-5A45F9DC0B6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5366" y="2709074"/>
            <a:ext cx="10181268" cy="19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29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045A-356B-29BD-5526-FD0A81D42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Fun152,153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83523-05D8-47FF-3465-1E5265E6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29" y="1427645"/>
            <a:ext cx="2153347" cy="5277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4EC5A-1C31-0114-2D21-A22AED9BF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48" b="91050"/>
          <a:stretch/>
        </p:blipFill>
        <p:spPr>
          <a:xfrm>
            <a:off x="8327934" y="5713630"/>
            <a:ext cx="851934" cy="104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DC3D6-4D73-916C-903A-780FB78CA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89" b="33283"/>
          <a:stretch/>
        </p:blipFill>
        <p:spPr>
          <a:xfrm>
            <a:off x="4983694" y="0"/>
            <a:ext cx="3280943" cy="6739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F04251-61A4-2E41-2D4B-802A1CE2E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79" r="19789" b="-1"/>
          <a:stretch/>
        </p:blipFill>
        <p:spPr>
          <a:xfrm>
            <a:off x="8285736" y="1843503"/>
            <a:ext cx="3806585" cy="3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von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Thema</a:t>
            </a:r>
            <a:r>
              <a:rPr lang="en-GB" dirty="0"/>
              <a:t> auf Fun152,153 </a:t>
            </a:r>
            <a:r>
              <a:rPr lang="en-GB" dirty="0" err="1"/>
              <a:t>mindestens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vollständig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DB424-5D60-EB8E-705E-004130507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648" y="2036617"/>
            <a:ext cx="10896082" cy="4319359"/>
          </a:xfrm>
        </p:spPr>
        <p:txBody>
          <a:bodyPr/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Funktionsgleichungen</a:t>
            </a:r>
            <a:r>
              <a:rPr lang="en-GB" dirty="0"/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00FA1-1BEE-6179-4DEA-C54FD9950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7757" t="62479" r="75646" b="31693"/>
          <a:stretch/>
        </p:blipFill>
        <p:spPr>
          <a:xfrm>
            <a:off x="1273387" y="2330074"/>
            <a:ext cx="2775056" cy="76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45F39-64FA-06BB-CDE8-856DCA3E6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8213" t="81487" r="66590" b="10350"/>
          <a:stretch/>
        </p:blipFill>
        <p:spPr>
          <a:xfrm>
            <a:off x="1368213" y="3471788"/>
            <a:ext cx="3719024" cy="484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EADFB-5EFD-335C-531D-63A42C310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47967" t="35833" r="35308" b="39834"/>
          <a:stretch/>
        </p:blipFill>
        <p:spPr>
          <a:xfrm>
            <a:off x="1368213" y="4493054"/>
            <a:ext cx="2170910" cy="508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FEFD3-7E8C-A2DA-50F3-9DA390CDD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31" t="69199" r="944" b="1202"/>
          <a:stretch/>
        </p:blipFill>
        <p:spPr>
          <a:xfrm>
            <a:off x="6304689" y="2570946"/>
            <a:ext cx="5412240" cy="368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DB90D-A1C0-7D43-D01A-2BE55A740DC8}"/>
              </a:ext>
            </a:extLst>
          </p:cNvPr>
          <p:cNvCxnSpPr/>
          <p:nvPr/>
        </p:nvCxnSpPr>
        <p:spPr>
          <a:xfrm flipV="1">
            <a:off x="5087237" y="5206482"/>
            <a:ext cx="1217452" cy="354563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E926C-E9D8-0985-5182-6051BD6A6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/>
          <a:stretch/>
        </p:blipFill>
        <p:spPr>
          <a:xfrm>
            <a:off x="0" y="-14078"/>
            <a:ext cx="12192000" cy="68720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C1544-77A2-CE22-C31D-D08864B78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3843"/>
            <a:ext cx="11915775" cy="66503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1500" b="1" dirty="0" err="1"/>
              <a:t>Quadratische</a:t>
            </a:r>
            <a:r>
              <a:rPr lang="en-GB" sz="11500" b="1" dirty="0"/>
              <a:t> </a:t>
            </a:r>
            <a:r>
              <a:rPr lang="en-GB" sz="11500" b="1" dirty="0" err="1"/>
              <a:t>Gleichungen</a:t>
            </a:r>
            <a:endParaRPr lang="en-DE" sz="4800" b="1" dirty="0"/>
          </a:p>
        </p:txBody>
      </p:sp>
    </p:spTree>
    <p:extLst>
      <p:ext uri="{BB962C8B-B14F-4D97-AF65-F5344CB8AC3E}">
        <p14:creationId xmlns:p14="http://schemas.microsoft.com/office/powerpoint/2010/main" val="33664376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A5A09-89B5-3737-798B-A1B2840A3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1F08B-E8E8-E2D2-7E08-DD35C5EF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/>
          <a:stretch/>
        </p:blipFill>
        <p:spPr>
          <a:xfrm>
            <a:off x="0" y="-14078"/>
            <a:ext cx="12192000" cy="6872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484AD1-4FA7-FF54-6C96-43806B14DED9}"/>
              </a:ext>
            </a:extLst>
          </p:cNvPr>
          <p:cNvSpPr txBox="1"/>
          <p:nvPr/>
        </p:nvSpPr>
        <p:spPr>
          <a:xfrm>
            <a:off x="138111" y="721221"/>
            <a:ext cx="11915775" cy="54014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1500" b="1" dirty="0" err="1">
                <a:solidFill>
                  <a:schemeClr val="bg1"/>
                </a:solidFill>
                <a:latin typeface="Montserrat" pitchFamily="2" charset="0"/>
              </a:rPr>
              <a:t>Quadratische</a:t>
            </a:r>
            <a:r>
              <a:rPr lang="en-GB" sz="115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11500" b="1" dirty="0" err="1">
                <a:solidFill>
                  <a:schemeClr val="bg1"/>
                </a:solidFill>
                <a:latin typeface="Montserrat" pitchFamily="2" charset="0"/>
              </a:rPr>
              <a:t>Gleichungen</a:t>
            </a:r>
            <a:endParaRPr lang="en-GB" sz="115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en-GB" sz="11500" dirty="0">
                <a:solidFill>
                  <a:schemeClr val="bg1"/>
                </a:solidFill>
                <a:latin typeface="Montserrat" pitchFamily="2" charset="0"/>
              </a:rPr>
              <a:t>Wie fit bist du?</a:t>
            </a:r>
            <a:endParaRPr lang="en-DE" sz="1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E8F8D-31D9-B7B0-30D7-BC7419B3B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77" y="1023937"/>
            <a:ext cx="11134322" cy="4810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Wie fit bist du ?</a:t>
            </a: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Terme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Binomische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Formeln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Gleichungen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Funktionen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 err="1">
                <a:solidFill>
                  <a:srgbClr val="FFFFFF"/>
                </a:solidFill>
              </a:rPr>
              <a:t>Vermischtes</a:t>
            </a:r>
            <a:endParaRPr kumimoji="0" lang="en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351B586-6B87-52D6-5ABF-CCA0AE7A3339}"/>
              </a:ext>
            </a:extLst>
          </p:cNvPr>
          <p:cNvSpPr/>
          <p:nvPr/>
        </p:nvSpPr>
        <p:spPr>
          <a:xfrm>
            <a:off x="68788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FF8A199-73CC-2C7F-8F91-FEA0E7AE8426}"/>
              </a:ext>
            </a:extLst>
          </p:cNvPr>
          <p:cNvSpPr/>
          <p:nvPr/>
        </p:nvSpPr>
        <p:spPr>
          <a:xfrm>
            <a:off x="796465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681FE15-00BB-D7F4-698F-26685367A2B6}"/>
              </a:ext>
            </a:extLst>
          </p:cNvPr>
          <p:cNvSpPr/>
          <p:nvPr/>
        </p:nvSpPr>
        <p:spPr>
          <a:xfrm>
            <a:off x="90505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C6712EA-8236-CC4C-2DE0-5DEA71AEE5EB}"/>
              </a:ext>
            </a:extLst>
          </p:cNvPr>
          <p:cNvSpPr/>
          <p:nvPr/>
        </p:nvSpPr>
        <p:spPr>
          <a:xfrm>
            <a:off x="1013635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1E54009-C231-39EA-DF1B-7C3F05D692A6}"/>
              </a:ext>
            </a:extLst>
          </p:cNvPr>
          <p:cNvSpPr/>
          <p:nvPr/>
        </p:nvSpPr>
        <p:spPr>
          <a:xfrm>
            <a:off x="112222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E4A0B40-6446-335C-268B-1D3CF952F7BC}"/>
              </a:ext>
            </a:extLst>
          </p:cNvPr>
          <p:cNvSpPr/>
          <p:nvPr/>
        </p:nvSpPr>
        <p:spPr>
          <a:xfrm>
            <a:off x="68788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D804C96-EC7D-3517-05F2-467EC6F962F3}"/>
              </a:ext>
            </a:extLst>
          </p:cNvPr>
          <p:cNvSpPr/>
          <p:nvPr/>
        </p:nvSpPr>
        <p:spPr>
          <a:xfrm>
            <a:off x="796465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1528EC1-E914-EAE5-5472-0D352C2516E9}"/>
              </a:ext>
            </a:extLst>
          </p:cNvPr>
          <p:cNvSpPr/>
          <p:nvPr/>
        </p:nvSpPr>
        <p:spPr>
          <a:xfrm>
            <a:off x="90505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05660C6-B838-952A-BEDC-540F826E7BA2}"/>
              </a:ext>
            </a:extLst>
          </p:cNvPr>
          <p:cNvSpPr/>
          <p:nvPr/>
        </p:nvSpPr>
        <p:spPr>
          <a:xfrm>
            <a:off x="1013635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4903ED2-AD7B-47E6-7B61-A6B14AF96F2D}"/>
              </a:ext>
            </a:extLst>
          </p:cNvPr>
          <p:cNvSpPr/>
          <p:nvPr/>
        </p:nvSpPr>
        <p:spPr>
          <a:xfrm>
            <a:off x="112222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36C568E-9678-51E9-1ACB-769A70E72857}"/>
              </a:ext>
            </a:extLst>
          </p:cNvPr>
          <p:cNvSpPr/>
          <p:nvPr/>
        </p:nvSpPr>
        <p:spPr>
          <a:xfrm>
            <a:off x="68788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A54CC06-CD2C-06FD-0284-3D5AF319A113}"/>
              </a:ext>
            </a:extLst>
          </p:cNvPr>
          <p:cNvSpPr/>
          <p:nvPr/>
        </p:nvSpPr>
        <p:spPr>
          <a:xfrm>
            <a:off x="796465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871413C-EF6E-9D25-47DF-287F528D9923}"/>
              </a:ext>
            </a:extLst>
          </p:cNvPr>
          <p:cNvSpPr/>
          <p:nvPr/>
        </p:nvSpPr>
        <p:spPr>
          <a:xfrm>
            <a:off x="90505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926EDD1-66D0-28E8-9FD9-AE1307A5EFF7}"/>
              </a:ext>
            </a:extLst>
          </p:cNvPr>
          <p:cNvSpPr/>
          <p:nvPr/>
        </p:nvSpPr>
        <p:spPr>
          <a:xfrm>
            <a:off x="1013635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04196CB-6030-4CC9-6AE3-3591E2598BF4}"/>
              </a:ext>
            </a:extLst>
          </p:cNvPr>
          <p:cNvSpPr/>
          <p:nvPr/>
        </p:nvSpPr>
        <p:spPr>
          <a:xfrm>
            <a:off x="112222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FC087FB-AB0B-8616-C829-FDF1FBFE8A48}"/>
              </a:ext>
            </a:extLst>
          </p:cNvPr>
          <p:cNvSpPr/>
          <p:nvPr/>
        </p:nvSpPr>
        <p:spPr>
          <a:xfrm>
            <a:off x="68788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73D5F4DB-7DCC-AB87-E313-0D1562CB47BA}"/>
              </a:ext>
            </a:extLst>
          </p:cNvPr>
          <p:cNvSpPr/>
          <p:nvPr/>
        </p:nvSpPr>
        <p:spPr>
          <a:xfrm>
            <a:off x="796465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E883ED4-AF8E-661A-B375-14FA5BAAFB9B}"/>
              </a:ext>
            </a:extLst>
          </p:cNvPr>
          <p:cNvSpPr/>
          <p:nvPr/>
        </p:nvSpPr>
        <p:spPr>
          <a:xfrm>
            <a:off x="90505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3FB2F66-5723-5A4E-62E9-C897F379F18D}"/>
              </a:ext>
            </a:extLst>
          </p:cNvPr>
          <p:cNvSpPr/>
          <p:nvPr/>
        </p:nvSpPr>
        <p:spPr>
          <a:xfrm>
            <a:off x="1013635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EECBBC7A-75D4-E230-0E5F-E01CC15A176C}"/>
              </a:ext>
            </a:extLst>
          </p:cNvPr>
          <p:cNvSpPr/>
          <p:nvPr/>
        </p:nvSpPr>
        <p:spPr>
          <a:xfrm>
            <a:off x="112222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8B095276-86C6-E401-C07E-50ECACEEA09E}"/>
              </a:ext>
            </a:extLst>
          </p:cNvPr>
          <p:cNvSpPr/>
          <p:nvPr/>
        </p:nvSpPr>
        <p:spPr>
          <a:xfrm>
            <a:off x="68788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F0D1614-2189-7CF9-A828-DE61AE6FFAEC}"/>
              </a:ext>
            </a:extLst>
          </p:cNvPr>
          <p:cNvSpPr/>
          <p:nvPr/>
        </p:nvSpPr>
        <p:spPr>
          <a:xfrm>
            <a:off x="796465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A301B3D4-1E83-8DE2-8F87-C646C4E79422}"/>
              </a:ext>
            </a:extLst>
          </p:cNvPr>
          <p:cNvSpPr/>
          <p:nvPr/>
        </p:nvSpPr>
        <p:spPr>
          <a:xfrm>
            <a:off x="90505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AF18F44-1C61-DA1D-9836-DBF0FAAC595D}"/>
              </a:ext>
            </a:extLst>
          </p:cNvPr>
          <p:cNvSpPr/>
          <p:nvPr/>
        </p:nvSpPr>
        <p:spPr>
          <a:xfrm>
            <a:off x="1013635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C8A81C5-9305-33F9-736F-C1873B56F61B}"/>
              </a:ext>
            </a:extLst>
          </p:cNvPr>
          <p:cNvSpPr/>
          <p:nvPr/>
        </p:nvSpPr>
        <p:spPr>
          <a:xfrm>
            <a:off x="112222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637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Fun152,153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</a:t>
            </a:r>
            <a:r>
              <a:rPr lang="en-GB" dirty="0"/>
              <a:t> – Terme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0DC2A-969E-739E-A7EA-71C3F7F4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30904"/>
          <a:stretch/>
        </p:blipFill>
        <p:spPr>
          <a:xfrm>
            <a:off x="2730664" y="1427645"/>
            <a:ext cx="6730672" cy="365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F49B8-04C4-91F4-1C1C-DCF1B8E9E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73151"/>
          <a:stretch/>
        </p:blipFill>
        <p:spPr>
          <a:xfrm>
            <a:off x="2730664" y="5080422"/>
            <a:ext cx="6730672" cy="14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36705-ADF7-515B-18F5-B339C0ED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C64F5-E96B-27D6-567C-AD3E6ECCD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871357" cy="646112"/>
          </a:xfrm>
        </p:spPr>
        <p:txBody>
          <a:bodyPr/>
          <a:lstStyle/>
          <a:p>
            <a:r>
              <a:rPr lang="en-GB" dirty="0"/>
              <a:t>Fun152,153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II</a:t>
            </a:r>
            <a:r>
              <a:rPr lang="en-GB" dirty="0"/>
              <a:t> – </a:t>
            </a:r>
            <a:r>
              <a:rPr lang="en-GB" dirty="0" err="1"/>
              <a:t>Binomische</a:t>
            </a:r>
            <a:r>
              <a:rPr lang="en-GB" dirty="0"/>
              <a:t> </a:t>
            </a:r>
            <a:r>
              <a:rPr lang="en-GB" dirty="0" err="1"/>
              <a:t>Formeln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13B59-FFE7-7409-6A84-5D4EBD29503A}"/>
              </a:ext>
            </a:extLst>
          </p:cNvPr>
          <p:cNvSpPr/>
          <p:nvPr/>
        </p:nvSpPr>
        <p:spPr>
          <a:xfrm>
            <a:off x="1508760" y="4149090"/>
            <a:ext cx="9658350" cy="4457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91FEF-D182-BC14-2855-419646C20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45408"/>
          <a:stretch/>
        </p:blipFill>
        <p:spPr>
          <a:xfrm>
            <a:off x="2278768" y="2140288"/>
            <a:ext cx="7634464" cy="167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4DAB-E14E-CD21-CE88-4B1C5E9B2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62164"/>
          <a:stretch/>
        </p:blipFill>
        <p:spPr>
          <a:xfrm>
            <a:off x="2278769" y="3816220"/>
            <a:ext cx="7634463" cy="11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815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C55A-ABDE-8B63-4C1F-0A3642CD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49C2-DF23-58EE-F142-3AAB8DEE3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9395368" cy="646112"/>
          </a:xfrm>
        </p:spPr>
        <p:txBody>
          <a:bodyPr/>
          <a:lstStyle/>
          <a:p>
            <a:r>
              <a:rPr lang="en-GB" dirty="0"/>
              <a:t>Fun152,153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III</a:t>
            </a:r>
            <a:r>
              <a:rPr lang="en-GB" dirty="0"/>
              <a:t> – </a:t>
            </a:r>
            <a:r>
              <a:rPr lang="en-GB" dirty="0" err="1"/>
              <a:t>Gleichungen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B1CBB-4F2F-C242-09CE-91509AE2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92468" y="2036700"/>
            <a:ext cx="9807064" cy="1945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B5D52-B8F8-A15A-629D-28ED37BA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92468" y="3835822"/>
            <a:ext cx="8302274" cy="13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30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BC1-32BD-BFD6-5BB2-8BE2DF6CC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7CF88-4BE3-68A5-8D3D-BA5FDC4D1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8718963" cy="646112"/>
          </a:xfrm>
        </p:spPr>
        <p:txBody>
          <a:bodyPr/>
          <a:lstStyle/>
          <a:p>
            <a:r>
              <a:rPr lang="en-GB" dirty="0"/>
              <a:t>Fun152,153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IV</a:t>
            </a:r>
            <a:r>
              <a:rPr lang="en-GB" dirty="0"/>
              <a:t> – </a:t>
            </a:r>
            <a:r>
              <a:rPr lang="en-GB" dirty="0" err="1"/>
              <a:t>Funktionen</a:t>
            </a:r>
            <a:r>
              <a:rPr lang="en-GB" dirty="0"/>
              <a:t> </a:t>
            </a:r>
            <a:endParaRPr lang="en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74AA33-1AD2-0B14-4759-54FB11A31D50}"/>
              </a:ext>
            </a:extLst>
          </p:cNvPr>
          <p:cNvSpPr/>
          <p:nvPr/>
        </p:nvSpPr>
        <p:spPr>
          <a:xfrm>
            <a:off x="0" y="4897203"/>
            <a:ext cx="6379454" cy="1091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D8E8F-3204-07F4-9333-08BD942FF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69199"/>
          <a:stretch/>
        </p:blipFill>
        <p:spPr>
          <a:xfrm>
            <a:off x="1652587" y="1429182"/>
            <a:ext cx="5197503" cy="1733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B982A-E646-7202-0128-98E84F54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33898" b="2584"/>
          <a:stretch/>
        </p:blipFill>
        <p:spPr>
          <a:xfrm>
            <a:off x="1652586" y="3162424"/>
            <a:ext cx="5197503" cy="3574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172505-C05F-CFE6-2549-6380D4EF2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1" t="69199" r="944" b="1202"/>
          <a:stretch/>
        </p:blipFill>
        <p:spPr>
          <a:xfrm>
            <a:off x="6969967" y="3067588"/>
            <a:ext cx="4754521" cy="323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5F3B55-2AEE-71A7-9BB2-A32FE9BBB648}"/>
              </a:ext>
            </a:extLst>
          </p:cNvPr>
          <p:cNvSpPr/>
          <p:nvPr/>
        </p:nvSpPr>
        <p:spPr>
          <a:xfrm>
            <a:off x="4245429" y="5094514"/>
            <a:ext cx="2604660" cy="16421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48006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Bodoni MT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2024-03-23T11:46:47Z</dcterms:modified>
</cp:coreProperties>
</file>