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86" r:id="rId5"/>
    <p:sldId id="269" r:id="rId6"/>
    <p:sldId id="278" r:id="rId7"/>
    <p:sldId id="27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69B5E-A551-4953-9E72-399B1ABBEAAF}" v="162" dt="2024-03-23T13:34:06.8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C1569B5E-A551-4953-9E72-399B1ABBEAAF}"/>
    <pc:docChg chg="custSel addSld delSld modSld">
      <pc:chgData name="Abels, Patrick" userId="ba666de4-0d21-43a6-8e66-51a18aae1b4a" providerId="ADAL" clId="{C1569B5E-A551-4953-9E72-399B1ABBEAAF}" dt="2024-03-23T13:34:06.858" v="625" actId="20577"/>
      <pc:docMkLst>
        <pc:docMk/>
      </pc:docMkLst>
      <pc:sldChg chg="delSp modSp mod">
        <pc:chgData name="Abels, Patrick" userId="ba666de4-0d21-43a6-8e66-51a18aae1b4a" providerId="ADAL" clId="{C1569B5E-A551-4953-9E72-399B1ABBEAAF}" dt="2024-03-23T13:26:57.771" v="530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C1569B5E-A551-4953-9E72-399B1ABBEAAF}" dt="2024-03-23T13:26:57.771" v="530" actId="20577"/>
          <ac:spMkLst>
            <pc:docMk/>
            <pc:sldMk cId="4053142725" sldId="258"/>
            <ac:spMk id="4" creationId="{AA96C211-51D6-48C2-A9CD-AC4BFD66C881}"/>
          </ac:spMkLst>
        </pc:spChg>
        <pc:picChg chg="del">
          <ac:chgData name="Abels, Patrick" userId="ba666de4-0d21-43a6-8e66-51a18aae1b4a" providerId="ADAL" clId="{C1569B5E-A551-4953-9E72-399B1ABBEAAF}" dt="2024-03-23T11:55:05.161" v="0" actId="478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C1569B5E-A551-4953-9E72-399B1ABBEAAF}" dt="2024-03-23T11:55:06.464" v="1" actId="478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C1569B5E-A551-4953-9E72-399B1ABBEAAF}" dt="2024-03-23T13:29:18.054" v="600" actId="1076"/>
        <pc:sldMkLst>
          <pc:docMk/>
          <pc:sldMk cId="1535252720" sldId="269"/>
        </pc:sldMkLst>
        <pc:spChg chg="mod">
          <ac:chgData name="Abels, Patrick" userId="ba666de4-0d21-43a6-8e66-51a18aae1b4a" providerId="ADAL" clId="{C1569B5E-A551-4953-9E72-399B1ABBEAAF}" dt="2024-03-23T13:28:16" v="595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C1569B5E-A551-4953-9E72-399B1ABBEAAF}" dt="2024-03-23T13:29:16.368" v="599" actId="1076"/>
          <ac:picMkLst>
            <pc:docMk/>
            <pc:sldMk cId="1535252720" sldId="269"/>
            <ac:picMk id="4" creationId="{B07AC1C6-65C5-13B3-050F-E9D0C12A7A48}"/>
          </ac:picMkLst>
        </pc:picChg>
        <pc:picChg chg="del">
          <ac:chgData name="Abels, Patrick" userId="ba666de4-0d21-43a6-8e66-51a18aae1b4a" providerId="ADAL" clId="{C1569B5E-A551-4953-9E72-399B1ABBEAAF}" dt="2024-03-23T11:56:02.773" v="23" actId="478"/>
          <ac:picMkLst>
            <pc:docMk/>
            <pc:sldMk cId="1535252720" sldId="269"/>
            <ac:picMk id="5" creationId="{B0BAFBA6-6811-C3C0-CF5D-49944704BC2D}"/>
          </ac:picMkLst>
        </pc:picChg>
        <pc:picChg chg="add mod">
          <ac:chgData name="Abels, Patrick" userId="ba666de4-0d21-43a6-8e66-51a18aae1b4a" providerId="ADAL" clId="{C1569B5E-A551-4953-9E72-399B1ABBEAAF}" dt="2024-03-23T13:29:18.054" v="600" actId="1076"/>
          <ac:picMkLst>
            <pc:docMk/>
            <pc:sldMk cId="1535252720" sldId="269"/>
            <ac:picMk id="6" creationId="{08CAB8B0-817C-C308-436A-60748442EF91}"/>
          </ac:picMkLst>
        </pc:picChg>
        <pc:picChg chg="del">
          <ac:chgData name="Abels, Patrick" userId="ba666de4-0d21-43a6-8e66-51a18aae1b4a" providerId="ADAL" clId="{C1569B5E-A551-4953-9E72-399B1ABBEAAF}" dt="2024-03-23T11:56:02.145" v="22" actId="478"/>
          <ac:picMkLst>
            <pc:docMk/>
            <pc:sldMk cId="1535252720" sldId="269"/>
            <ac:picMk id="7" creationId="{8F03D761-099F-6CA3-A2C7-B8D4EC61A01E}"/>
          </ac:picMkLst>
        </pc:picChg>
        <pc:picChg chg="del">
          <ac:chgData name="Abels, Patrick" userId="ba666de4-0d21-43a6-8e66-51a18aae1b4a" providerId="ADAL" clId="{C1569B5E-A551-4953-9E72-399B1ABBEAAF}" dt="2024-03-23T11:56:01.640" v="21" actId="478"/>
          <ac:picMkLst>
            <pc:docMk/>
            <pc:sldMk cId="1535252720" sldId="269"/>
            <ac:picMk id="8" creationId="{B41A3C40-29D9-C68F-4FAF-CE4A0CA33FF5}"/>
          </ac:picMkLst>
        </pc:picChg>
      </pc:sldChg>
      <pc:sldChg chg="addSp delSp modSp mod">
        <pc:chgData name="Abels, Patrick" userId="ba666de4-0d21-43a6-8e66-51a18aae1b4a" providerId="ADAL" clId="{C1569B5E-A551-4953-9E72-399B1ABBEAAF}" dt="2024-03-23T13:32:26.180" v="60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C1569B5E-A551-4953-9E72-399B1ABBEAAF}" dt="2024-03-23T13:32:18.109" v="6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C1569B5E-A551-4953-9E72-399B1ABBEAAF}" dt="2024-03-23T13:32:26.180" v="609" actId="1076"/>
          <ac:picMkLst>
            <pc:docMk/>
            <pc:sldMk cId="1722427942" sldId="273"/>
            <ac:picMk id="4" creationId="{983CBD4D-3628-66EA-1B5E-764ABD187573}"/>
          </ac:picMkLst>
        </pc:picChg>
        <pc:picChg chg="del">
          <ac:chgData name="Abels, Patrick" userId="ba666de4-0d21-43a6-8e66-51a18aae1b4a" providerId="ADAL" clId="{C1569B5E-A551-4953-9E72-399B1ABBEAAF}" dt="2024-03-23T11:56:16.278" v="37" actId="478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C1569B5E-A551-4953-9E72-399B1ABBEAAF}" dt="2024-03-23T13:34:06.858" v="625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C1569B5E-A551-4953-9E72-399B1ABBEAAF}" dt="2024-03-23T13:34:06.858" v="625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del mod">
        <pc:chgData name="Abels, Patrick" userId="ba666de4-0d21-43a6-8e66-51a18aae1b4a" providerId="ADAL" clId="{C1569B5E-A551-4953-9E72-399B1ABBEAAF}" dt="2024-03-23T11:55:52.564" v="13" actId="47"/>
        <pc:sldMkLst>
          <pc:docMk/>
          <pc:sldMk cId="4188792782" sldId="275"/>
        </pc:sldMkLst>
        <pc:spChg chg="mod">
          <ac:chgData name="Abels, Patrick" userId="ba666de4-0d21-43a6-8e66-51a18aae1b4a" providerId="ADAL" clId="{C1569B5E-A551-4953-9E72-399B1ABBEAAF}" dt="2024-03-23T11:55:40.630" v="9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C1569B5E-A551-4953-9E72-399B1ABBEAAF}" dt="2024-03-23T11:55:44.918" v="11" actId="5793"/>
          <ac:spMkLst>
            <pc:docMk/>
            <pc:sldMk cId="4188792782" sldId="275"/>
            <ac:spMk id="5" creationId="{B1CB59AB-FB2A-AC3D-2D06-5AFF1E8FA03F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7" creationId="{D9A2D6F0-D9D6-19AB-6DF8-80961EAE9CB7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1" creationId="{54F6053D-D705-A261-CA2E-011AEA14C2EA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2" creationId="{95E3970E-FAF5-ABAB-19BB-2B612ADE9F54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3" creationId="{59F023EE-975E-10C9-973D-68D89B85E74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7" creationId="{5773759A-908C-403E-4730-673B418A1A14}"/>
          </ac:spMkLst>
        </pc:spChg>
      </pc:sldChg>
      <pc:sldChg chg="delSp del mod">
        <pc:chgData name="Abels, Patrick" userId="ba666de4-0d21-43a6-8e66-51a18aae1b4a" providerId="ADAL" clId="{C1569B5E-A551-4953-9E72-399B1ABBEAAF}" dt="2024-03-23T11:55:25.688" v="5" actId="47"/>
        <pc:sldMkLst>
          <pc:docMk/>
          <pc:sldMk cId="2432261518" sldId="276"/>
        </pc:sldMkLst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6" creationId="{A27C3349-C13B-36EE-B83C-A47DFE30701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9" creationId="{0DB8AD25-2F6A-6B60-C12B-49F24D46212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0" creationId="{3CE5311C-5438-6EDD-6E0D-0EAF4C1AA415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5" creationId="{C1A2468C-ADFF-B0A2-ED06-D6AB68E73D7F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7" creationId="{1B7D4C38-13D2-6BCA-3A50-A2449CA2F17D}"/>
          </ac:spMkLst>
        </pc:spChg>
        <pc:spChg chg="del">
          <ac:chgData name="Abels, Patrick" userId="ba666de4-0d21-43a6-8e66-51a18aae1b4a" providerId="ADAL" clId="{C1569B5E-A551-4953-9E72-399B1ABBEAAF}" dt="2024-03-23T11:55:22.429" v="3" actId="478"/>
          <ac:spMkLst>
            <pc:docMk/>
            <pc:sldMk cId="2432261518" sldId="276"/>
            <ac:spMk id="18" creationId="{AE38ED50-80F6-08DE-0E05-AC39C36DFC59}"/>
          </ac:spMkLst>
        </pc:spChg>
      </pc:sldChg>
      <pc:sldChg chg="addSp delSp modSp mod">
        <pc:chgData name="Abels, Patrick" userId="ba666de4-0d21-43a6-8e66-51a18aae1b4a" providerId="ADAL" clId="{C1569B5E-A551-4953-9E72-399B1ABBEAAF}" dt="2024-03-23T13:33:39.588" v="623" actId="1076"/>
        <pc:sldMkLst>
          <pc:docMk/>
          <pc:sldMk cId="3317942293" sldId="278"/>
        </pc:sldMkLst>
        <pc:spChg chg="mod">
          <ac:chgData name="Abels, Patrick" userId="ba666de4-0d21-43a6-8e66-51a18aae1b4a" providerId="ADAL" clId="{C1569B5E-A551-4953-9E72-399B1ABBEAAF}" dt="2024-03-23T13:32:38.584" v="615" actId="20577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C1569B5E-A551-4953-9E72-399B1ABBEAAF}" dt="2024-03-23T11:56:09.490" v="25" actId="478"/>
          <ac:picMkLst>
            <pc:docMk/>
            <pc:sldMk cId="3317942293" sldId="278"/>
            <ac:picMk id="5" creationId="{2F782E40-2DBD-4433-CE14-47522CFB3C7C}"/>
          </ac:picMkLst>
        </pc:picChg>
        <pc:picChg chg="add mod modCrop">
          <ac:chgData name="Abels, Patrick" userId="ba666de4-0d21-43a6-8e66-51a18aae1b4a" providerId="ADAL" clId="{C1569B5E-A551-4953-9E72-399B1ABBEAAF}" dt="2024-03-23T13:33:37.445" v="622" actId="1076"/>
          <ac:picMkLst>
            <pc:docMk/>
            <pc:sldMk cId="3317942293" sldId="278"/>
            <ac:picMk id="5" creationId="{AEBE103E-DE41-7288-98F0-0929260624C3}"/>
          </ac:picMkLst>
        </pc:picChg>
        <pc:picChg chg="add mod modCrop">
          <ac:chgData name="Abels, Patrick" userId="ba666de4-0d21-43a6-8e66-51a18aae1b4a" providerId="ADAL" clId="{C1569B5E-A551-4953-9E72-399B1ABBEAAF}" dt="2024-03-23T13:33:39.588" v="623" actId="1076"/>
          <ac:picMkLst>
            <pc:docMk/>
            <pc:sldMk cId="3317942293" sldId="278"/>
            <ac:picMk id="6" creationId="{EDF6C6DB-BD2D-125F-2627-E54BCB0F49CD}"/>
          </ac:picMkLst>
        </pc:picChg>
        <pc:picChg chg="del">
          <ac:chgData name="Abels, Patrick" userId="ba666de4-0d21-43a6-8e66-51a18aae1b4a" providerId="ADAL" clId="{C1569B5E-A551-4953-9E72-399B1ABBEAAF}" dt="2024-03-23T11:56:09.969" v="26" actId="478"/>
          <ac:picMkLst>
            <pc:docMk/>
            <pc:sldMk cId="3317942293" sldId="278"/>
            <ac:picMk id="7" creationId="{CDE85325-B067-4227-665A-F74BBF407B11}"/>
          </ac:picMkLst>
        </pc:picChg>
      </pc:sldChg>
      <pc:sldChg chg="del">
        <pc:chgData name="Abels, Patrick" userId="ba666de4-0d21-43a6-8e66-51a18aae1b4a" providerId="ADAL" clId="{C1569B5E-A551-4953-9E72-399B1ABBEAAF}" dt="2024-03-23T11:55:56.948" v="19" actId="47"/>
        <pc:sldMkLst>
          <pc:docMk/>
          <pc:sldMk cId="1150980754" sldId="279"/>
        </pc:sldMkLst>
      </pc:sldChg>
      <pc:sldChg chg="del">
        <pc:chgData name="Abels, Patrick" userId="ba666de4-0d21-43a6-8e66-51a18aae1b4a" providerId="ADAL" clId="{C1569B5E-A551-4953-9E72-399B1ABBEAAF}" dt="2024-03-23T11:55:53.814" v="14" actId="47"/>
        <pc:sldMkLst>
          <pc:docMk/>
          <pc:sldMk cId="2794585650" sldId="280"/>
        </pc:sldMkLst>
      </pc:sldChg>
      <pc:sldChg chg="del">
        <pc:chgData name="Abels, Patrick" userId="ba666de4-0d21-43a6-8e66-51a18aae1b4a" providerId="ADAL" clId="{C1569B5E-A551-4953-9E72-399B1ABBEAAF}" dt="2024-03-23T11:55:54.403" v="15" actId="47"/>
        <pc:sldMkLst>
          <pc:docMk/>
          <pc:sldMk cId="3281062837" sldId="281"/>
        </pc:sldMkLst>
      </pc:sldChg>
      <pc:sldChg chg="del">
        <pc:chgData name="Abels, Patrick" userId="ba666de4-0d21-43a6-8e66-51a18aae1b4a" providerId="ADAL" clId="{C1569B5E-A551-4953-9E72-399B1ABBEAAF}" dt="2024-03-23T11:55:54.831" v="16" actId="47"/>
        <pc:sldMkLst>
          <pc:docMk/>
          <pc:sldMk cId="3634478817" sldId="282"/>
        </pc:sldMkLst>
      </pc:sldChg>
      <pc:sldChg chg="del">
        <pc:chgData name="Abels, Patrick" userId="ba666de4-0d21-43a6-8e66-51a18aae1b4a" providerId="ADAL" clId="{C1569B5E-A551-4953-9E72-399B1ABBEAAF}" dt="2024-03-23T11:55:55.340" v="17" actId="47"/>
        <pc:sldMkLst>
          <pc:docMk/>
          <pc:sldMk cId="3419141148" sldId="283"/>
        </pc:sldMkLst>
      </pc:sldChg>
      <pc:sldChg chg="del">
        <pc:chgData name="Abels, Patrick" userId="ba666de4-0d21-43a6-8e66-51a18aae1b4a" providerId="ADAL" clId="{C1569B5E-A551-4953-9E72-399B1ABBEAAF}" dt="2024-03-23T11:55:55.814" v="18" actId="47"/>
        <pc:sldMkLst>
          <pc:docMk/>
          <pc:sldMk cId="1648068024" sldId="284"/>
        </pc:sldMkLst>
      </pc:sldChg>
      <pc:sldChg chg="new del">
        <pc:chgData name="Abels, Patrick" userId="ba666de4-0d21-43a6-8e66-51a18aae1b4a" providerId="ADAL" clId="{C1569B5E-A551-4953-9E72-399B1ABBEAAF}" dt="2024-03-23T11:55:34.199" v="7" actId="47"/>
        <pc:sldMkLst>
          <pc:docMk/>
          <pc:sldMk cId="1741102291" sldId="285"/>
        </pc:sldMkLst>
      </pc:sldChg>
      <pc:sldChg chg="new del">
        <pc:chgData name="Abels, Patrick" userId="ba666de4-0d21-43a6-8e66-51a18aae1b4a" providerId="ADAL" clId="{C1569B5E-A551-4953-9E72-399B1ABBEAAF}" dt="2024-03-23T13:27:09.040" v="531" actId="47"/>
        <pc:sldMkLst>
          <pc:docMk/>
          <pc:sldMk cId="2464601189" sldId="285"/>
        </pc:sldMkLst>
      </pc:sldChg>
      <pc:sldChg chg="addSp delSp modSp new mod">
        <pc:chgData name="Abels, Patrick" userId="ba666de4-0d21-43a6-8e66-51a18aae1b4a" providerId="ADAL" clId="{C1569B5E-A551-4953-9E72-399B1ABBEAAF}" dt="2024-03-23T13:25:15.920" v="509" actId="207"/>
        <pc:sldMkLst>
          <pc:docMk/>
          <pc:sldMk cId="3130834723" sldId="286"/>
        </pc:sldMkLst>
        <pc:spChg chg="mod">
          <ac:chgData name="Abels, Patrick" userId="ba666de4-0d21-43a6-8e66-51a18aae1b4a" providerId="ADAL" clId="{C1569B5E-A551-4953-9E72-399B1ABBEAAF}" dt="2024-03-23T13:06:17.655" v="279" actId="20577"/>
          <ac:spMkLst>
            <pc:docMk/>
            <pc:sldMk cId="3130834723" sldId="286"/>
            <ac:spMk id="2" creationId="{8138EAF2-B7AB-0C82-B6DB-872015670C6A}"/>
          </ac:spMkLst>
        </pc:spChg>
        <pc:spChg chg="mod">
          <ac:chgData name="Abels, Patrick" userId="ba666de4-0d21-43a6-8e66-51a18aae1b4a" providerId="ADAL" clId="{C1569B5E-A551-4953-9E72-399B1ABBEAAF}" dt="2024-03-23T12:52:51.018" v="82" actId="20577"/>
          <ac:spMkLst>
            <pc:docMk/>
            <pc:sldMk cId="3130834723" sldId="286"/>
            <ac:spMk id="3" creationId="{D1B9D638-5FDD-643A-EB91-4638D8D8545F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4" creationId="{DB3A83E3-C9A8-3B09-EA52-D76A8B7FA960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5" creationId="{7016879D-7865-DFE3-58ED-CFEF4B3D4CBB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6" creationId="{4A918EC9-08DF-BBC6-933A-DE99724486A2}"/>
          </ac:spMkLst>
        </pc:spChg>
        <pc:spChg chg="add mod">
          <ac:chgData name="Abels, Patrick" userId="ba666de4-0d21-43a6-8e66-51a18aae1b4a" providerId="ADAL" clId="{C1569B5E-A551-4953-9E72-399B1ABBEAAF}" dt="2024-03-23T13:06:25.852" v="294" actId="1036"/>
          <ac:spMkLst>
            <pc:docMk/>
            <pc:sldMk cId="3130834723" sldId="286"/>
            <ac:spMk id="7" creationId="{EA0E3200-8FB3-C9BA-C9A8-5157AA54F44F}"/>
          </ac:spMkLst>
        </pc:spChg>
        <pc:spChg chg="add mod">
          <ac:chgData name="Abels, Patrick" userId="ba666de4-0d21-43a6-8e66-51a18aae1b4a" providerId="ADAL" clId="{C1569B5E-A551-4953-9E72-399B1ABBEAAF}" dt="2024-03-23T13:09:51.768" v="369" actId="1035"/>
          <ac:spMkLst>
            <pc:docMk/>
            <pc:sldMk cId="3130834723" sldId="286"/>
            <ac:spMk id="8" creationId="{0B62D4D1-E6DC-727E-B68D-5342BADE3D7D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9" creationId="{BE4CA829-7C9C-5913-49B7-7AC65A65A91E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10" creationId="{CD6EFEBB-0800-2B61-D0F5-1305FBA60302}"/>
          </ac:spMkLst>
        </pc:spChg>
        <pc:spChg chg="add del mod">
          <ac:chgData name="Abels, Patrick" userId="ba666de4-0d21-43a6-8e66-51a18aae1b4a" providerId="ADAL" clId="{C1569B5E-A551-4953-9E72-399B1ABBEAAF}" dt="2024-03-23T13:08:54.975" v="314" actId="478"/>
          <ac:spMkLst>
            <pc:docMk/>
            <pc:sldMk cId="3130834723" sldId="286"/>
            <ac:spMk id="11" creationId="{8EA459AD-2E9B-320A-25B2-08EA96899378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2" creationId="{417D1AA3-6BAA-43EF-A035-83B11C8D15DA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3" creationId="{06BA1DD4-AD9B-8C51-6CF6-0300149C8355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4" creationId="{916D6BC7-E7B0-782C-63D2-1D778381E76E}"/>
          </ac:spMkLst>
        </pc:spChg>
        <pc:spChg chg="add del mod">
          <ac:chgData name="Abels, Patrick" userId="ba666de4-0d21-43a6-8e66-51a18aae1b4a" providerId="ADAL" clId="{C1569B5E-A551-4953-9E72-399B1ABBEAAF}" dt="2024-03-23T13:08:57.817" v="315" actId="478"/>
          <ac:spMkLst>
            <pc:docMk/>
            <pc:sldMk cId="3130834723" sldId="286"/>
            <ac:spMk id="15" creationId="{7E82A733-A298-34B8-48C0-FDCF6C4CC863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6" creationId="{90CDD2A6-31C6-270C-33AB-B643D12B182B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7" creationId="{D36A8F78-29F5-DD90-3476-1FB61B0DB146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8" creationId="{1A3302CB-B7DE-A9DE-F9A4-FE45E1F8953C}"/>
          </ac:spMkLst>
        </pc:spChg>
        <pc:spChg chg="add mod">
          <ac:chgData name="Abels, Patrick" userId="ba666de4-0d21-43a6-8e66-51a18aae1b4a" providerId="ADAL" clId="{C1569B5E-A551-4953-9E72-399B1ABBEAAF}" dt="2024-03-23T13:25:15.920" v="509" actId="207"/>
          <ac:spMkLst>
            <pc:docMk/>
            <pc:sldMk cId="3130834723" sldId="286"/>
            <ac:spMk id="19" creationId="{1D7AEF0F-8AB1-00E4-14F0-AD0C4CC9CF7B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0" creationId="{1DCD5093-4FDC-44C7-5599-E83B08F1D301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1" creationId="{9CEDBC77-C653-3919-9469-2EF1E41D8098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2" creationId="{D54EA67F-32AD-F28D-3410-E861F019B9F8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3" creationId="{5586E30B-3D38-FEB0-3957-A54D6443825B}"/>
          </ac:spMkLst>
        </pc:spChg>
        <pc:spChg chg="add mod">
          <ac:chgData name="Abels, Patrick" userId="ba666de4-0d21-43a6-8e66-51a18aae1b4a" providerId="ADAL" clId="{C1569B5E-A551-4953-9E72-399B1ABBEAAF}" dt="2024-03-23T13:24:50.168" v="496" actId="1076"/>
          <ac:spMkLst>
            <pc:docMk/>
            <pc:sldMk cId="3130834723" sldId="286"/>
            <ac:spMk id="24" creationId="{F09C3813-67A8-73A1-1A43-58813EC951DC}"/>
          </ac:spMkLst>
        </pc:spChg>
        <pc:spChg chg="add mod">
          <ac:chgData name="Abels, Patrick" userId="ba666de4-0d21-43a6-8e66-51a18aae1b4a" providerId="ADAL" clId="{C1569B5E-A551-4953-9E72-399B1ABBEAAF}" dt="2024-03-23T13:25:00.314" v="502" actId="6549"/>
          <ac:spMkLst>
            <pc:docMk/>
            <pc:sldMk cId="3130834723" sldId="286"/>
            <ac:spMk id="25" creationId="{E15A3602-F966-B793-7A4C-4A30786C2528}"/>
          </ac:spMkLst>
        </pc:spChg>
        <pc:spChg chg="add mod">
          <ac:chgData name="Abels, Patrick" userId="ba666de4-0d21-43a6-8e66-51a18aae1b4a" providerId="ADAL" clId="{C1569B5E-A551-4953-9E72-399B1ABBEAAF}" dt="2024-03-23T13:25:08.457" v="508" actId="6549"/>
          <ac:spMkLst>
            <pc:docMk/>
            <pc:sldMk cId="3130834723" sldId="286"/>
            <ac:spMk id="26" creationId="{904DA79D-4618-DDC9-A566-D0BBBE15824E}"/>
          </ac:spMkLst>
        </pc:spChg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A96C211-51D6-48C2-A9CD-AC4BFD66C88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A96C211-51D6-48C2-A9CD-AC4BFD66C8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37666F4-B345-DCF6-D8B1-21FB535B01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löst</a:t>
            </a:r>
            <a:r>
              <a:rPr lang="en-GB" dirty="0"/>
              <a:t> man </a:t>
            </a:r>
            <a:r>
              <a:rPr lang="en-GB" dirty="0" err="1">
                <a:solidFill>
                  <a:srgbClr val="FFC000"/>
                </a:solidFill>
              </a:rPr>
              <a:t>quadratische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Gleichungen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38EAF2-B7AB-0C82-B6DB-872015670C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Eine </a:t>
            </a:r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Gleichung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Gleichung</a:t>
            </a:r>
            <a:r>
              <a:rPr lang="en-GB" dirty="0"/>
              <a:t>, in der die Variable </a:t>
            </a:r>
            <a:r>
              <a:rPr lang="en-GB" dirty="0" err="1"/>
              <a:t>höchstens</a:t>
            </a:r>
            <a:r>
              <a:rPr lang="en-GB" dirty="0"/>
              <a:t> </a:t>
            </a:r>
            <a:r>
              <a:rPr lang="en-GB" dirty="0" err="1"/>
              <a:t>quadratisch</a:t>
            </a:r>
            <a:r>
              <a:rPr lang="en-GB" dirty="0"/>
              <a:t> (Exponent 2) </a:t>
            </a:r>
            <a:r>
              <a:rPr lang="en-GB" dirty="0" err="1"/>
              <a:t>vorkommt</a:t>
            </a:r>
            <a:r>
              <a:rPr lang="en-GB" dirty="0"/>
              <a:t>. </a:t>
            </a:r>
          </a:p>
          <a:p>
            <a:r>
              <a:rPr lang="en-GB" dirty="0"/>
              <a:t>Sie hat </a:t>
            </a:r>
            <a:r>
              <a:rPr lang="en-GB" dirty="0" err="1">
                <a:solidFill>
                  <a:srgbClr val="FF0000"/>
                </a:solidFill>
              </a:rPr>
              <a:t>keine</a:t>
            </a:r>
            <a:r>
              <a:rPr lang="en-GB" dirty="0"/>
              <a:t>, </a:t>
            </a:r>
            <a:r>
              <a:rPr lang="en-GB" dirty="0" err="1">
                <a:solidFill>
                  <a:srgbClr val="FF0000"/>
                </a:solidFill>
              </a:rPr>
              <a:t>eine</a:t>
            </a:r>
            <a:r>
              <a:rPr lang="en-GB" dirty="0"/>
              <a:t> </a:t>
            </a:r>
            <a:r>
              <a:rPr lang="en-GB" dirty="0" err="1"/>
              <a:t>oder</a:t>
            </a:r>
            <a:r>
              <a:rPr lang="en-GB" dirty="0"/>
              <a:t> </a:t>
            </a:r>
            <a:r>
              <a:rPr lang="en-GB" dirty="0" err="1">
                <a:solidFill>
                  <a:srgbClr val="FF0000"/>
                </a:solidFill>
              </a:rPr>
              <a:t>zwei</a:t>
            </a:r>
            <a:r>
              <a:rPr lang="en-GB" dirty="0"/>
              <a:t> </a:t>
            </a:r>
            <a:r>
              <a:rPr lang="en-GB" dirty="0" err="1"/>
              <a:t>Lösungen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9D638-5FDD-643A-EB91-4638D8D854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Quadratische</a:t>
            </a:r>
            <a:r>
              <a:rPr lang="en-GB" dirty="0"/>
              <a:t> </a:t>
            </a:r>
            <a:r>
              <a:rPr lang="en-GB" dirty="0" err="1"/>
              <a:t>Gleichungen</a:t>
            </a:r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3A83E3-C9A8-3B09-EA52-D76A8B7FA960}"/>
                  </a:ext>
                </a:extLst>
              </p:cNvPr>
              <p:cNvSpPr txBox="1"/>
              <p:nvPr/>
            </p:nvSpPr>
            <p:spPr>
              <a:xfrm>
                <a:off x="1889450" y="3811556"/>
                <a:ext cx="16678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3A83E3-C9A8-3B09-EA52-D76A8B7FA9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50" y="3811556"/>
                <a:ext cx="1667829" cy="369332"/>
              </a:xfrm>
              <a:prstGeom prst="rect">
                <a:avLst/>
              </a:prstGeom>
              <a:blipFill>
                <a:blip r:embed="rId2"/>
                <a:stretch>
                  <a:fillRect l="-4015" r="-3650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16879D-7865-DFE3-58ED-CFEF4B3D4CBB}"/>
                  </a:ext>
                </a:extLst>
              </p:cNvPr>
              <p:cNvSpPr txBox="1"/>
              <p:nvPr/>
            </p:nvSpPr>
            <p:spPr>
              <a:xfrm>
                <a:off x="1889450" y="4420527"/>
                <a:ext cx="13610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016879D-7865-DFE3-58ED-CFEF4B3D4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50" y="4420527"/>
                <a:ext cx="1361078" cy="369332"/>
              </a:xfrm>
              <a:prstGeom prst="rect">
                <a:avLst/>
              </a:prstGeom>
              <a:blipFill>
                <a:blip r:embed="rId3"/>
                <a:stretch>
                  <a:fillRect l="-4933" r="-4933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918EC9-08DF-BBC6-933A-DE99724486A2}"/>
                  </a:ext>
                </a:extLst>
              </p:cNvPr>
              <p:cNvSpPr txBox="1"/>
              <p:nvPr/>
            </p:nvSpPr>
            <p:spPr>
              <a:xfrm>
                <a:off x="1889450" y="5111004"/>
                <a:ext cx="1191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918EC9-08DF-BBC6-933A-DE9972448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50" y="5111004"/>
                <a:ext cx="1191159" cy="369332"/>
              </a:xfrm>
              <a:prstGeom prst="rect">
                <a:avLst/>
              </a:prstGeom>
              <a:blipFill>
                <a:blip r:embed="rId4"/>
                <a:stretch>
                  <a:fillRect l="-3077" r="-5641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0E3200-8FB3-C9BA-C9A8-5157AA54F44F}"/>
                  </a:ext>
                </a:extLst>
              </p:cNvPr>
              <p:cNvSpPr txBox="1"/>
              <p:nvPr/>
            </p:nvSpPr>
            <p:spPr>
              <a:xfrm>
                <a:off x="1889450" y="5801481"/>
                <a:ext cx="9434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 }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0E3200-8FB3-C9BA-C9A8-5157AA54F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50" y="5801481"/>
                <a:ext cx="943463" cy="369332"/>
              </a:xfrm>
              <a:prstGeom prst="rect">
                <a:avLst/>
              </a:prstGeom>
              <a:blipFill>
                <a:blip r:embed="rId5"/>
                <a:stretch>
                  <a:fillRect l="-7742" r="-10323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62D4D1-E6DC-727E-B68D-5342BADE3D7D}"/>
                  </a:ext>
                </a:extLst>
              </p:cNvPr>
              <p:cNvSpPr txBox="1"/>
              <p:nvPr/>
            </p:nvSpPr>
            <p:spPr>
              <a:xfrm>
                <a:off x="5425517" y="3615611"/>
                <a:ext cx="2007665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62D4D1-E6DC-727E-B68D-5342BADE3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17" y="3615611"/>
                <a:ext cx="2007665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0CDD2A6-31C6-270C-33AB-B643D12B182B}"/>
                  </a:ext>
                </a:extLst>
              </p:cNvPr>
              <p:cNvSpPr txBox="1"/>
              <p:nvPr/>
            </p:nvSpPr>
            <p:spPr>
              <a:xfrm>
                <a:off x="5425517" y="4396436"/>
                <a:ext cx="1191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0CDD2A6-31C6-270C-33AB-B643D12B1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17" y="4396436"/>
                <a:ext cx="1191159" cy="369332"/>
              </a:xfrm>
              <a:prstGeom prst="rect">
                <a:avLst/>
              </a:prstGeom>
              <a:blipFill>
                <a:blip r:embed="rId7"/>
                <a:stretch>
                  <a:fillRect l="-513" r="-6154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6A8F78-29F5-DD90-3476-1FB61B0DB146}"/>
                  </a:ext>
                </a:extLst>
              </p:cNvPr>
              <p:cNvSpPr txBox="1"/>
              <p:nvPr/>
            </p:nvSpPr>
            <p:spPr>
              <a:xfrm>
                <a:off x="5425517" y="4977415"/>
                <a:ext cx="9619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6A8F78-29F5-DD90-3476-1FB61B0DB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17" y="4977415"/>
                <a:ext cx="961930" cy="369332"/>
              </a:xfrm>
              <a:prstGeom prst="rect">
                <a:avLst/>
              </a:prstGeom>
              <a:blipFill>
                <a:blip r:embed="rId8"/>
                <a:stretch>
                  <a:fillRect l="-3797" t="-1667" r="-7595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3302CB-B7DE-A9DE-F9A4-FE45E1F8953C}"/>
                  </a:ext>
                </a:extLst>
              </p:cNvPr>
              <p:cNvSpPr txBox="1"/>
              <p:nvPr/>
            </p:nvSpPr>
            <p:spPr>
              <a:xfrm>
                <a:off x="5425517" y="5549061"/>
                <a:ext cx="8118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3302CB-B7DE-A9DE-F9A4-FE45E1F89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517" y="5549061"/>
                <a:ext cx="811825" cy="369332"/>
              </a:xfrm>
              <a:prstGeom prst="rect">
                <a:avLst/>
              </a:prstGeom>
              <a:blipFill>
                <a:blip r:embed="rId9"/>
                <a:stretch>
                  <a:fillRect l="-4511" r="-9023" b="-655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7AEF0F-8AB1-00E4-14F0-AD0C4CC9CF7B}"/>
                  </a:ext>
                </a:extLst>
              </p:cNvPr>
              <p:cNvSpPr txBox="1"/>
              <p:nvPr/>
            </p:nvSpPr>
            <p:spPr>
              <a:xfrm>
                <a:off x="5416528" y="6113190"/>
                <a:ext cx="10460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={0}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D7AEF0F-8AB1-00E4-14F0-AD0C4CC9C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528" y="6113190"/>
                <a:ext cx="1046056" cy="369332"/>
              </a:xfrm>
              <a:prstGeom prst="rect">
                <a:avLst/>
              </a:prstGeom>
              <a:blipFill>
                <a:blip r:embed="rId10"/>
                <a:stretch>
                  <a:fillRect l="-7018" r="-9942" b="-3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DCD5093-4FDC-44C7-5599-E83B08F1D301}"/>
                  </a:ext>
                </a:extLst>
              </p:cNvPr>
              <p:cNvSpPr txBox="1"/>
              <p:nvPr/>
            </p:nvSpPr>
            <p:spPr>
              <a:xfrm>
                <a:off x="8752410" y="2737529"/>
                <a:ext cx="250305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DCD5093-4FDC-44C7-5599-E83B08F1D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2737529"/>
                <a:ext cx="2503057" cy="6914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EDBC77-C653-3919-9469-2EF1E41D8098}"/>
                  </a:ext>
                </a:extLst>
              </p:cNvPr>
              <p:cNvSpPr txBox="1"/>
              <p:nvPr/>
            </p:nvSpPr>
            <p:spPr>
              <a:xfrm>
                <a:off x="8752410" y="3608258"/>
                <a:ext cx="196707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CEDBC77-C653-3919-9469-2EF1E41D8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3608258"/>
                <a:ext cx="1967077" cy="6914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54EA67F-32AD-F28D-3410-E861F019B9F8}"/>
                  </a:ext>
                </a:extLst>
              </p:cNvPr>
              <p:cNvSpPr txBox="1"/>
              <p:nvPr/>
            </p:nvSpPr>
            <p:spPr>
              <a:xfrm>
                <a:off x="8752410" y="4478987"/>
                <a:ext cx="17458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54EA67F-32AD-F28D-3410-E861F019B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4478987"/>
                <a:ext cx="1745863" cy="369332"/>
              </a:xfrm>
              <a:prstGeom prst="rect">
                <a:avLst/>
              </a:prstGeom>
              <a:blipFill>
                <a:blip r:embed="rId13"/>
                <a:stretch>
                  <a:fillRect t="-1667" r="-3846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86E30B-3D38-FEB0-3957-A54D6443825B}"/>
                  </a:ext>
                </a:extLst>
              </p:cNvPr>
              <p:cNvSpPr txBox="1"/>
              <p:nvPr/>
            </p:nvSpPr>
            <p:spPr>
              <a:xfrm>
                <a:off x="8752410" y="4940521"/>
                <a:ext cx="15770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−4=±3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86E30B-3D38-FEB0-3957-A54D64438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4940521"/>
                <a:ext cx="1577035" cy="369332"/>
              </a:xfrm>
              <a:prstGeom prst="rect">
                <a:avLst/>
              </a:prstGeom>
              <a:blipFill>
                <a:blip r:embed="rId14"/>
                <a:stretch>
                  <a:fillRect l="-2326" r="-4264" b="-147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09C3813-67A8-73A1-1A43-58813EC951DC}"/>
                  </a:ext>
                </a:extLst>
              </p:cNvPr>
              <p:cNvSpPr txBox="1"/>
              <p:nvPr/>
            </p:nvSpPr>
            <p:spPr>
              <a:xfrm>
                <a:off x="8752410" y="5402055"/>
                <a:ext cx="9350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09C3813-67A8-73A1-1A43-58813EC95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5402055"/>
                <a:ext cx="935000" cy="369332"/>
              </a:xfrm>
              <a:prstGeom prst="rect">
                <a:avLst/>
              </a:prstGeom>
              <a:blipFill>
                <a:blip r:embed="rId15"/>
                <a:stretch>
                  <a:fillRect l="-4575" r="-7190" b="-131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15A3602-F966-B793-7A4C-4A30786C2528}"/>
                  </a:ext>
                </a:extLst>
              </p:cNvPr>
              <p:cNvSpPr txBox="1"/>
              <p:nvPr/>
            </p:nvSpPr>
            <p:spPr>
              <a:xfrm>
                <a:off x="8752410" y="5849642"/>
                <a:ext cx="9421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15A3602-F966-B793-7A4C-4A30786C2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5849642"/>
                <a:ext cx="942116" cy="369332"/>
              </a:xfrm>
              <a:prstGeom prst="rect">
                <a:avLst/>
              </a:prstGeom>
              <a:blipFill>
                <a:blip r:embed="rId16"/>
                <a:stretch>
                  <a:fillRect l="-4545" r="-7792" b="-15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4DA79D-4618-DDC9-A566-D0BBBE15824E}"/>
                  </a:ext>
                </a:extLst>
              </p:cNvPr>
              <p:cNvSpPr txBox="1"/>
              <p:nvPr/>
            </p:nvSpPr>
            <p:spPr>
              <a:xfrm>
                <a:off x="8752410" y="6335768"/>
                <a:ext cx="13490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={1;7}</m:t>
                      </m:r>
                    </m:oMath>
                  </m:oMathPara>
                </a14:m>
                <a:endParaRPr lang="en-DE" sz="24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4DA79D-4618-DDC9-A566-D0BBBE158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2410" y="6335768"/>
                <a:ext cx="1349024" cy="369332"/>
              </a:xfrm>
              <a:prstGeom prst="rect">
                <a:avLst/>
              </a:prstGeom>
              <a:blipFill>
                <a:blip r:embed="rId17"/>
                <a:stretch>
                  <a:fillRect l="-4977" r="-7692" b="-3442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83472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Fun155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7AC1C6-65C5-13B3-050F-E9D0C12A7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119" y="1645817"/>
            <a:ext cx="7679762" cy="35663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CAB8B0-817C-C308-436A-60748442E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6119" y="5212182"/>
            <a:ext cx="7338754" cy="94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Fun155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BE103E-DE41-7288-98F0-0929260624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7262"/>
          <a:stretch/>
        </p:blipFill>
        <p:spPr>
          <a:xfrm>
            <a:off x="1309296" y="1752432"/>
            <a:ext cx="9573407" cy="32742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F6C6DB-BD2D-125F-2627-E54BCB0F49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986"/>
          <a:stretch/>
        </p:blipFill>
        <p:spPr>
          <a:xfrm>
            <a:off x="1309296" y="5026719"/>
            <a:ext cx="9573407" cy="107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Fun157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3CBD4D-3628-66EA-1B5E-764ABD187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4785" y="2287638"/>
            <a:ext cx="6242430" cy="37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2024-03-23T13:34:18Z</dcterms:modified>
</cp:coreProperties>
</file>