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4" r:id="rId4"/>
    <p:sldId id="285" r:id="rId5"/>
    <p:sldId id="286" r:id="rId6"/>
    <p:sldId id="269" r:id="rId7"/>
    <p:sldId id="278" r:id="rId8"/>
    <p:sldId id="287" r:id="rId9"/>
    <p:sldId id="290" r:id="rId10"/>
    <p:sldId id="288" r:id="rId11"/>
    <p:sldId id="289" r:id="rId12"/>
    <p:sldId id="273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F0"/>
    <a:srgbClr val="FF9428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569B5E-A551-4953-9E72-399B1ABBEAAF}" v="1" dt="2024-03-23T11:55:44.423"/>
    <p1510:client id="{EF1D07FA-1504-409D-9285-4D66FF52070D}" v="249" dt="2024-03-23T15:12:48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61772F05-A0C1-204F-863A-FC19EE1A43E8}"/>
    <pc:docChg chg="modSld">
      <pc:chgData name="Abels, Patrick" userId="ba666de4-0d21-43a6-8e66-51a18aae1b4a" providerId="ADAL" clId="{61772F05-A0C1-204F-863A-FC19EE1A43E8}" dt="2024-03-04T10:57:18.806" v="1" actId="20577"/>
      <pc:docMkLst>
        <pc:docMk/>
      </pc:docMkLst>
      <pc:sldChg chg="modSp">
        <pc:chgData name="Abels, Patrick" userId="ba666de4-0d21-43a6-8e66-51a18aae1b4a" providerId="ADAL" clId="{61772F05-A0C1-204F-863A-FC19EE1A43E8}" dt="2024-03-04T10:57:18.806" v="1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61772F05-A0C1-204F-863A-FC19EE1A43E8}" dt="2024-03-04T10:57:18.806" v="1" actId="20577"/>
          <ac:spMkLst>
            <pc:docMk/>
            <pc:sldMk cId="4188792782" sldId="275"/>
            <ac:spMk id="3" creationId="{DE287186-0EB6-0464-DD2D-E6DDC50BD359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2EFA4771-93C0-46C4-B840-A5675F23126B}"/>
    <pc:docChg chg="undo custSel addSld delSld modSld">
      <pc:chgData name="Abels, Patrick" userId="ba666de4-0d21-43a6-8e66-51a18aae1b4a" providerId="ADAL" clId="{2EFA4771-93C0-46C4-B840-A5675F23126B}" dt="2024-02-25T18:44:27.988" v="378" actId="20577"/>
      <pc:docMkLst>
        <pc:docMk/>
      </pc:docMkLst>
      <pc:sldChg chg="addSp delSp modSp mod">
        <pc:chgData name="Abels, Patrick" userId="ba666de4-0d21-43a6-8e66-51a18aae1b4a" providerId="ADAL" clId="{2EFA4771-93C0-46C4-B840-A5675F23126B}" dt="2024-02-25T18:44:27.988" v="378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2EFA4771-93C0-46C4-B840-A5675F23126B}" dt="2024-02-25T18:44:27.988" v="378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2EFA4771-93C0-46C4-B840-A5675F23126B}" dt="2024-02-25T17:59:33.713" v="69" actId="478"/>
          <ac:picMkLst>
            <pc:docMk/>
            <pc:sldMk cId="4053142725" sldId="258"/>
            <ac:picMk id="3" creationId="{13767F93-6B36-D6B7-22C5-344E30A58740}"/>
          </ac:picMkLst>
        </pc:picChg>
        <pc:picChg chg="del">
          <ac:chgData name="Abels, Patrick" userId="ba666de4-0d21-43a6-8e66-51a18aae1b4a" providerId="ADAL" clId="{2EFA4771-93C0-46C4-B840-A5675F23126B}" dt="2024-02-25T17:59:35.443" v="70" actId="478"/>
          <ac:picMkLst>
            <pc:docMk/>
            <pc:sldMk cId="4053142725" sldId="258"/>
            <ac:picMk id="4" creationId="{4B0C3463-D875-380B-5706-BFFADF4AB34C}"/>
          </ac:picMkLst>
        </pc:picChg>
        <pc:picChg chg="del">
          <ac:chgData name="Abels, Patrick" userId="ba666de4-0d21-43a6-8e66-51a18aae1b4a" providerId="ADAL" clId="{2EFA4771-93C0-46C4-B840-A5675F23126B}" dt="2024-02-25T17:59:36.503" v="71" actId="478"/>
          <ac:picMkLst>
            <pc:docMk/>
            <pc:sldMk cId="4053142725" sldId="258"/>
            <ac:picMk id="5" creationId="{FD945F6D-A54A-F150-D8DA-EFB9333AD493}"/>
          </ac:picMkLst>
        </pc:picChg>
        <pc:picChg chg="del">
          <ac:chgData name="Abels, Patrick" userId="ba666de4-0d21-43a6-8e66-51a18aae1b4a" providerId="ADAL" clId="{2EFA4771-93C0-46C4-B840-A5675F23126B}" dt="2024-02-25T17:59:31.953" v="68" actId="478"/>
          <ac:picMkLst>
            <pc:docMk/>
            <pc:sldMk cId="4053142725" sldId="258"/>
            <ac:picMk id="6" creationId="{D942EEBC-53B7-3960-1A5E-48915840DBD6}"/>
          </ac:picMkLst>
        </pc:picChg>
        <pc:picChg chg="add del">
          <ac:chgData name="Abels, Patrick" userId="ba666de4-0d21-43a6-8e66-51a18aae1b4a" providerId="ADAL" clId="{2EFA4771-93C0-46C4-B840-A5675F23126B}" dt="2024-02-25T18:43:14.739" v="342" actId="22"/>
          <ac:picMkLst>
            <pc:docMk/>
            <pc:sldMk cId="4053142725" sldId="258"/>
            <ac:picMk id="8" creationId="{A2C8501F-801D-DA73-470A-57B8D69A5082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2EFA4771-93C0-46C4-B840-A5675F23126B}" dt="2024-02-25T18:41:14.183" v="330" actId="1036"/>
        <pc:sldMkLst>
          <pc:docMk/>
          <pc:sldMk cId="1535252720" sldId="269"/>
        </pc:sldMkLst>
        <pc:spChg chg="mod">
          <ac:chgData name="Abels, Patrick" userId="ba666de4-0d21-43a6-8e66-51a18aae1b4a" providerId="ADAL" clId="{2EFA4771-93C0-46C4-B840-A5675F23126B}" dt="2024-02-25T18:40:45.898" v="312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EFA4771-93C0-46C4-B840-A5675F23126B}" dt="2024-02-25T17:57:50.670" v="11" actId="478"/>
          <ac:picMkLst>
            <pc:docMk/>
            <pc:sldMk cId="1535252720" sldId="269"/>
            <ac:picMk id="4" creationId="{89E77699-7145-6AEE-A24E-6D550881D79C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5" creationId="{5260DF7E-70E3-ACA8-C398-9A8BADB529B6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7" creationId="{4A36B19C-F12C-940C-68A0-B8CC16EF9DEF}"/>
          </ac:picMkLst>
        </pc:picChg>
      </pc:sldChg>
      <pc:sldChg chg="addSp modSp mod">
        <pc:chgData name="Abels, Patrick" userId="ba666de4-0d21-43a6-8e66-51a18aae1b4a" providerId="ADAL" clId="{2EFA4771-93C0-46C4-B840-A5675F23126B}" dt="2024-02-25T18:42:47.188" v="34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EFA4771-93C0-46C4-B840-A5675F23126B}" dt="2024-02-25T18:42:15.934" v="335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2EFA4771-93C0-46C4-B840-A5675F23126B}" dt="2024-02-25T18:42:47.188" v="340" actId="1076"/>
          <ac:picMkLst>
            <pc:docMk/>
            <pc:sldMk cId="1722427942" sldId="273"/>
            <ac:picMk id="4" creationId="{91BDBE79-E13C-48FD-A909-8089C5C6A83A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2EFA4771-93C0-46C4-B840-A5675F23126B}" dt="2024-02-25T17:58:57.105" v="5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EFA4771-93C0-46C4-B840-A5675F23126B}" dt="2024-02-25T17:58:57.105" v="5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new mod">
        <pc:chgData name="Abels, Patrick" userId="ba666de4-0d21-43a6-8e66-51a18aae1b4a" providerId="ADAL" clId="{2EFA4771-93C0-46C4-B840-A5675F23126B}" dt="2024-02-25T18:28:33.389" v="268" actId="207"/>
        <pc:sldMkLst>
          <pc:docMk/>
          <pc:sldMk cId="4188792782" sldId="275"/>
        </pc:sldMkLst>
        <pc:spChg chg="mod">
          <ac:chgData name="Abels, Patrick" userId="ba666de4-0d21-43a6-8e66-51a18aae1b4a" providerId="ADAL" clId="{2EFA4771-93C0-46C4-B840-A5675F23126B}" dt="2024-02-25T18:28:33.389" v="268" actId="20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EFA4771-93C0-46C4-B840-A5675F23126B}" dt="2024-02-25T17:59:07.760" v="66" actId="20577"/>
          <ac:spMkLst>
            <pc:docMk/>
            <pc:sldMk cId="4188792782" sldId="275"/>
            <ac:spMk id="3" creationId="{DE287186-0EB6-0464-DD2D-E6DDC50BD359}"/>
          </ac:spMkLst>
        </pc:spChg>
        <pc:picChg chg="add mod">
          <ac:chgData name="Abels, Patrick" userId="ba666de4-0d21-43a6-8e66-51a18aae1b4a" providerId="ADAL" clId="{2EFA4771-93C0-46C4-B840-A5675F23126B}" dt="2024-02-25T18:27:13.874" v="260" actId="14100"/>
          <ac:picMkLst>
            <pc:docMk/>
            <pc:sldMk cId="4188792782" sldId="275"/>
            <ac:picMk id="5" creationId="{0EE41387-273D-DBC6-03D8-F9782025512A}"/>
          </ac:picMkLst>
        </pc:picChg>
        <pc:picChg chg="add mod">
          <ac:chgData name="Abels, Patrick" userId="ba666de4-0d21-43a6-8e66-51a18aae1b4a" providerId="ADAL" clId="{2EFA4771-93C0-46C4-B840-A5675F23126B}" dt="2024-02-25T18:28:13.520" v="266" actId="1076"/>
          <ac:picMkLst>
            <pc:docMk/>
            <pc:sldMk cId="4188792782" sldId="275"/>
            <ac:picMk id="7" creationId="{728BE462-0520-44A6-5FF2-3A45D1BF0AEE}"/>
          </ac:picMkLst>
        </pc:picChg>
      </pc:sldChg>
      <pc:sldChg chg="addSp modSp new mod">
        <pc:chgData name="Abels, Patrick" userId="ba666de4-0d21-43a6-8e66-51a18aae1b4a" providerId="ADAL" clId="{2EFA4771-93C0-46C4-B840-A5675F23126B}" dt="2024-02-25T18:35:15.282" v="305" actId="20577"/>
        <pc:sldMkLst>
          <pc:docMk/>
          <pc:sldMk cId="2432261518" sldId="276"/>
        </pc:sldMkLst>
        <pc:spChg chg="mod">
          <ac:chgData name="Abels, Patrick" userId="ba666de4-0d21-43a6-8e66-51a18aae1b4a" providerId="ADAL" clId="{2EFA4771-93C0-46C4-B840-A5675F23126B}" dt="2024-02-25T18:35:15.282" v="305" actId="20577"/>
          <ac:spMkLst>
            <pc:docMk/>
            <pc:sldMk cId="2432261518" sldId="276"/>
            <ac:spMk id="2" creationId="{5DE60DD3-7DC3-D6D3-3823-061FAF5125DF}"/>
          </ac:spMkLst>
        </pc:spChg>
        <pc:picChg chg="add mod ord modCrop">
          <ac:chgData name="Abels, Patrick" userId="ba666de4-0d21-43a6-8e66-51a18aae1b4a" providerId="ADAL" clId="{2EFA4771-93C0-46C4-B840-A5675F23126B}" dt="2024-02-25T18:34:56.790" v="304" actId="1076"/>
          <ac:picMkLst>
            <pc:docMk/>
            <pc:sldMk cId="2432261518" sldId="276"/>
            <ac:picMk id="4" creationId="{4BBA41A8-2C11-A6CC-D4C7-D22507E11549}"/>
          </ac:picMkLst>
        </pc:picChg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564581560" sldId="279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9103015" sldId="280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3364800641" sldId="281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889462947" sldId="282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0066832" sldId="283"/>
        </pc:sldMkLst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41184956" sldId="28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514C03FD-32BB-43B8-9EE7-F049644D3BA6}"/>
    <pc:docChg chg="custSel delSld modSld">
      <pc:chgData name="Abels, Patrick" userId="ba666de4-0d21-43a6-8e66-51a18aae1b4a" providerId="ADAL" clId="{514C03FD-32BB-43B8-9EE7-F049644D3BA6}" dt="2024-03-05T21:00:47.265" v="269" actId="1036"/>
      <pc:docMkLst>
        <pc:docMk/>
      </pc:docMkLst>
      <pc:sldChg chg="addSp delSp modSp mod">
        <pc:chgData name="Abels, Patrick" userId="ba666de4-0d21-43a6-8e66-51a18aae1b4a" providerId="ADAL" clId="{514C03FD-32BB-43B8-9EE7-F049644D3BA6}" dt="2024-03-05T17:24:00.662" v="15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514C03FD-32BB-43B8-9EE7-F049644D3BA6}" dt="2024-03-05T17:23:30.346" v="2" actId="478"/>
          <ac:picMkLst>
            <pc:docMk/>
            <pc:sldMk cId="4053142725" sldId="258"/>
            <ac:picMk id="2" creationId="{6ADC1E77-FB64-6780-FE05-A2798C9C4E7A}"/>
          </ac:picMkLst>
        </pc:picChg>
        <pc:picChg chg="add mod modCrop">
          <ac:chgData name="Abels, Patrick" userId="ba666de4-0d21-43a6-8e66-51a18aae1b4a" providerId="ADAL" clId="{514C03FD-32BB-43B8-9EE7-F049644D3BA6}" dt="2024-03-05T17:23:57.877" v="12" actId="1076"/>
          <ac:picMkLst>
            <pc:docMk/>
            <pc:sldMk cId="4053142725" sldId="258"/>
            <ac:picMk id="3" creationId="{1E8C5E85-8077-E176-24EE-F3D1BD858E8F}"/>
          </ac:picMkLst>
        </pc:picChg>
        <pc:picChg chg="add mod modCrop">
          <ac:chgData name="Abels, Patrick" userId="ba666de4-0d21-43a6-8e66-51a18aae1b4a" providerId="ADAL" clId="{514C03FD-32BB-43B8-9EE7-F049644D3BA6}" dt="2024-03-05T17:24:00.662" v="15" actId="1076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42.967" v="241" actId="1076"/>
        <pc:sldMkLst>
          <pc:docMk/>
          <pc:sldMk cId="1535252720" sldId="269"/>
        </pc:sldMkLst>
        <pc:spChg chg="mod">
          <ac:chgData name="Abels, Patrick" userId="ba666de4-0d21-43a6-8e66-51a18aae1b4a" providerId="ADAL" clId="{514C03FD-32BB-43B8-9EE7-F049644D3BA6}" dt="2024-03-05T20:55:54.315" v="199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514C03FD-32BB-43B8-9EE7-F049644D3BA6}" dt="2024-03-05T20:58:32.335" v="237" actId="14100"/>
          <ac:picMkLst>
            <pc:docMk/>
            <pc:sldMk cId="1535252720" sldId="269"/>
            <ac:picMk id="4" creationId="{4FB07E2C-1DB9-195A-E0D7-A9484E15724C}"/>
          </ac:picMkLst>
        </pc:picChg>
        <pc:picChg chg="del">
          <ac:chgData name="Abels, Patrick" userId="ba666de4-0d21-43a6-8e66-51a18aae1b4a" providerId="ADAL" clId="{514C03FD-32BB-43B8-9EE7-F049644D3BA6}" dt="2024-03-05T20:55:33.438" v="181" actId="478"/>
          <ac:picMkLst>
            <pc:docMk/>
            <pc:sldMk cId="1535252720" sldId="269"/>
            <ac:picMk id="5" creationId="{3C391161-7920-C655-A6E6-E4894A8D1ADE}"/>
          </ac:picMkLst>
        </pc:picChg>
        <pc:picChg chg="add mod">
          <ac:chgData name="Abels, Patrick" userId="ba666de4-0d21-43a6-8e66-51a18aae1b4a" providerId="ADAL" clId="{514C03FD-32BB-43B8-9EE7-F049644D3BA6}" dt="2024-03-05T20:58:42.967" v="241" actId="1076"/>
          <ac:picMkLst>
            <pc:docMk/>
            <pc:sldMk cId="1535252720" sldId="269"/>
            <ac:picMk id="6" creationId="{ACD20529-F9AD-FC2B-9693-9630DD880763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19.344" v="233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514C03FD-32BB-43B8-9EE7-F049644D3BA6}" dt="2024-03-05T20:58:19.344" v="233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514C03FD-32BB-43B8-9EE7-F049644D3BA6}" dt="2024-03-05T20:58:06.494" v="220" actId="478"/>
          <ac:picMkLst>
            <pc:docMk/>
            <pc:sldMk cId="1722427942" sldId="273"/>
            <ac:picMk id="4" creationId="{BA3F1C55-78E2-DB4E-4BA5-8C3D65848EEE}"/>
          </ac:picMkLst>
        </pc:picChg>
        <pc:picChg chg="add mod">
          <ac:chgData name="Abels, Patrick" userId="ba666de4-0d21-43a6-8e66-51a18aae1b4a" providerId="ADAL" clId="{514C03FD-32BB-43B8-9EE7-F049644D3BA6}" dt="2024-03-05T20:58:13.045" v="224" actId="1076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514C03FD-32BB-43B8-9EE7-F049644D3BA6}" dt="2024-03-05T17:23:12.289" v="1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514C03FD-32BB-43B8-9EE7-F049644D3BA6}" dt="2024-03-05T17:23:12.289" v="1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514C03FD-32BB-43B8-9EE7-F049644D3BA6}" dt="2024-03-05T20:51:15.876" v="172" actId="6549"/>
        <pc:sldMkLst>
          <pc:docMk/>
          <pc:sldMk cId="4188792782" sldId="275"/>
        </pc:sldMkLst>
        <pc:spChg chg="mod">
          <ac:chgData name="Abels, Patrick" userId="ba666de4-0d21-43a6-8e66-51a18aae1b4a" providerId="ADAL" clId="{514C03FD-32BB-43B8-9EE7-F049644D3BA6}" dt="2024-03-05T17:31:02.202" v="50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514C03FD-32BB-43B8-9EE7-F049644D3BA6}" dt="2024-03-05T17:29:48.003" v="17" actId="20577"/>
          <ac:spMkLst>
            <pc:docMk/>
            <pc:sldMk cId="4188792782" sldId="275"/>
            <ac:spMk id="3" creationId="{DE287186-0EB6-0464-DD2D-E6DDC50BD359}"/>
          </ac:spMkLst>
        </pc:spChg>
        <pc:spChg chg="mod ord">
          <ac:chgData name="Abels, Patrick" userId="ba666de4-0d21-43a6-8e66-51a18aae1b4a" providerId="ADAL" clId="{514C03FD-32BB-43B8-9EE7-F049644D3BA6}" dt="2024-03-05T17:36:40.601" v="127" actId="166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514C03FD-32BB-43B8-9EE7-F049644D3BA6}" dt="2024-03-05T20:51:02.912" v="166" actId="207"/>
          <ac:spMkLst>
            <pc:docMk/>
            <pc:sldMk cId="4188792782" sldId="275"/>
            <ac:spMk id="26" creationId="{590F2371-B7CF-FF47-D267-D91AF9F4C2DD}"/>
          </ac:spMkLst>
        </pc:spChg>
        <pc:spChg chg="mod ord">
          <ac:chgData name="Abels, Patrick" userId="ba666de4-0d21-43a6-8e66-51a18aae1b4a" providerId="ADAL" clId="{514C03FD-32BB-43B8-9EE7-F049644D3BA6}" dt="2024-03-05T20:51:15.876" v="172" actId="6549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514C03FD-32BB-43B8-9EE7-F049644D3BA6}" dt="2024-03-05T17:37:31.361" v="140" actId="1035"/>
          <ac:spMkLst>
            <pc:docMk/>
            <pc:sldMk cId="4188792782" sldId="275"/>
            <ac:spMk id="28" creationId="{1FAEBEF0-991A-3A9C-3E67-358CA99C722D}"/>
          </ac:spMkLst>
        </pc:spChg>
        <pc:spChg chg="mod ord">
          <ac:chgData name="Abels, Patrick" userId="ba666de4-0d21-43a6-8e66-51a18aae1b4a" providerId="ADAL" clId="{514C03FD-32BB-43B8-9EE7-F049644D3BA6}" dt="2024-03-05T17:37:34.880" v="148" actId="1036"/>
          <ac:spMkLst>
            <pc:docMk/>
            <pc:sldMk cId="4188792782" sldId="275"/>
            <ac:spMk id="29" creationId="{A68D7E35-29A8-0631-C6D6-58278041B651}"/>
          </ac:spMkLst>
        </pc:spChg>
        <pc:spChg chg="mod ord">
          <ac:chgData name="Abels, Patrick" userId="ba666de4-0d21-43a6-8e66-51a18aae1b4a" providerId="ADAL" clId="{514C03FD-32BB-43B8-9EE7-F049644D3BA6}" dt="2024-03-05T17:37:39.338" v="154" actId="1035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514C03FD-32BB-43B8-9EE7-F049644D3BA6}" dt="2024-03-05T17:37:22.465" v="134" actId="207"/>
          <ac:spMkLst>
            <pc:docMk/>
            <pc:sldMk cId="4188792782" sldId="275"/>
            <ac:spMk id="31" creationId="{6A25111A-C3F8-5EC7-918E-855E5CFED9CD}"/>
          </ac:spMkLst>
        </pc:spChg>
        <pc:picChg chg="add mod">
          <ac:chgData name="Abels, Patrick" userId="ba666de4-0d21-43a6-8e66-51a18aae1b4a" providerId="ADAL" clId="{514C03FD-32BB-43B8-9EE7-F049644D3BA6}" dt="2024-03-05T17:33:58.095" v="62" actId="1036"/>
          <ac:picMkLst>
            <pc:docMk/>
            <pc:sldMk cId="4188792782" sldId="275"/>
            <ac:picMk id="5" creationId="{1D6C4422-819C-B5DB-EC1E-50C60AE39A65}"/>
          </ac:picMkLst>
        </pc:picChg>
        <pc:picChg chg="del">
          <ac:chgData name="Abels, Patrick" userId="ba666de4-0d21-43a6-8e66-51a18aae1b4a" providerId="ADAL" clId="{514C03FD-32BB-43B8-9EE7-F049644D3BA6}" dt="2024-03-05T17:36:47.227" v="128" actId="478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3:45.633" v="180" actId="1037"/>
        <pc:sldMkLst>
          <pc:docMk/>
          <pc:sldMk cId="2432261518" sldId="276"/>
        </pc:sldMkLst>
        <pc:picChg chg="add mod">
          <ac:chgData name="Abels, Patrick" userId="ba666de4-0d21-43a6-8e66-51a18aae1b4a" providerId="ADAL" clId="{514C03FD-32BB-43B8-9EE7-F049644D3BA6}" dt="2024-03-05T20:53:45.633" v="180" actId="1037"/>
          <ac:picMkLst>
            <pc:docMk/>
            <pc:sldMk cId="2432261518" sldId="276"/>
            <ac:picMk id="3" creationId="{A5B927C9-B994-3D2B-555C-6371581E3BD8}"/>
          </ac:picMkLst>
        </pc:picChg>
        <pc:picChg chg="del">
          <ac:chgData name="Abels, Patrick" userId="ba666de4-0d21-43a6-8e66-51a18aae1b4a" providerId="ADAL" clId="{514C03FD-32BB-43B8-9EE7-F049644D3BA6}" dt="2024-03-05T20:51:45.852" v="173" actId="478"/>
          <ac:picMkLst>
            <pc:docMk/>
            <pc:sldMk cId="2432261518" sldId="276"/>
            <ac:picMk id="9" creationId="{27CA68AE-BD63-9357-7798-D97D7A0625D1}"/>
          </ac:picMkLst>
        </pc:picChg>
        <pc:picChg chg="del">
          <ac:chgData name="Abels, Patrick" userId="ba666de4-0d21-43a6-8e66-51a18aae1b4a" providerId="ADAL" clId="{514C03FD-32BB-43B8-9EE7-F049644D3BA6}" dt="2024-03-05T20:51:47.216" v="174" actId="478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del mod">
        <pc:chgData name="Abels, Patrick" userId="ba666de4-0d21-43a6-8e66-51a18aae1b4a" providerId="ADAL" clId="{514C03FD-32BB-43B8-9EE7-F049644D3BA6}" dt="2024-03-05T20:58:25.491" v="235" actId="47"/>
        <pc:sldMkLst>
          <pc:docMk/>
          <pc:sldMk cId="3373920862" sldId="277"/>
        </pc:sldMkLst>
        <pc:spChg chg="mod">
          <ac:chgData name="Abels, Patrick" userId="ba666de4-0d21-43a6-8e66-51a18aae1b4a" providerId="ADAL" clId="{514C03FD-32BB-43B8-9EE7-F049644D3BA6}" dt="2024-03-05T20:57:01.951" v="215" actId="6549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514C03FD-32BB-43B8-9EE7-F049644D3BA6}" dt="2024-03-05T20:56:54.421" v="200" actId="478"/>
          <ac:picMkLst>
            <pc:docMk/>
            <pc:sldMk cId="3373920862" sldId="277"/>
            <ac:picMk id="4" creationId="{B7B2148E-EB22-7553-C85B-D8DDB9F0378D}"/>
          </ac:picMkLst>
        </pc:picChg>
        <pc:picChg chg="add del">
          <ac:chgData name="Abels, Patrick" userId="ba666de4-0d21-43a6-8e66-51a18aae1b4a" providerId="ADAL" clId="{514C03FD-32BB-43B8-9EE7-F049644D3BA6}" dt="2024-03-05T20:58:23.859" v="234" actId="21"/>
          <ac:picMkLst>
            <pc:docMk/>
            <pc:sldMk cId="3373920862" sldId="277"/>
            <ac:picMk id="5" creationId="{ACD20529-F9AD-FC2B-9693-9630DD880763}"/>
          </ac:picMkLst>
        </pc:picChg>
        <pc:picChg chg="add del mod">
          <ac:chgData name="Abels, Patrick" userId="ba666de4-0d21-43a6-8e66-51a18aae1b4a" providerId="ADAL" clId="{514C03FD-32BB-43B8-9EE7-F049644D3BA6}" dt="2024-03-05T20:58:03.937" v="219" actId="21"/>
          <ac:picMkLst>
            <pc:docMk/>
            <pc:sldMk cId="3373920862" sldId="277"/>
            <ac:picMk id="7" creationId="{C03A38BD-DDD8-BAFD-C94D-286CCB127D6F}"/>
          </ac:picMkLst>
        </pc:picChg>
        <pc:picChg chg="del">
          <ac:chgData name="Abels, Patrick" userId="ba666de4-0d21-43a6-8e66-51a18aae1b4a" providerId="ADAL" clId="{514C03FD-32BB-43B8-9EE7-F049644D3BA6}" dt="2024-03-05T20:56:56.081" v="201" actId="478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1:00:47.265" v="269" actId="1036"/>
        <pc:sldMkLst>
          <pc:docMk/>
          <pc:sldMk cId="3317942293" sldId="278"/>
        </pc:sldMkLst>
        <pc:picChg chg="del">
          <ac:chgData name="Abels, Patrick" userId="ba666de4-0d21-43a6-8e66-51a18aae1b4a" providerId="ADAL" clId="{514C03FD-32BB-43B8-9EE7-F049644D3BA6}" dt="2024-03-05T20:59:42.243" v="242" actId="478"/>
          <ac:picMkLst>
            <pc:docMk/>
            <pc:sldMk cId="3317942293" sldId="278"/>
            <ac:picMk id="5" creationId="{141C490E-DF11-7326-F32F-0E6CAF102964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6" creationId="{7958D677-9CB8-ADAB-A9B4-E9F5654DCF0C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7" creationId="{44F31F0D-2CBA-A11D-EDD5-B5A73AA072C9}"/>
          </ac:picMkLst>
        </pc:picChg>
      </pc:sldChg>
      <pc:sldChg chg="del">
        <pc:chgData name="Abels, Patrick" userId="ba666de4-0d21-43a6-8e66-51a18aae1b4a" providerId="ADAL" clId="{514C03FD-32BB-43B8-9EE7-F049644D3BA6}" dt="2024-03-05T20:58:27.639" v="236" actId="47"/>
        <pc:sldMkLst>
          <pc:docMk/>
          <pc:sldMk cId="1466867817" sldId="279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2C970EC9-5726-4088-B963-EB70BDBBAF6D}"/>
    <pc:docChg chg="undo custSel modSld">
      <pc:chgData name="Abels, Patrick" userId="ba666de4-0d21-43a6-8e66-51a18aae1b4a" providerId="ADAL" clId="{2C970EC9-5726-4088-B963-EB70BDBBAF6D}" dt="2024-03-16T19:41:02.688" v="947" actId="20577"/>
      <pc:docMkLst>
        <pc:docMk/>
      </pc:docMkLst>
      <pc:sldChg chg="addSp delSp modSp mod">
        <pc:chgData name="Abels, Patrick" userId="ba666de4-0d21-43a6-8e66-51a18aae1b4a" providerId="ADAL" clId="{2C970EC9-5726-4088-B963-EB70BDBBAF6D}" dt="2024-03-05T21:25:47.466" v="119" actId="1035"/>
        <pc:sldMkLst>
          <pc:docMk/>
          <pc:sldMk cId="4053142725" sldId="258"/>
        </pc:sldMkLst>
        <pc:picChg chg="add mod modCrop">
          <ac:chgData name="Abels, Patrick" userId="ba666de4-0d21-43a6-8e66-51a18aae1b4a" providerId="ADAL" clId="{2C970EC9-5726-4088-B963-EB70BDBBAF6D}" dt="2024-03-05T21:25:47.466" v="119" actId="1035"/>
          <ac:picMkLst>
            <pc:docMk/>
            <pc:sldMk cId="4053142725" sldId="258"/>
            <ac:picMk id="2" creationId="{ADABCA65-609C-BA4E-3CF7-1AB170C0EAF0}"/>
          </ac:picMkLst>
        </pc:picChg>
        <pc:picChg chg="del">
          <ac:chgData name="Abels, Patrick" userId="ba666de4-0d21-43a6-8e66-51a18aae1b4a" providerId="ADAL" clId="{2C970EC9-5726-4088-B963-EB70BDBBAF6D}" dt="2024-03-05T21:25:16.904" v="103" actId="478"/>
          <ac:picMkLst>
            <pc:docMk/>
            <pc:sldMk cId="4053142725" sldId="258"/>
            <ac:picMk id="3" creationId="{1E8C5E85-8077-E176-24EE-F3D1BD858E8F}"/>
          </ac:picMkLst>
        </pc:picChg>
        <pc:picChg chg="del">
          <ac:chgData name="Abels, Patrick" userId="ba666de4-0d21-43a6-8e66-51a18aae1b4a" providerId="ADAL" clId="{2C970EC9-5726-4088-B963-EB70BDBBAF6D}" dt="2024-03-05T21:25:18.167" v="104" actId="478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16.653" v="233" actId="1037"/>
        <pc:sldMkLst>
          <pc:docMk/>
          <pc:sldMk cId="1535252720" sldId="269"/>
        </pc:sldMkLst>
        <pc:spChg chg="mod">
          <ac:chgData name="Abels, Patrick" userId="ba666de4-0d21-43a6-8e66-51a18aae1b4a" providerId="ADAL" clId="{2C970EC9-5726-4088-B963-EB70BDBBAF6D}" dt="2024-03-05T21:29:09.119" v="130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C970EC9-5726-4088-B963-EB70BDBBAF6D}" dt="2024-03-05T21:26:08.272" v="120" actId="478"/>
          <ac:picMkLst>
            <pc:docMk/>
            <pc:sldMk cId="1535252720" sldId="269"/>
            <ac:picMk id="4" creationId="{4FB07E2C-1DB9-195A-E0D7-A9484E15724C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2C970EC9-5726-4088-B963-EB70BDBBAF6D}" dt="2024-03-05T21:26:10.142" v="121" actId="478"/>
          <ac:picMkLst>
            <pc:docMk/>
            <pc:sldMk cId="1535252720" sldId="269"/>
            <ac:picMk id="6" creationId="{ACD20529-F9AD-FC2B-9693-9630DD880763}"/>
          </ac:picMkLst>
        </pc:picChg>
        <pc:picChg chg="add mod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7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12.690" v="205" actId="1076"/>
          <ac:picMkLst>
            <pc:docMk/>
            <pc:sldMk cId="1535252720" sldId="269"/>
            <ac:picMk id="8" creationId="{58AA9554-653C-DAFC-6EE2-C33A10305994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9" creationId="{4F481999-4957-E60C-6AF5-5756E0B9AF6E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28.452" v="236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C970EC9-5726-4088-B963-EB70BDBBAF6D}" dt="2024-03-05T21:26:58.250" v="125" actId="6549"/>
          <ac:spMkLst>
            <pc:docMk/>
            <pc:sldMk cId="1722427942" sldId="273"/>
            <ac:spMk id="2" creationId="{9AB4A751-8F07-093D-AF8D-F931909DA7A8}"/>
          </ac:spMkLst>
        </pc:spChg>
        <pc:picChg chg="add del mod modCrop">
          <ac:chgData name="Abels, Patrick" userId="ba666de4-0d21-43a6-8e66-51a18aae1b4a" providerId="ADAL" clId="{2C970EC9-5726-4088-B963-EB70BDBBAF6D}" dt="2024-03-05T21:29:59.128" v="140" actId="21"/>
          <ac:picMkLst>
            <pc:docMk/>
            <pc:sldMk cId="1722427942" sldId="273"/>
            <ac:picMk id="4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28.452" v="236" actId="1076"/>
          <ac:picMkLst>
            <pc:docMk/>
            <pc:sldMk cId="1722427942" sldId="273"/>
            <ac:picMk id="5" creationId="{28CCCBDB-EA85-0F46-89B8-790664D8E687}"/>
          </ac:picMkLst>
        </pc:picChg>
        <pc:picChg chg="del">
          <ac:chgData name="Abels, Patrick" userId="ba666de4-0d21-43a6-8e66-51a18aae1b4a" providerId="ADAL" clId="{2C970EC9-5726-4088-B963-EB70BDBBAF6D}" dt="2024-03-05T21:29:39.873" v="135" actId="478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2C970EC9-5726-4088-B963-EB70BDBBAF6D}" dt="2024-03-05T21:24:54.893" v="10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C970EC9-5726-4088-B963-EB70BDBBAF6D}" dt="2024-03-05T21:24:54.893" v="10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2C970EC9-5726-4088-B963-EB70BDBBAF6D}" dt="2024-03-16T19:41:02.688" v="947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2C970EC9-5726-4088-B963-EB70BDBBAF6D}" dt="2024-03-05T21:52:09.528" v="924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C970EC9-5726-4088-B963-EB70BDBBAF6D}" dt="2024-03-16T19:41:02.688" v="947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2C970EC9-5726-4088-B963-EB70BDBBAF6D}" dt="2024-03-05T21:49:48.861" v="870" actId="207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2C970EC9-5726-4088-B963-EB70BDBBAF6D}" dt="2024-03-05T21:46:35.744" v="804" actId="1076"/>
          <ac:spMkLst>
            <pc:docMk/>
            <pc:sldMk cId="4188792782" sldId="275"/>
            <ac:spMk id="12" creationId="{2F4B328C-9737-DE41-8DF4-4340A64B0DD6}"/>
          </ac:spMkLst>
        </pc:spChg>
        <pc:spChg chg="add mod">
          <ac:chgData name="Abels, Patrick" userId="ba666de4-0d21-43a6-8e66-51a18aae1b4a" providerId="ADAL" clId="{2C970EC9-5726-4088-B963-EB70BDBBAF6D}" dt="2024-03-05T21:51:28.216" v="923" actId="1035"/>
          <ac:spMkLst>
            <pc:docMk/>
            <pc:sldMk cId="4188792782" sldId="275"/>
            <ac:spMk id="16" creationId="{874BBB09-44A7-6D64-0DBA-7C89D15B3DDE}"/>
          </ac:spMkLst>
        </pc:spChg>
        <pc:spChg chg="add del">
          <ac:chgData name="Abels, Patrick" userId="ba666de4-0d21-43a6-8e66-51a18aae1b4a" providerId="ADAL" clId="{2C970EC9-5726-4088-B963-EB70BDBBAF6D}" dt="2024-03-05T21:50:22.339" v="874" actId="22"/>
          <ac:spMkLst>
            <pc:docMk/>
            <pc:sldMk cId="4188792782" sldId="275"/>
            <ac:spMk id="20" creationId="{34B45698-3C3D-E7D3-39A1-9F8953C50B4C}"/>
          </ac:spMkLst>
        </pc:spChg>
        <pc:spChg chg="add mod">
          <ac:chgData name="Abels, Patrick" userId="ba666de4-0d21-43a6-8e66-51a18aae1b4a" providerId="ADAL" clId="{2C970EC9-5726-4088-B963-EB70BDBBAF6D}" dt="2024-03-05T21:51:18.380" v="905" actId="103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2C970EC9-5726-4088-B963-EB70BDBBAF6D}" dt="2024-03-05T21:37:49.881" v="553" actId="478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2C970EC9-5726-4088-B963-EB70BDBBAF6D}" dt="2024-03-05T21:48:53.252" v="857" actId="113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2C970EC9-5726-4088-B963-EB70BDBBAF6D}" dt="2024-03-05T21:37:46.600" v="552" actId="478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2C970EC9-5726-4088-B963-EB70BDBBAF6D}" dt="2024-03-05T21:44:36.905" v="767" actId="1035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29" creationId="{A68D7E35-29A8-0631-C6D6-58278041B651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2C970EC9-5726-4088-B963-EB70BDBBAF6D}" dt="2024-03-05T21:50:10.877" v="872" actId="207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2C970EC9-5726-4088-B963-EB70BDBBAF6D}" dt="2024-03-05T21:41:50.087" v="576" actId="478"/>
          <ac:picMkLst>
            <pc:docMk/>
            <pc:sldMk cId="4188792782" sldId="275"/>
            <ac:picMk id="5" creationId="{1D6C4422-819C-B5DB-EC1E-50C60AE39A65}"/>
          </ac:picMkLst>
        </pc:picChg>
        <pc:picChg chg="add mod modCrop">
          <ac:chgData name="Abels, Patrick" userId="ba666de4-0d21-43a6-8e66-51a18aae1b4a" providerId="ADAL" clId="{2C970EC9-5726-4088-B963-EB70BDBBAF6D}" dt="2024-03-05T21:44:23.385" v="727" actId="1036"/>
          <ac:picMkLst>
            <pc:docMk/>
            <pc:sldMk cId="4188792782" sldId="275"/>
            <ac:picMk id="6" creationId="{310239B4-2E08-3ACD-FC8D-A524285C8146}"/>
          </ac:picMkLst>
        </pc:picChg>
        <pc:cxnChg chg="add mod">
          <ac:chgData name="Abels, Patrick" userId="ba666de4-0d21-43a6-8e66-51a18aae1b4a" providerId="ADAL" clId="{2C970EC9-5726-4088-B963-EB70BDBBAF6D}" dt="2024-03-05T21:50:04.048" v="871" actId="208"/>
          <ac:cxnSpMkLst>
            <pc:docMk/>
            <pc:sldMk cId="4188792782" sldId="275"/>
            <ac:cxnSpMk id="8" creationId="{2133F52B-6AB1-1AD9-A736-A948240BB70D}"/>
          </ac:cxnSpMkLst>
        </pc:cxnChg>
        <pc:cxnChg chg="add mod">
          <ac:chgData name="Abels, Patrick" userId="ba666de4-0d21-43a6-8e66-51a18aae1b4a" providerId="ADAL" clId="{2C970EC9-5726-4088-B963-EB70BDBBAF6D}" dt="2024-03-05T21:46:51.966" v="813" actId="1036"/>
          <ac:cxnSpMkLst>
            <pc:docMk/>
            <pc:sldMk cId="4188792782" sldId="275"/>
            <ac:cxnSpMk id="11" creationId="{8D6AE44B-AAA0-7208-042D-257522D5BAB8}"/>
          </ac:cxnSpMkLst>
        </pc:cxnChg>
        <pc:cxnChg chg="add mod">
          <ac:chgData name="Abels, Patrick" userId="ba666de4-0d21-43a6-8e66-51a18aae1b4a" providerId="ADAL" clId="{2C970EC9-5726-4088-B963-EB70BDBBAF6D}" dt="2024-03-05T21:49:43.455" v="869" actId="207"/>
          <ac:cxnSpMkLst>
            <pc:docMk/>
            <pc:sldMk cId="4188792782" sldId="275"/>
            <ac:cxnSpMk id="15" creationId="{55E7EC62-739A-632F-CE69-0BDD669651F0}"/>
          </ac:cxnSpMkLst>
        </pc:cxnChg>
        <pc:cxnChg chg="add mod">
          <ac:chgData name="Abels, Patrick" userId="ba666de4-0d21-43a6-8e66-51a18aae1b4a" providerId="ADAL" clId="{2C970EC9-5726-4088-B963-EB70BDBBAF6D}" dt="2024-03-05T21:50:46.540" v="883" actId="1035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2C970EC9-5726-4088-B963-EB70BDBBAF6D}" dt="2024-03-05T21:23:58.492" v="8" actId="1037"/>
        <pc:sldMkLst>
          <pc:docMk/>
          <pc:sldMk cId="2432261518" sldId="276"/>
        </pc:sldMkLst>
        <pc:picChg chg="del">
          <ac:chgData name="Abels, Patrick" userId="ba666de4-0d21-43a6-8e66-51a18aae1b4a" providerId="ADAL" clId="{2C970EC9-5726-4088-B963-EB70BDBBAF6D}" dt="2024-03-05T21:23:39.957" v="0" actId="478"/>
          <ac:picMkLst>
            <pc:docMk/>
            <pc:sldMk cId="2432261518" sldId="276"/>
            <ac:picMk id="3" creationId="{A5B927C9-B994-3D2B-555C-6371581E3BD8}"/>
          </ac:picMkLst>
        </pc:picChg>
        <pc:picChg chg="add mod">
          <ac:chgData name="Abels, Patrick" userId="ba666de4-0d21-43a6-8e66-51a18aae1b4a" providerId="ADAL" clId="{2C970EC9-5726-4088-B963-EB70BDBBAF6D}" dt="2024-03-05T21:23:58.492" v="8" actId="1037"/>
          <ac:picMkLst>
            <pc:docMk/>
            <pc:sldMk cId="2432261518" sldId="276"/>
            <ac:picMk id="5" creationId="{6C07050D-EB6F-D235-6FF2-C6687E3D4B41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54:03.817" v="930" actId="1076"/>
        <pc:sldMkLst>
          <pc:docMk/>
          <pc:sldMk cId="3317942293" sldId="278"/>
        </pc:sldMkLst>
        <pc:picChg chg="add mod">
          <ac:chgData name="Abels, Patrick" userId="ba666de4-0d21-43a6-8e66-51a18aae1b4a" providerId="ADAL" clId="{2C970EC9-5726-4088-B963-EB70BDBBAF6D}" dt="2024-03-05T21:53:58.925" v="929" actId="1076"/>
          <ac:picMkLst>
            <pc:docMk/>
            <pc:sldMk cId="3317942293" sldId="278"/>
            <ac:picMk id="5" creationId="{B65BB25F-6A80-B645-0E3A-F05A5B029F37}"/>
          </ac:picMkLst>
        </pc:picChg>
        <pc:picChg chg="del">
          <ac:chgData name="Abels, Patrick" userId="ba666de4-0d21-43a6-8e66-51a18aae1b4a" providerId="ADAL" clId="{2C970EC9-5726-4088-B963-EB70BDBBAF6D}" dt="2024-03-05T21:26:12.675" v="122" actId="478"/>
          <ac:picMkLst>
            <pc:docMk/>
            <pc:sldMk cId="3317942293" sldId="278"/>
            <ac:picMk id="6" creationId="{7958D677-9CB8-ADAB-A9B4-E9F5654DCF0C}"/>
          </ac:picMkLst>
        </pc:picChg>
        <pc:picChg chg="del">
          <ac:chgData name="Abels, Patrick" userId="ba666de4-0d21-43a6-8e66-51a18aae1b4a" providerId="ADAL" clId="{2C970EC9-5726-4088-B963-EB70BDBBAF6D}" dt="2024-03-05T21:26:14.349" v="123" actId="478"/>
          <ac:picMkLst>
            <pc:docMk/>
            <pc:sldMk cId="3317942293" sldId="278"/>
            <ac:picMk id="7" creationId="{44F31F0D-2CBA-A11D-EDD5-B5A73AA072C9}"/>
          </ac:picMkLst>
        </pc:picChg>
        <pc:picChg chg="add mod">
          <ac:chgData name="Abels, Patrick" userId="ba666de4-0d21-43a6-8e66-51a18aae1b4a" providerId="ADAL" clId="{2C970EC9-5726-4088-B963-EB70BDBBAF6D}" dt="2024-03-05T21:54:03.817" v="930" actId="1076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AB7171CF-37D3-4DBA-A109-317B6A36A7F4}"/>
    <pc:docChg chg="custSel modSld">
      <pc:chgData name="Abels, Patrick" userId="ba666de4-0d21-43a6-8e66-51a18aae1b4a" providerId="ADAL" clId="{AB7171CF-37D3-4DBA-A109-317B6A36A7F4}" dt="2024-03-16T20:16:14.285" v="369" actId="6549"/>
      <pc:docMkLst>
        <pc:docMk/>
      </pc:docMkLst>
      <pc:sldChg chg="addSp delSp modSp mod">
        <pc:chgData name="Abels, Patrick" userId="ba666de4-0d21-43a6-8e66-51a18aae1b4a" providerId="ADAL" clId="{AB7171CF-37D3-4DBA-A109-317B6A36A7F4}" dt="2024-03-16T19:47:19.199" v="44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AB7171CF-37D3-4DBA-A109-317B6A36A7F4}" dt="2024-03-16T19:46:42.557" v="32" actId="478"/>
          <ac:picMkLst>
            <pc:docMk/>
            <pc:sldMk cId="4053142725" sldId="258"/>
            <ac:picMk id="2" creationId="{ADABCA65-609C-BA4E-3CF7-1AB170C0EAF0}"/>
          </ac:picMkLst>
        </pc:picChg>
        <pc:picChg chg="add mod modCrop">
          <ac:chgData name="Abels, Patrick" userId="ba666de4-0d21-43a6-8e66-51a18aae1b4a" providerId="ADAL" clId="{AB7171CF-37D3-4DBA-A109-317B6A36A7F4}" dt="2024-03-16T19:47:19.199" v="44" actId="1076"/>
          <ac:picMkLst>
            <pc:docMk/>
            <pc:sldMk cId="4053142725" sldId="258"/>
            <ac:picMk id="3" creationId="{2FB027CB-5A50-9E3F-4AB9-F189AA891A76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0:19.712" v="314" actId="1076"/>
        <pc:sldMkLst>
          <pc:docMk/>
          <pc:sldMk cId="1535252720" sldId="269"/>
        </pc:sldMkLst>
        <pc:spChg chg="mod">
          <ac:chgData name="Abels, Patrick" userId="ba666de4-0d21-43a6-8e66-51a18aae1b4a" providerId="ADAL" clId="{AB7171CF-37D3-4DBA-A109-317B6A36A7F4}" dt="2024-03-16T20:09:10.505" v="308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4" creationId="{C551F3FB-83B3-0D5F-4914-1E45F2DC4E9C}"/>
          </ac:picMkLst>
        </pc:picChg>
        <pc:picChg chg="del">
          <ac:chgData name="Abels, Patrick" userId="ba666de4-0d21-43a6-8e66-51a18aae1b4a" providerId="ADAL" clId="{AB7171CF-37D3-4DBA-A109-317B6A36A7F4}" dt="2024-03-16T20:06:54.754" v="301" actId="478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AB7171CF-37D3-4DBA-A109-317B6A36A7F4}" dt="2024-03-16T20:06:55.377" v="302" actId="478"/>
          <ac:picMkLst>
            <pc:docMk/>
            <pc:sldMk cId="1535252720" sldId="269"/>
            <ac:picMk id="7" creationId="{4BA4451F-6E84-89BC-4888-9382129DA320}"/>
          </ac:picMkLst>
        </pc:picChg>
        <pc:picChg chg="del">
          <ac:chgData name="Abels, Patrick" userId="ba666de4-0d21-43a6-8e66-51a18aae1b4a" providerId="ADAL" clId="{AB7171CF-37D3-4DBA-A109-317B6A36A7F4}" dt="2024-03-16T20:06:54.314" v="300" actId="478"/>
          <ac:picMkLst>
            <pc:docMk/>
            <pc:sldMk cId="1535252720" sldId="269"/>
            <ac:picMk id="8" creationId="{58AA9554-653C-DAFC-6EE2-C33A10305994}"/>
          </ac:picMkLst>
        </pc:picChg>
        <pc:picChg chg="del">
          <ac:chgData name="Abels, Patrick" userId="ba666de4-0d21-43a6-8e66-51a18aae1b4a" providerId="ADAL" clId="{AB7171CF-37D3-4DBA-A109-317B6A36A7F4}" dt="2024-03-16T20:06:53.747" v="299" actId="478"/>
          <ac:picMkLst>
            <pc:docMk/>
            <pc:sldMk cId="1535252720" sldId="269"/>
            <ac:picMk id="9" creationId="{4F481999-4957-E60C-6AF5-5756E0B9AF6E}"/>
          </ac:picMkLst>
        </pc:pic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5:50.693" v="367"/>
        <pc:sldMkLst>
          <pc:docMk/>
          <pc:sldMk cId="1722427942" sldId="273"/>
        </pc:sldMkLst>
        <pc:spChg chg="mod">
          <ac:chgData name="Abels, Patrick" userId="ba666de4-0d21-43a6-8e66-51a18aae1b4a" providerId="ADAL" clId="{AB7171CF-37D3-4DBA-A109-317B6A36A7F4}" dt="2024-03-16T20:13:31.553" v="334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AB7171CF-37D3-4DBA-A109-317B6A36A7F4}" dt="2024-03-16T20:15:50.693" v="367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AB7171CF-37D3-4DBA-A109-317B6A36A7F4}" dt="2024-03-16T20:13:28.149" v="330" actId="478"/>
          <ac:picMkLst>
            <pc:docMk/>
            <pc:sldMk cId="1722427942" sldId="273"/>
            <ac:picMk id="5" creationId="{28CCCBDB-EA85-0F46-89B8-790664D8E687}"/>
          </ac:picMkLst>
        </pc:picChg>
        <pc:picChg chg="add mod modCrop">
          <ac:chgData name="Abels, Patrick" userId="ba666de4-0d21-43a6-8e66-51a18aae1b4a" providerId="ADAL" clId="{AB7171CF-37D3-4DBA-A109-317B6A36A7F4}" dt="2024-03-16T20:15:32.456" v="366" actId="1076"/>
          <ac:picMkLst>
            <pc:docMk/>
            <pc:sldMk cId="1722427942" sldId="273"/>
            <ac:picMk id="7" creationId="{3F3A8A34-15C0-83DF-CAC9-D8E0DE6EFC78}"/>
          </ac:picMkLst>
        </pc:picChg>
      </pc:sldChg>
      <pc:sldChg chg="modSp mod">
        <pc:chgData name="Abels, Patrick" userId="ba666de4-0d21-43a6-8e66-51a18aae1b4a" providerId="ADAL" clId="{AB7171CF-37D3-4DBA-A109-317B6A36A7F4}" dt="2024-03-16T20:16:14.285" v="369" actId="6549"/>
        <pc:sldMkLst>
          <pc:docMk/>
          <pc:sldMk cId="3461349593" sldId="274"/>
        </pc:sldMkLst>
        <pc:spChg chg="mod">
          <ac:chgData name="Abels, Patrick" userId="ba666de4-0d21-43a6-8e66-51a18aae1b4a" providerId="ADAL" clId="{AB7171CF-37D3-4DBA-A109-317B6A36A7F4}" dt="2024-03-16T20:16:14.285" v="369" actId="6549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mod">
        <pc:chgData name="Abels, Patrick" userId="ba666de4-0d21-43a6-8e66-51a18aae1b4a" providerId="ADAL" clId="{AB7171CF-37D3-4DBA-A109-317B6A36A7F4}" dt="2024-03-16T19:53:03.111" v="141" actId="207"/>
        <pc:sldMkLst>
          <pc:docMk/>
          <pc:sldMk cId="4188792782" sldId="275"/>
        </pc:sldMkLst>
        <pc:spChg chg="mod">
          <ac:chgData name="Abels, Patrick" userId="ba666de4-0d21-43a6-8e66-51a18aae1b4a" providerId="ADAL" clId="{AB7171CF-37D3-4DBA-A109-317B6A36A7F4}" dt="2024-03-16T19:50:47.901" v="10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AB7171CF-37D3-4DBA-A109-317B6A36A7F4}" dt="2024-03-16T19:46:27.835" v="31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AB7171CF-37D3-4DBA-A109-317B6A36A7F4}" dt="2024-03-16T19:52:12.675" v="138" actId="207"/>
          <ac:spMkLst>
            <pc:docMk/>
            <pc:sldMk cId="4188792782" sldId="275"/>
            <ac:spMk id="10" creationId="{00F3CE6B-BBA1-11F6-5A7E-F1D40E745AEA}"/>
          </ac:spMkLst>
        </pc:spChg>
        <pc:spChg chg="del">
          <ac:chgData name="Abels, Patrick" userId="ba666de4-0d21-43a6-8e66-51a18aae1b4a" providerId="ADAL" clId="{AB7171CF-37D3-4DBA-A109-317B6A36A7F4}" dt="2024-03-16T19:52:38.710" v="140" actId="478"/>
          <ac:spMkLst>
            <pc:docMk/>
            <pc:sldMk cId="4188792782" sldId="275"/>
            <ac:spMk id="12" creationId="{2F4B328C-9737-DE41-8DF4-4340A64B0DD6}"/>
          </ac:spMkLst>
        </pc:spChg>
        <pc:spChg chg="mod">
          <ac:chgData name="Abels, Patrick" userId="ba666de4-0d21-43a6-8e66-51a18aae1b4a" providerId="ADAL" clId="{AB7171CF-37D3-4DBA-A109-317B6A36A7F4}" dt="2024-03-16T19:51:39.675" v="129" actId="6549"/>
          <ac:spMkLst>
            <pc:docMk/>
            <pc:sldMk cId="4188792782" sldId="275"/>
            <ac:spMk id="26" creationId="{590F2371-B7CF-FF47-D267-D91AF9F4C2DD}"/>
          </ac:spMkLst>
        </pc:spChg>
        <pc:spChg chg="mod">
          <ac:chgData name="Abels, Patrick" userId="ba666de4-0d21-43a6-8e66-51a18aae1b4a" providerId="ADAL" clId="{AB7171CF-37D3-4DBA-A109-317B6A36A7F4}" dt="2024-03-16T19:53:03.111" v="141" actId="207"/>
          <ac:spMkLst>
            <pc:docMk/>
            <pc:sldMk cId="4188792782" sldId="275"/>
            <ac:spMk id="31" creationId="{6A25111A-C3F8-5EC7-918E-855E5CFED9CD}"/>
          </ac:spMkLst>
        </pc:spChg>
        <pc:cxnChg chg="mod">
          <ac:chgData name="Abels, Patrick" userId="ba666de4-0d21-43a6-8e66-51a18aae1b4a" providerId="ADAL" clId="{AB7171CF-37D3-4DBA-A109-317B6A36A7F4}" dt="2024-03-16T19:52:18.389" v="139" actId="20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AB7171CF-37D3-4DBA-A109-317B6A36A7F4}" dt="2024-03-16T19:52:38.710" v="140" actId="478"/>
          <ac:cxnSpMkLst>
            <pc:docMk/>
            <pc:sldMk cId="4188792782" sldId="275"/>
            <ac:cxnSpMk id="11" creationId="{8D6AE44B-AAA0-7208-042D-257522D5BAB8}"/>
          </ac:cxnSpMkLst>
        </pc:cxnChg>
      </pc:sldChg>
      <pc:sldChg chg="addSp delSp modSp mod">
        <pc:chgData name="Abels, Patrick" userId="ba666de4-0d21-43a6-8e66-51a18aae1b4a" providerId="ADAL" clId="{AB7171CF-37D3-4DBA-A109-317B6A36A7F4}" dt="2024-03-16T20:05:01.537" v="298"/>
        <pc:sldMkLst>
          <pc:docMk/>
          <pc:sldMk cId="2432261518" sldId="276"/>
        </pc:sldMkLst>
        <pc:spChg chg="add mod">
          <ac:chgData name="Abels, Patrick" userId="ba666de4-0d21-43a6-8e66-51a18aae1b4a" providerId="ADAL" clId="{AB7171CF-37D3-4DBA-A109-317B6A36A7F4}" dt="2024-03-16T19:55:26.896" v="269" actId="1076"/>
          <ac:spMkLst>
            <pc:docMk/>
            <pc:sldMk cId="2432261518" sldId="276"/>
            <ac:spMk id="3" creationId="{0889DD81-4FC0-2CC2-0950-8D7D9A057769}"/>
          </ac:spMkLst>
        </pc:spChg>
        <pc:spChg chg="mod">
          <ac:chgData name="Abels, Patrick" userId="ba666de4-0d21-43a6-8e66-51a18aae1b4a" providerId="ADAL" clId="{AB7171CF-37D3-4DBA-A109-317B6A36A7F4}" dt="2024-03-16T19:54:54.518" v="259" actId="20577"/>
          <ac:spMkLst>
            <pc:docMk/>
            <pc:sldMk cId="2432261518" sldId="276"/>
            <ac:spMk id="4" creationId="{0266E635-3D3C-B897-17CB-A9383A727F3E}"/>
          </ac:spMkLst>
        </pc:spChg>
        <pc:spChg chg="add mod">
          <ac:chgData name="Abels, Patrick" userId="ba666de4-0d21-43a6-8e66-51a18aae1b4a" providerId="ADAL" clId="{AB7171CF-37D3-4DBA-A109-317B6A36A7F4}" dt="2024-03-16T19:55:58.631" v="294" actId="20577"/>
          <ac:spMkLst>
            <pc:docMk/>
            <pc:sldMk cId="2432261518" sldId="276"/>
            <ac:spMk id="6" creationId="{A27C3349-C13B-36EE-B83C-A47DFE30701C}"/>
          </ac:spMkLst>
        </pc:spChg>
        <pc:picChg chg="add mod">
          <ac:chgData name="Abels, Patrick" userId="ba666de4-0d21-43a6-8e66-51a18aae1b4a" providerId="ADAL" clId="{AB7171CF-37D3-4DBA-A109-317B6A36A7F4}" dt="2024-03-16T19:56:11.920" v="296" actId="1076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AB7171CF-37D3-4DBA-A109-317B6A36A7F4}" dt="2024-03-16T19:48:51.141" v="45" actId="478"/>
          <ac:picMkLst>
            <pc:docMk/>
            <pc:sldMk cId="2432261518" sldId="276"/>
            <ac:picMk id="5" creationId="{6C07050D-EB6F-D235-6FF2-C6687E3D4B41}"/>
          </ac:picMkLst>
        </pc:picChg>
        <pc:picChg chg="mod">
          <ac:chgData name="Abels, Patrick" userId="ba666de4-0d21-43a6-8e66-51a18aae1b4a" providerId="ADAL" clId="{AB7171CF-37D3-4DBA-A109-317B6A36A7F4}" dt="2024-03-16T20:05:01.537" v="29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1:51.397" v="329" actId="6549"/>
        <pc:sldMkLst>
          <pc:docMk/>
          <pc:sldMk cId="3317942293" sldId="278"/>
        </pc:sldMkLst>
        <pc:spChg chg="mod">
          <ac:chgData name="Abels, Patrick" userId="ba666de4-0d21-43a6-8e66-51a18aae1b4a" providerId="ADAL" clId="{AB7171CF-37D3-4DBA-A109-317B6A36A7F4}" dt="2024-03-16T20:11:51.397" v="329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AB7171CF-37D3-4DBA-A109-317B6A36A7F4}" dt="2024-03-16T20:11:38.502" v="315" actId="478"/>
          <ac:picMkLst>
            <pc:docMk/>
            <pc:sldMk cId="3317942293" sldId="278"/>
            <ac:picMk id="5" creationId="{B65BB25F-6A80-B645-0E3A-F05A5B029F37}"/>
          </ac:picMkLst>
        </pc:picChg>
        <pc:picChg chg="add mod">
          <ac:chgData name="Abels, Patrick" userId="ba666de4-0d21-43a6-8e66-51a18aae1b4a" providerId="ADAL" clId="{AB7171CF-37D3-4DBA-A109-317B6A36A7F4}" dt="2024-03-16T20:11:46.454" v="320" actId="1076"/>
          <ac:picMkLst>
            <pc:docMk/>
            <pc:sldMk cId="3317942293" sldId="278"/>
            <ac:picMk id="6" creationId="{B95C7495-711F-D869-BFF1-4C3894F830EE}"/>
          </ac:picMkLst>
        </pc:picChg>
        <pc:picChg chg="del">
          <ac:chgData name="Abels, Patrick" userId="ba666de4-0d21-43a6-8e66-51a18aae1b4a" providerId="ADAL" clId="{AB7171CF-37D3-4DBA-A109-317B6A36A7F4}" dt="2024-03-16T20:11:40.317" v="316" actId="478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E2FF427B-52ED-4559-AE50-753CE06415C2}"/>
    <pc:docChg chg="custSel addSld modSld">
      <pc:chgData name="Abels, Patrick" userId="ba666de4-0d21-43a6-8e66-51a18aae1b4a" providerId="ADAL" clId="{E2FF427B-52ED-4559-AE50-753CE06415C2}" dt="2024-03-05T17:19:04.968" v="621" actId="1076"/>
      <pc:docMkLst>
        <pc:docMk/>
      </pc:docMkLst>
      <pc:sldChg chg="addSp delSp modSp mod">
        <pc:chgData name="Abels, Patrick" userId="ba666de4-0d21-43a6-8e66-51a18aae1b4a" providerId="ADAL" clId="{E2FF427B-52ED-4559-AE50-753CE06415C2}" dt="2024-03-05T16:54:44.047" v="6" actId="1076"/>
        <pc:sldMkLst>
          <pc:docMk/>
          <pc:sldMk cId="4053142725" sldId="258"/>
        </pc:sldMkLst>
        <pc:picChg chg="add mod modCrop">
          <ac:chgData name="Abels, Patrick" userId="ba666de4-0d21-43a6-8e66-51a18aae1b4a" providerId="ADAL" clId="{E2FF427B-52ED-4559-AE50-753CE06415C2}" dt="2024-03-05T16:54:44.047" v="6" actId="1076"/>
          <ac:picMkLst>
            <pc:docMk/>
            <pc:sldMk cId="4053142725" sldId="258"/>
            <ac:picMk id="2" creationId="{6ADC1E77-FB64-6780-FE05-A2798C9C4E7A}"/>
          </ac:picMkLst>
        </pc:picChg>
        <pc:picChg chg="del">
          <ac:chgData name="Abels, Patrick" userId="ba666de4-0d21-43a6-8e66-51a18aae1b4a" providerId="ADAL" clId="{E2FF427B-52ED-4559-AE50-753CE06415C2}" dt="2024-03-05T16:54:28.800" v="0" actId="478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09:00.968" v="535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2FF427B-52ED-4559-AE50-753CE06415C2}" dt="2024-03-05T17:08:31.498" v="528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E2FF427B-52ED-4559-AE50-753CE06415C2}" dt="2024-03-05T17:08:33.768" v="529" actId="478"/>
          <ac:picMkLst>
            <pc:docMk/>
            <pc:sldMk cId="1535252720" sldId="269"/>
            <ac:picMk id="4" creationId="{13AFFD38-1EA8-0052-214D-CC729C82F923}"/>
          </ac:picMkLst>
        </pc:picChg>
        <pc:picChg chg="add mod">
          <ac:chgData name="Abels, Patrick" userId="ba666de4-0d21-43a6-8e66-51a18aae1b4a" providerId="ADAL" clId="{E2FF427B-52ED-4559-AE50-753CE06415C2}" dt="2024-03-05T17:09:00.968" v="535" actId="1076"/>
          <ac:picMkLst>
            <pc:docMk/>
            <pc:sldMk cId="1535252720" sldId="269"/>
            <ac:picMk id="5" creationId="{3C391161-7920-C655-A6E6-E4894A8D1ADE}"/>
          </ac:picMkLst>
        </pc:picChg>
        <pc:picChg chg="del">
          <ac:chgData name="Abels, Patrick" userId="ba666de4-0d21-43a6-8e66-51a18aae1b4a" providerId="ADAL" clId="{E2FF427B-52ED-4559-AE50-753CE06415C2}" dt="2024-03-05T17:08:34.433" v="530" actId="478"/>
          <ac:picMkLst>
            <pc:docMk/>
            <pc:sldMk cId="1535252720" sldId="269"/>
            <ac:picMk id="6" creationId="{F4E1AFE9-75F0-D81E-6983-6FA61F01D761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43.048" v="57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E2FF427B-52ED-4559-AE50-753CE06415C2}" dt="2024-03-05T17:15:25.019" v="573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E2FF427B-52ED-4559-AE50-753CE06415C2}" dt="2024-03-05T17:15:43.048" v="577" actId="1076"/>
          <ac:picMkLst>
            <pc:docMk/>
            <pc:sldMk cId="1722427942" sldId="273"/>
            <ac:picMk id="4" creationId="{BA3F1C55-78E2-DB4E-4BA5-8C3D65848EEE}"/>
          </ac:picMkLst>
        </pc:picChg>
        <pc:picChg chg="del">
          <ac:chgData name="Abels, Patrick" userId="ba666de4-0d21-43a6-8e66-51a18aae1b4a" providerId="ADAL" clId="{E2FF427B-52ED-4559-AE50-753CE06415C2}" dt="2024-03-05T17:11:30.627" v="553" actId="478"/>
          <ac:picMkLst>
            <pc:docMk/>
            <pc:sldMk cId="1722427942" sldId="273"/>
            <ac:picMk id="5" creationId="{1A33A33E-9A95-5D15-8EFC-4F5F81BE4435}"/>
          </ac:picMkLst>
        </pc:picChg>
        <pc:picChg chg="del">
          <ac:chgData name="Abels, Patrick" userId="ba666de4-0d21-43a6-8e66-51a18aae1b4a" providerId="ADAL" clId="{E2FF427B-52ED-4559-AE50-753CE06415C2}" dt="2024-03-05T17:11:31.261" v="554" actId="478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2FF427B-52ED-4559-AE50-753CE06415C2}" dt="2024-03-05T16:54:59.818" v="3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E2FF427B-52ED-4559-AE50-753CE06415C2}" dt="2024-03-05T16:54:59.818" v="3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2FF427B-52ED-4559-AE50-753CE06415C2}" dt="2024-03-05T17:06:57.622" v="526" actId="1035"/>
        <pc:sldMkLst>
          <pc:docMk/>
          <pc:sldMk cId="4188792782" sldId="275"/>
        </pc:sldMkLst>
        <pc:spChg chg="mod">
          <ac:chgData name="Abels, Patrick" userId="ba666de4-0d21-43a6-8e66-51a18aae1b4a" providerId="ADAL" clId="{E2FF427B-52ED-4559-AE50-753CE06415C2}" dt="2024-03-05T17:06:17.208" v="426" actId="14100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2FF427B-52ED-4559-AE50-753CE06415C2}" dt="2024-03-05T16:56:36.953" v="61" actId="20577"/>
          <ac:spMkLst>
            <pc:docMk/>
            <pc:sldMk cId="4188792782" sldId="275"/>
            <ac:spMk id="3" creationId="{DE287186-0EB6-0464-DD2D-E6DDC50BD359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7" creationId="{C4088CE9-3EB8-AE4E-6B3F-9EE1D8A9AA6D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8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0" creationId="{58FFDCFD-D97D-D8C5-99C1-EFC7FB9E6A54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2" creationId="{CD7F8586-2E22-245B-BF34-3B944470B9F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3" creationId="{6CCDD5BA-D8EA-AF40-4494-3BD7CA30019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4" creationId="{ADC0C82A-DF6C-9783-4EAB-9649EC8A5B4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5" creationId="{B60DCD50-7350-9B46-AA68-876856811366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6" creationId="{FCAFE31E-94F7-156F-FA33-73D03F0A2E3D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17" creationId="{C4088CE9-3EB8-AE4E-6B3F-9EE1D8A9AA6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8" creationId="{B219E0CF-57BD-F8FA-B831-BCEFD8D7D4F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9" creationId="{7D6167A3-6A3F-07BF-D1CB-B10880CFA4F5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20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1" creationId="{0F205503-F544-E1B2-2C95-663B98ED1A98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2" creationId="{70A336FE-4189-2D5F-5509-EDAAE657E45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3" creationId="{AB15D82B-90C8-886B-8D24-4384CEEBC084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5" creationId="{45C04E61-B0C0-2A9B-9F90-EF9BE1A7621E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6" creationId="{590F2371-B7CF-FF47-D267-D91AF9F4C2DD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7" creationId="{37696E0C-B888-FF26-98EE-DC079F256203}"/>
          </ac:spMkLst>
        </pc:spChg>
        <pc:spChg chg="add mod">
          <ac:chgData name="Abels, Patrick" userId="ba666de4-0d21-43a6-8e66-51a18aae1b4a" providerId="ADAL" clId="{E2FF427B-52ED-4559-AE50-753CE06415C2}" dt="2024-03-05T17:06:52.308" v="509" actId="1035"/>
          <ac:spMkLst>
            <pc:docMk/>
            <pc:sldMk cId="4188792782" sldId="275"/>
            <ac:spMk id="28" creationId="{1FAEBEF0-991A-3A9C-3E67-358CA99C722D}"/>
          </ac:spMkLst>
        </pc:spChg>
        <pc:spChg chg="add mod">
          <ac:chgData name="Abels, Patrick" userId="ba666de4-0d21-43a6-8e66-51a18aae1b4a" providerId="ADAL" clId="{E2FF427B-52ED-4559-AE50-753CE06415C2}" dt="2024-03-05T17:06:47.317" v="501" actId="1036"/>
          <ac:spMkLst>
            <pc:docMk/>
            <pc:sldMk cId="4188792782" sldId="275"/>
            <ac:spMk id="29" creationId="{A68D7E35-29A8-0631-C6D6-58278041B651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0" creationId="{6D19C740-719F-0523-99EF-2F5D04325326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1" creationId="{6A25111A-C3F8-5EC7-918E-855E5CFED9CD}"/>
          </ac:spMkLst>
        </pc:spChg>
        <pc:picChg chg="add del mod modCrop">
          <ac:chgData name="Abels, Patrick" userId="ba666de4-0d21-43a6-8e66-51a18aae1b4a" providerId="ADAL" clId="{E2FF427B-52ED-4559-AE50-753CE06415C2}" dt="2024-03-05T17:02:13.215" v="267" actId="478"/>
          <ac:picMkLst>
            <pc:docMk/>
            <pc:sldMk cId="4188792782" sldId="275"/>
            <ac:picMk id="5" creationId="{8B2EF9DE-0F27-7E68-6915-E66C5737BCE8}"/>
          </ac:picMkLst>
        </pc:picChg>
        <pc:picChg chg="add del mod modCrop">
          <ac:chgData name="Abels, Patrick" userId="ba666de4-0d21-43a6-8e66-51a18aae1b4a" providerId="ADAL" clId="{E2FF427B-52ED-4559-AE50-753CE06415C2}" dt="2024-03-05T17:02:13.897" v="268" actId="478"/>
          <ac:picMkLst>
            <pc:docMk/>
            <pc:sldMk cId="4188792782" sldId="275"/>
            <ac:picMk id="6" creationId="{3B8D64B8-FDCA-751D-64FF-2A40213EF69B}"/>
          </ac:picMkLst>
        </pc:picChg>
        <pc:picChg chg="del">
          <ac:chgData name="Abels, Patrick" userId="ba666de4-0d21-43a6-8e66-51a18aae1b4a" providerId="ADAL" clId="{E2FF427B-52ED-4559-AE50-753CE06415C2}" dt="2024-03-05T17:01:03.295" v="245" actId="478"/>
          <ac:picMkLst>
            <pc:docMk/>
            <pc:sldMk cId="4188792782" sldId="275"/>
            <ac:picMk id="9" creationId="{B5096561-D53A-9812-EAA5-5A234E1F430E}"/>
          </ac:picMkLst>
        </pc:picChg>
        <pc:picChg chg="add mod">
          <ac:chgData name="Abels, Patrick" userId="ba666de4-0d21-43a6-8e66-51a18aae1b4a" providerId="ADAL" clId="{E2FF427B-52ED-4559-AE50-753CE06415C2}" dt="2024-03-05T17:06:25.360" v="427" actId="14100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01.158" v="571" actId="1076"/>
        <pc:sldMkLst>
          <pc:docMk/>
          <pc:sldMk cId="2432261518" sldId="276"/>
        </pc:sldMkLst>
        <pc:spChg chg="del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2" creationId="{5DE60DD3-7DC3-D6D3-3823-061FAF5125DF}"/>
          </ac:spMkLst>
        </pc:spChg>
        <pc:spChg chg="add mod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4" creationId="{0266E635-3D3C-B897-17CB-A9383A727F3E}"/>
          </ac:spMkLst>
        </pc:sp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5" creationId="{1B8F38AB-7216-00F3-E422-147E33AD58C9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6" creationId="{48AAAD20-1E5C-BD2F-5977-44F418D9E400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7" creationId="{9F895F07-A4EC-85BB-EF50-3AA54D50415F}"/>
          </ac:picMkLst>
        </pc:picChg>
        <pc:picChg chg="add mod modCrop">
          <ac:chgData name="Abels, Patrick" userId="ba666de4-0d21-43a6-8e66-51a18aae1b4a" providerId="ADAL" clId="{E2FF427B-52ED-4559-AE50-753CE06415C2}" dt="2024-03-05T17:14:59.576" v="570" actId="1076"/>
          <ac:picMkLst>
            <pc:docMk/>
            <pc:sldMk cId="2432261518" sldId="276"/>
            <ac:picMk id="9" creationId="{27CA68AE-BD63-9357-7798-D97D7A0625D1}"/>
          </ac:picMkLst>
        </pc:picChg>
        <pc:picChg chg="add mod modCrop">
          <ac:chgData name="Abels, Patrick" userId="ba666de4-0d21-43a6-8e66-51a18aae1b4a" providerId="ADAL" clId="{E2FF427B-52ED-4559-AE50-753CE06415C2}" dt="2024-03-05T17:15:01.158" v="571" actId="1076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1:20.616" v="552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2FF427B-52ED-4559-AE50-753CE06415C2}" dt="2024-03-05T17:09:25.848" v="543" actId="6549"/>
          <ac:spMkLst>
            <pc:docMk/>
            <pc:sldMk cId="3373920862" sldId="277"/>
            <ac:spMk id="3" creationId="{5C4D9B0F-C905-599E-65D1-AA4305E0852B}"/>
          </ac:spMkLst>
        </pc:spChg>
        <pc:picChg chg="add mod">
          <ac:chgData name="Abels, Patrick" userId="ba666de4-0d21-43a6-8e66-51a18aae1b4a" providerId="ADAL" clId="{E2FF427B-52ED-4559-AE50-753CE06415C2}" dt="2024-03-05T17:11:16.824" v="551" actId="1076"/>
          <ac:picMkLst>
            <pc:docMk/>
            <pc:sldMk cId="3373920862" sldId="277"/>
            <ac:picMk id="4" creationId="{B7B2148E-EB22-7553-C85B-D8DDB9F0378D}"/>
          </ac:picMkLst>
        </pc:picChg>
        <pc:picChg chg="del">
          <ac:chgData name="Abels, Patrick" userId="ba666de4-0d21-43a6-8e66-51a18aae1b4a" providerId="ADAL" clId="{E2FF427B-52ED-4559-AE50-753CE06415C2}" dt="2024-03-05T17:09:29.962" v="544" actId="478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2FF427B-52ED-4559-AE50-753CE06415C2}" dt="2024-03-05T17:09:30.813" v="545" actId="478"/>
          <ac:picMkLst>
            <pc:docMk/>
            <pc:sldMk cId="3373920862" sldId="277"/>
            <ac:picMk id="7" creationId="{F7F2A72A-AA0D-6CFC-236F-9E9380A92D24}"/>
          </ac:picMkLst>
        </pc:picChg>
        <pc:picChg chg="add mod">
          <ac:chgData name="Abels, Patrick" userId="ba666de4-0d21-43a6-8e66-51a18aae1b4a" providerId="ADAL" clId="{E2FF427B-52ED-4559-AE50-753CE06415C2}" dt="2024-03-05T17:11:20.616" v="552" actId="1076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7:31.159" v="592" actId="1076"/>
        <pc:sldMkLst>
          <pc:docMk/>
          <pc:sldMk cId="3317942293" sldId="278"/>
        </pc:sldMkLst>
        <pc:spChg chg="mod">
          <ac:chgData name="Abels, Patrick" userId="ba666de4-0d21-43a6-8e66-51a18aae1b4a" providerId="ADAL" clId="{E2FF427B-52ED-4559-AE50-753CE06415C2}" dt="2024-03-05T17:16:42.156" v="588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E2FF427B-52ED-4559-AE50-753CE06415C2}" dt="2024-03-05T17:17:31.159" v="592" actId="1076"/>
          <ac:picMkLst>
            <pc:docMk/>
            <pc:sldMk cId="3317942293" sldId="278"/>
            <ac:picMk id="5" creationId="{141C490E-DF11-7326-F32F-0E6CAF102964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9:04.968" v="621" actId="1076"/>
        <pc:sldMkLst>
          <pc:docMk/>
          <pc:sldMk cId="1466867817" sldId="279"/>
        </pc:sldMkLst>
        <pc:spChg chg="mod">
          <ac:chgData name="Abels, Patrick" userId="ba666de4-0d21-43a6-8e66-51a18aae1b4a" providerId="ADAL" clId="{E2FF427B-52ED-4559-AE50-753CE06415C2}" dt="2024-03-05T17:17:43.975" v="604" actId="20577"/>
          <ac:spMkLst>
            <pc:docMk/>
            <pc:sldMk cId="1466867817" sldId="279"/>
            <ac:spMk id="3" creationId="{9A668822-B2A9-A99E-7A45-A78167D9FDCB}"/>
          </ac:spMkLst>
        </pc:sp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5" creationId="{24A02B96-BE60-1B9A-FCE3-1D2C7090D50A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6" creationId="{25D16E02-3131-5F60-D655-E53482A90B51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7" creationId="{EA423D21-5AC0-9B8E-1BBE-2B366257480C}"/>
          </ac:picMkLst>
        </pc:pic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EF1D07FA-1504-409D-9285-4D66FF52070D}"/>
    <pc:docChg chg="custSel addSld modSld sldOrd">
      <pc:chgData name="Abels, Patrick" userId="ba666de4-0d21-43a6-8e66-51a18aae1b4a" providerId="ADAL" clId="{EF1D07FA-1504-409D-9285-4D66FF52070D}" dt="2024-03-23T15:13:18.027" v="782" actId="1076"/>
      <pc:docMkLst>
        <pc:docMk/>
      </pc:docMkLst>
      <pc:sldChg chg="addSp modSp mod">
        <pc:chgData name="Abels, Patrick" userId="ba666de4-0d21-43a6-8e66-51a18aae1b4a" providerId="ADAL" clId="{EF1D07FA-1504-409D-9285-4D66FF52070D}" dt="2024-03-23T15:13:18.027" v="782" actId="1076"/>
        <pc:sldMkLst>
          <pc:docMk/>
          <pc:sldMk cId="4053142725" sldId="258"/>
        </pc:sldMkLst>
        <pc:spChg chg="mod">
          <ac:chgData name="Abels, Patrick" userId="ba666de4-0d21-43a6-8e66-51a18aae1b4a" providerId="ADAL" clId="{EF1D07FA-1504-409D-9285-4D66FF52070D}" dt="2024-03-23T15:13:11.738" v="779" actId="2710"/>
          <ac:spMkLst>
            <pc:docMk/>
            <pc:sldMk cId="4053142725" sldId="258"/>
            <ac:spMk id="4" creationId="{AA96C211-51D6-48C2-A9CD-AC4BFD66C881}"/>
          </ac:spMkLst>
        </pc:spChg>
        <pc:picChg chg="add mod modCrop">
          <ac:chgData name="Abels, Patrick" userId="ba666de4-0d21-43a6-8e66-51a18aae1b4a" providerId="ADAL" clId="{EF1D07FA-1504-409D-9285-4D66FF52070D}" dt="2024-03-23T15:13:18.027" v="782" actId="1076"/>
          <ac:picMkLst>
            <pc:docMk/>
            <pc:sldMk cId="4053142725" sldId="258"/>
            <ac:picMk id="2" creationId="{8F73B16B-3096-6E52-6633-C7FFC042632B}"/>
          </ac:picMkLst>
        </pc:picChg>
      </pc:sldChg>
      <pc:sldChg chg="addSp modSp mod">
        <pc:chgData name="Abels, Patrick" userId="ba666de4-0d21-43a6-8e66-51a18aae1b4a" providerId="ADAL" clId="{EF1D07FA-1504-409D-9285-4D66FF52070D}" dt="2024-03-23T15:01:42.049" v="72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F1D07FA-1504-409D-9285-4D66FF52070D}" dt="2024-03-23T14:57:42.173" v="700" actId="20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EF1D07FA-1504-409D-9285-4D66FF52070D}" dt="2024-03-23T15:01:38.048" v="726" actId="1076"/>
          <ac:picMkLst>
            <pc:docMk/>
            <pc:sldMk cId="1535252720" sldId="269"/>
            <ac:picMk id="4" creationId="{CA77B443-171D-358F-46E0-6E56D4FF954A}"/>
          </ac:picMkLst>
        </pc:picChg>
        <pc:picChg chg="add mod">
          <ac:chgData name="Abels, Patrick" userId="ba666de4-0d21-43a6-8e66-51a18aae1b4a" providerId="ADAL" clId="{EF1D07FA-1504-409D-9285-4D66FF52070D}" dt="2024-03-23T15:01:42.049" v="728" actId="1076"/>
          <ac:picMkLst>
            <pc:docMk/>
            <pc:sldMk cId="1535252720" sldId="269"/>
            <ac:picMk id="6" creationId="{BA0A34A7-8B04-F0AB-6E16-FAED95C637DF}"/>
          </ac:picMkLst>
        </pc:picChg>
      </pc:sldChg>
      <pc:sldChg chg="addSp modSp mod">
        <pc:chgData name="Abels, Patrick" userId="ba666de4-0d21-43a6-8e66-51a18aae1b4a" providerId="ADAL" clId="{EF1D07FA-1504-409D-9285-4D66FF52070D}" dt="2024-03-23T14:31:35.644" v="659" actId="1076"/>
        <pc:sldMkLst>
          <pc:docMk/>
          <pc:sldMk cId="1722427942" sldId="273"/>
        </pc:sldMkLst>
        <pc:spChg chg="mod">
          <ac:chgData name="Abels, Patrick" userId="ba666de4-0d21-43a6-8e66-51a18aae1b4a" providerId="ADAL" clId="{EF1D07FA-1504-409D-9285-4D66FF52070D}" dt="2024-03-23T14:30:44.425" v="655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EF1D07FA-1504-409D-9285-4D66FF52070D}" dt="2024-03-23T14:31:35.644" v="659" actId="1076"/>
          <ac:picMkLst>
            <pc:docMk/>
            <pc:sldMk cId="1722427942" sldId="273"/>
            <ac:picMk id="4" creationId="{02C7E0A8-4164-F06C-8A06-10BF12347211}"/>
          </ac:picMkLst>
        </pc:picChg>
      </pc:sldChg>
      <pc:sldChg chg="modSp mod">
        <pc:chgData name="Abels, Patrick" userId="ba666de4-0d21-43a6-8e66-51a18aae1b4a" providerId="ADAL" clId="{EF1D07FA-1504-409D-9285-4D66FF52070D}" dt="2024-03-23T13:37:41.030" v="48" actId="207"/>
        <pc:sldMkLst>
          <pc:docMk/>
          <pc:sldMk cId="3461349593" sldId="274"/>
        </pc:sldMkLst>
        <pc:spChg chg="mod">
          <ac:chgData name="Abels, Patrick" userId="ba666de4-0d21-43a6-8e66-51a18aae1b4a" providerId="ADAL" clId="{EF1D07FA-1504-409D-9285-4D66FF52070D}" dt="2024-03-23T13:37:41.030" v="48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mod ord">
        <pc:chgData name="Abels, Patrick" userId="ba666de4-0d21-43a6-8e66-51a18aae1b4a" providerId="ADAL" clId="{EF1D07FA-1504-409D-9285-4D66FF52070D}" dt="2024-03-23T15:10:21.145" v="744" actId="1076"/>
        <pc:sldMkLst>
          <pc:docMk/>
          <pc:sldMk cId="3317942293" sldId="278"/>
        </pc:sldMkLst>
        <pc:spChg chg="mod">
          <ac:chgData name="Abels, Patrick" userId="ba666de4-0d21-43a6-8e66-51a18aae1b4a" providerId="ADAL" clId="{EF1D07FA-1504-409D-9285-4D66FF52070D}" dt="2024-03-23T14:32:03.005" v="677" actId="20577"/>
          <ac:spMkLst>
            <pc:docMk/>
            <pc:sldMk cId="3317942293" sldId="278"/>
            <ac:spMk id="3" creationId="{4FCB3A07-5B82-9244-2044-2D3EF2B43DC3}"/>
          </ac:spMkLst>
        </pc:spChg>
        <pc:picChg chg="add mod modCrop">
          <ac:chgData name="Abels, Patrick" userId="ba666de4-0d21-43a6-8e66-51a18aae1b4a" providerId="ADAL" clId="{EF1D07FA-1504-409D-9285-4D66FF52070D}" dt="2024-03-23T15:05:37.993" v="743" actId="14100"/>
          <ac:picMkLst>
            <pc:docMk/>
            <pc:sldMk cId="3317942293" sldId="278"/>
            <ac:picMk id="5" creationId="{349232D3-F377-253B-963D-21F1F9C2DC8F}"/>
          </ac:picMkLst>
        </pc:picChg>
        <pc:picChg chg="add mod modCrop">
          <ac:chgData name="Abels, Patrick" userId="ba666de4-0d21-43a6-8e66-51a18aae1b4a" providerId="ADAL" clId="{EF1D07FA-1504-409D-9285-4D66FF52070D}" dt="2024-03-23T15:10:21.145" v="744" actId="1076"/>
          <ac:picMkLst>
            <pc:docMk/>
            <pc:sldMk cId="3317942293" sldId="278"/>
            <ac:picMk id="7" creationId="{8E286135-049D-6431-E524-B3311612DDCA}"/>
          </ac:picMkLst>
        </pc:picChg>
      </pc:sldChg>
      <pc:sldChg chg="addSp modSp mod">
        <pc:chgData name="Abels, Patrick" userId="ba666de4-0d21-43a6-8e66-51a18aae1b4a" providerId="ADAL" clId="{EF1D07FA-1504-409D-9285-4D66FF52070D}" dt="2024-03-23T15:12:21.746" v="767" actId="1076"/>
        <pc:sldMkLst>
          <pc:docMk/>
          <pc:sldMk cId="2464601189" sldId="285"/>
        </pc:sldMkLst>
        <pc:spChg chg="mod">
          <ac:chgData name="Abels, Patrick" userId="ba666de4-0d21-43a6-8e66-51a18aae1b4a" providerId="ADAL" clId="{EF1D07FA-1504-409D-9285-4D66FF52070D}" dt="2024-03-23T14:12:41.972" v="86" actId="207"/>
          <ac:spMkLst>
            <pc:docMk/>
            <pc:sldMk cId="2464601189" sldId="285"/>
            <ac:spMk id="2" creationId="{0087BF96-C1E9-E4BD-D119-A233E77F43C5}"/>
          </ac:spMkLst>
        </pc:spChg>
        <pc:picChg chg="add mod">
          <ac:chgData name="Abels, Patrick" userId="ba666de4-0d21-43a6-8e66-51a18aae1b4a" providerId="ADAL" clId="{EF1D07FA-1504-409D-9285-4D66FF52070D}" dt="2024-03-23T15:12:21.746" v="767" actId="1076"/>
          <ac:picMkLst>
            <pc:docMk/>
            <pc:sldMk cId="2464601189" sldId="285"/>
            <ac:picMk id="4" creationId="{C27E0BCF-0E28-F5D8-3CCF-E1927ED1AFA7}"/>
          </ac:picMkLst>
        </pc:picChg>
      </pc:sldChg>
      <pc:sldChg chg="addSp delSp modSp mod chgLayout">
        <pc:chgData name="Abels, Patrick" userId="ba666de4-0d21-43a6-8e66-51a18aae1b4a" providerId="ADAL" clId="{EF1D07FA-1504-409D-9285-4D66FF52070D}" dt="2024-03-23T14:30:15.249" v="643" actId="20577"/>
        <pc:sldMkLst>
          <pc:docMk/>
          <pc:sldMk cId="3130834723" sldId="286"/>
        </pc:sldMkLst>
        <pc:spChg chg="del">
          <ac:chgData name="Abels, Patrick" userId="ba666de4-0d21-43a6-8e66-51a18aae1b4a" providerId="ADAL" clId="{EF1D07FA-1504-409D-9285-4D66FF52070D}" dt="2024-03-23T14:13:57.493" v="127" actId="478"/>
          <ac:spMkLst>
            <pc:docMk/>
            <pc:sldMk cId="3130834723" sldId="286"/>
            <ac:spMk id="2" creationId="{8138EAF2-B7AB-0C82-B6DB-872015670C6A}"/>
          </ac:spMkLst>
        </pc:spChg>
        <pc:spChg chg="mod ord">
          <ac:chgData name="Abels, Patrick" userId="ba666de4-0d21-43a6-8e66-51a18aae1b4a" providerId="ADAL" clId="{EF1D07FA-1504-409D-9285-4D66FF52070D}" dt="2024-03-23T14:16:13.024" v="187" actId="700"/>
          <ac:spMkLst>
            <pc:docMk/>
            <pc:sldMk cId="3130834723" sldId="286"/>
            <ac:spMk id="3" creationId="{D1B9D638-5FDD-643A-EB91-4638D8D8545F}"/>
          </ac:spMkLst>
        </pc:spChg>
        <pc:spChg chg="add mod">
          <ac:chgData name="Abels, Patrick" userId="ba666de4-0d21-43a6-8e66-51a18aae1b4a" providerId="ADAL" clId="{EF1D07FA-1504-409D-9285-4D66FF52070D}" dt="2024-03-23T14:26:54.490" v="541" actId="1036"/>
          <ac:spMkLst>
            <pc:docMk/>
            <pc:sldMk cId="3130834723" sldId="286"/>
            <ac:spMk id="4" creationId="{7EECBF9E-6F9B-8389-02D5-379462291D87}"/>
          </ac:spMkLst>
        </pc:spChg>
        <pc:spChg chg="add mod">
          <ac:chgData name="Abels, Patrick" userId="ba666de4-0d21-43a6-8e66-51a18aae1b4a" providerId="ADAL" clId="{EF1D07FA-1504-409D-9285-4D66FF52070D}" dt="2024-03-23T14:26:54.490" v="541" actId="1036"/>
          <ac:spMkLst>
            <pc:docMk/>
            <pc:sldMk cId="3130834723" sldId="286"/>
            <ac:spMk id="5" creationId="{3CBCBB20-7421-8B6B-9FA6-2534312E59E2}"/>
          </ac:spMkLst>
        </pc:spChg>
        <pc:spChg chg="add mod">
          <ac:chgData name="Abels, Patrick" userId="ba666de4-0d21-43a6-8e66-51a18aae1b4a" providerId="ADAL" clId="{EF1D07FA-1504-409D-9285-4D66FF52070D}" dt="2024-03-23T14:26:54.490" v="541" actId="1036"/>
          <ac:spMkLst>
            <pc:docMk/>
            <pc:sldMk cId="3130834723" sldId="286"/>
            <ac:spMk id="6" creationId="{AEDBFC52-6E7B-F7EE-69B7-25B76C60C6CD}"/>
          </ac:spMkLst>
        </pc:spChg>
        <pc:spChg chg="add mod">
          <ac:chgData name="Abels, Patrick" userId="ba666de4-0d21-43a6-8e66-51a18aae1b4a" providerId="ADAL" clId="{EF1D07FA-1504-409D-9285-4D66FF52070D}" dt="2024-03-23T14:29:51.384" v="592" actId="404"/>
          <ac:spMkLst>
            <pc:docMk/>
            <pc:sldMk cId="3130834723" sldId="286"/>
            <ac:spMk id="7" creationId="{212FCE62-1492-1EBE-4940-E717B44015AD}"/>
          </ac:spMkLst>
        </pc:spChg>
        <pc:spChg chg="add mod ord">
          <ac:chgData name="Abels, Patrick" userId="ba666de4-0d21-43a6-8e66-51a18aae1b4a" providerId="ADAL" clId="{EF1D07FA-1504-409D-9285-4D66FF52070D}" dt="2024-03-23T14:26:43.755" v="523" actId="14100"/>
          <ac:spMkLst>
            <pc:docMk/>
            <pc:sldMk cId="3130834723" sldId="286"/>
            <ac:spMk id="8" creationId="{323DA7FA-6667-0259-420D-9340E8073853}"/>
          </ac:spMkLst>
        </pc:spChg>
        <pc:spChg chg="add mod">
          <ac:chgData name="Abels, Patrick" userId="ba666de4-0d21-43a6-8e66-51a18aae1b4a" providerId="ADAL" clId="{EF1D07FA-1504-409D-9285-4D66FF52070D}" dt="2024-03-23T14:29:51.384" v="592" actId="404"/>
          <ac:spMkLst>
            <pc:docMk/>
            <pc:sldMk cId="3130834723" sldId="286"/>
            <ac:spMk id="9" creationId="{9E2ABAB8-D6CD-1825-6E7C-5E5B5B196951}"/>
          </ac:spMkLst>
        </pc:spChg>
        <pc:spChg chg="add mod">
          <ac:chgData name="Abels, Patrick" userId="ba666de4-0d21-43a6-8e66-51a18aae1b4a" providerId="ADAL" clId="{EF1D07FA-1504-409D-9285-4D66FF52070D}" dt="2024-03-23T14:30:15.249" v="643" actId="20577"/>
          <ac:spMkLst>
            <pc:docMk/>
            <pc:sldMk cId="3130834723" sldId="286"/>
            <ac:spMk id="10" creationId="{CB462E0F-357D-2AD9-FA59-2A7DD87B0183}"/>
          </ac:spMkLst>
        </pc:spChg>
        <pc:spChg chg="add mod">
          <ac:chgData name="Abels, Patrick" userId="ba666de4-0d21-43a6-8e66-51a18aae1b4a" providerId="ADAL" clId="{EF1D07FA-1504-409D-9285-4D66FF52070D}" dt="2024-03-23T14:29:51.384" v="592" actId="404"/>
          <ac:spMkLst>
            <pc:docMk/>
            <pc:sldMk cId="3130834723" sldId="286"/>
            <ac:spMk id="11" creationId="{21BB3F52-3D63-3D4B-2AC6-C38244D3DAE1}"/>
          </ac:spMkLst>
        </pc:spChg>
        <pc:spChg chg="add mod">
          <ac:chgData name="Abels, Patrick" userId="ba666de4-0d21-43a6-8e66-51a18aae1b4a" providerId="ADAL" clId="{EF1D07FA-1504-409D-9285-4D66FF52070D}" dt="2024-03-23T14:29:51.384" v="592" actId="404"/>
          <ac:spMkLst>
            <pc:docMk/>
            <pc:sldMk cId="3130834723" sldId="286"/>
            <ac:spMk id="12" creationId="{F68F49FC-68EA-1077-0247-CA483BA2BCC7}"/>
          </ac:spMkLst>
        </pc:spChg>
        <pc:spChg chg="add mod">
          <ac:chgData name="Abels, Patrick" userId="ba666de4-0d21-43a6-8e66-51a18aae1b4a" providerId="ADAL" clId="{EF1D07FA-1504-409D-9285-4D66FF52070D}" dt="2024-03-23T14:29:51.384" v="592" actId="404"/>
          <ac:spMkLst>
            <pc:docMk/>
            <pc:sldMk cId="3130834723" sldId="286"/>
            <ac:spMk id="13" creationId="{8F054F50-E9A2-D16A-F918-5DB4E0DBDD16}"/>
          </ac:spMkLst>
        </pc:spChg>
        <pc:spChg chg="add mod">
          <ac:chgData name="Abels, Patrick" userId="ba666de4-0d21-43a6-8e66-51a18aae1b4a" providerId="ADAL" clId="{EF1D07FA-1504-409D-9285-4D66FF52070D}" dt="2024-03-23T14:29:59.523" v="614" actId="1038"/>
          <ac:spMkLst>
            <pc:docMk/>
            <pc:sldMk cId="3130834723" sldId="286"/>
            <ac:spMk id="14" creationId="{C7E99249-4249-D4F1-E914-9567B55EC003}"/>
          </ac:spMkLst>
        </pc:spChg>
        <pc:spChg chg="add mod">
          <ac:chgData name="Abels, Patrick" userId="ba666de4-0d21-43a6-8e66-51a18aae1b4a" providerId="ADAL" clId="{EF1D07FA-1504-409D-9285-4D66FF52070D}" dt="2024-03-23T14:29:51.384" v="592" actId="404"/>
          <ac:spMkLst>
            <pc:docMk/>
            <pc:sldMk cId="3130834723" sldId="286"/>
            <ac:spMk id="15" creationId="{56E8D3F0-937C-B99F-44E5-2948EAB1203A}"/>
          </ac:spMkLst>
        </pc:spChg>
        <pc:spChg chg="add mod">
          <ac:chgData name="Abels, Patrick" userId="ba666de4-0d21-43a6-8e66-51a18aae1b4a" providerId="ADAL" clId="{EF1D07FA-1504-409D-9285-4D66FF52070D}" dt="2024-03-23T14:29:51.384" v="592" actId="404"/>
          <ac:spMkLst>
            <pc:docMk/>
            <pc:sldMk cId="3130834723" sldId="286"/>
            <ac:spMk id="16" creationId="{0A22A049-C888-DBE2-949C-1D390AE1A403}"/>
          </ac:spMkLst>
        </pc:spChg>
        <pc:spChg chg="add mod">
          <ac:chgData name="Abels, Patrick" userId="ba666de4-0d21-43a6-8e66-51a18aae1b4a" providerId="ADAL" clId="{EF1D07FA-1504-409D-9285-4D66FF52070D}" dt="2024-03-23T14:29:51.384" v="592" actId="404"/>
          <ac:spMkLst>
            <pc:docMk/>
            <pc:sldMk cId="3130834723" sldId="286"/>
            <ac:spMk id="17" creationId="{4B01DC65-A842-3382-7979-25EED1F20BAD}"/>
          </ac:spMkLst>
        </pc:spChg>
        <pc:spChg chg="add mod">
          <ac:chgData name="Abels, Patrick" userId="ba666de4-0d21-43a6-8e66-51a18aae1b4a" providerId="ADAL" clId="{EF1D07FA-1504-409D-9285-4D66FF52070D}" dt="2024-03-23T14:30:03.052" v="616" actId="1037"/>
          <ac:spMkLst>
            <pc:docMk/>
            <pc:sldMk cId="3130834723" sldId="286"/>
            <ac:spMk id="18" creationId="{32069309-52E3-0016-619C-B22AF6E5ED46}"/>
          </ac:spMkLst>
        </pc:spChg>
        <pc:spChg chg="add mod">
          <ac:chgData name="Abels, Patrick" userId="ba666de4-0d21-43a6-8e66-51a18aae1b4a" providerId="ADAL" clId="{EF1D07FA-1504-409D-9285-4D66FF52070D}" dt="2024-03-23T14:29:51.384" v="592" actId="404"/>
          <ac:spMkLst>
            <pc:docMk/>
            <pc:sldMk cId="3130834723" sldId="286"/>
            <ac:spMk id="19" creationId="{8BA73780-995C-BFE3-EDC8-C976C3723541}"/>
          </ac:spMkLst>
        </pc:spChg>
      </pc:sldChg>
      <pc:sldChg chg="addSp modSp add mod">
        <pc:chgData name="Abels, Patrick" userId="ba666de4-0d21-43a6-8e66-51a18aae1b4a" providerId="ADAL" clId="{EF1D07FA-1504-409D-9285-4D66FF52070D}" dt="2024-03-23T15:11:51.105" v="766" actId="1076"/>
        <pc:sldMkLst>
          <pc:docMk/>
          <pc:sldMk cId="3734307636" sldId="287"/>
        </pc:sldMkLst>
        <pc:spChg chg="mod">
          <ac:chgData name="Abels, Patrick" userId="ba666de4-0d21-43a6-8e66-51a18aae1b4a" providerId="ADAL" clId="{EF1D07FA-1504-409D-9285-4D66FF52070D}" dt="2024-03-23T14:57:39.587" v="699" actId="207"/>
          <ac:spMkLst>
            <pc:docMk/>
            <pc:sldMk cId="3734307636" sldId="28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EF1D07FA-1504-409D-9285-4D66FF52070D}" dt="2024-03-23T15:11:51.105" v="766" actId="1076"/>
          <ac:picMkLst>
            <pc:docMk/>
            <pc:sldMk cId="3734307636" sldId="287"/>
            <ac:picMk id="4" creationId="{DB22B39B-CBAA-CB7B-A267-7EA638A20EE7}"/>
          </ac:picMkLst>
        </pc:picChg>
        <pc:picChg chg="add mod">
          <ac:chgData name="Abels, Patrick" userId="ba666de4-0d21-43a6-8e66-51a18aae1b4a" providerId="ADAL" clId="{EF1D07FA-1504-409D-9285-4D66FF52070D}" dt="2024-03-23T15:11:51.105" v="766" actId="1076"/>
          <ac:picMkLst>
            <pc:docMk/>
            <pc:sldMk cId="3734307636" sldId="287"/>
            <ac:picMk id="6" creationId="{5FB61CC3-83A2-017C-F7AD-039110F58671}"/>
          </ac:picMkLst>
        </pc:picChg>
      </pc:sldChg>
      <pc:sldChg chg="addSp modSp add mod">
        <pc:chgData name="Abels, Patrick" userId="ba666de4-0d21-43a6-8e66-51a18aae1b4a" providerId="ADAL" clId="{EF1D07FA-1504-409D-9285-4D66FF52070D}" dt="2024-03-23T15:01:16.730" v="719" actId="1076"/>
        <pc:sldMkLst>
          <pc:docMk/>
          <pc:sldMk cId="408404972" sldId="288"/>
        </pc:sldMkLst>
        <pc:spChg chg="mod">
          <ac:chgData name="Abels, Patrick" userId="ba666de4-0d21-43a6-8e66-51a18aae1b4a" providerId="ADAL" clId="{EF1D07FA-1504-409D-9285-4D66FF52070D}" dt="2024-03-23T14:57:47.916" v="707" actId="20577"/>
          <ac:spMkLst>
            <pc:docMk/>
            <pc:sldMk cId="408404972" sldId="288"/>
            <ac:spMk id="3" creationId="{01ECBF5A-FC38-589B-9B3F-519D1EC2FC51}"/>
          </ac:spMkLst>
        </pc:spChg>
        <pc:picChg chg="add mod">
          <ac:chgData name="Abels, Patrick" userId="ba666de4-0d21-43a6-8e66-51a18aae1b4a" providerId="ADAL" clId="{EF1D07FA-1504-409D-9285-4D66FF52070D}" dt="2024-03-23T15:01:16.730" v="719" actId="1076"/>
          <ac:picMkLst>
            <pc:docMk/>
            <pc:sldMk cId="408404972" sldId="288"/>
            <ac:picMk id="4" creationId="{636BA98E-DD75-84A3-04DD-19A308F1F736}"/>
          </ac:picMkLst>
        </pc:picChg>
      </pc:sldChg>
      <pc:sldChg chg="delSp modSp add mod">
        <pc:chgData name="Abels, Patrick" userId="ba666de4-0d21-43a6-8e66-51a18aae1b4a" providerId="ADAL" clId="{EF1D07FA-1504-409D-9285-4D66FF52070D}" dt="2024-03-23T15:11:36.482" v="762" actId="1076"/>
        <pc:sldMkLst>
          <pc:docMk/>
          <pc:sldMk cId="3613002096" sldId="289"/>
        </pc:sldMkLst>
        <pc:picChg chg="del">
          <ac:chgData name="Abels, Patrick" userId="ba666de4-0d21-43a6-8e66-51a18aae1b4a" providerId="ADAL" clId="{EF1D07FA-1504-409D-9285-4D66FF52070D}" dt="2024-03-23T15:11:24.613" v="758" actId="478"/>
          <ac:picMkLst>
            <pc:docMk/>
            <pc:sldMk cId="3613002096" sldId="289"/>
            <ac:picMk id="5" creationId="{349232D3-F377-253B-963D-21F1F9C2DC8F}"/>
          </ac:picMkLst>
        </pc:picChg>
        <pc:picChg chg="mod modCrop">
          <ac:chgData name="Abels, Patrick" userId="ba666de4-0d21-43a6-8e66-51a18aae1b4a" providerId="ADAL" clId="{EF1D07FA-1504-409D-9285-4D66FF52070D}" dt="2024-03-23T15:11:36.482" v="762" actId="1076"/>
          <ac:picMkLst>
            <pc:docMk/>
            <pc:sldMk cId="3613002096" sldId="289"/>
            <ac:picMk id="7" creationId="{8E286135-049D-6431-E524-B3311612DDCA}"/>
          </ac:picMkLst>
        </pc:picChg>
      </pc:sldChg>
      <pc:sldChg chg="addSp modSp add mod ord">
        <pc:chgData name="Abels, Patrick" userId="ba666de4-0d21-43a6-8e66-51a18aae1b4a" providerId="ADAL" clId="{EF1D07FA-1504-409D-9285-4D66FF52070D}" dt="2024-03-23T15:11:08.658" v="757" actId="1076"/>
        <pc:sldMkLst>
          <pc:docMk/>
          <pc:sldMk cId="1674519344" sldId="290"/>
        </pc:sldMkLst>
        <pc:picChg chg="add mod modCrop">
          <ac:chgData name="Abels, Patrick" userId="ba666de4-0d21-43a6-8e66-51a18aae1b4a" providerId="ADAL" clId="{EF1D07FA-1504-409D-9285-4D66FF52070D}" dt="2024-03-23T15:11:07.050" v="756" actId="1076"/>
          <ac:picMkLst>
            <pc:docMk/>
            <pc:sldMk cId="1674519344" sldId="290"/>
            <ac:picMk id="4" creationId="{D86435BE-27C6-BFE3-7232-D7AF2FCE5FA7}"/>
          </ac:picMkLst>
        </pc:picChg>
        <pc:picChg chg="mod modCrop">
          <ac:chgData name="Abels, Patrick" userId="ba666de4-0d21-43a6-8e66-51a18aae1b4a" providerId="ADAL" clId="{EF1D07FA-1504-409D-9285-4D66FF52070D}" dt="2024-03-23T15:11:04.185" v="755" actId="1076"/>
          <ac:picMkLst>
            <pc:docMk/>
            <pc:sldMk cId="1674519344" sldId="290"/>
            <ac:picMk id="5" creationId="{349232D3-F377-253B-963D-21F1F9C2DC8F}"/>
          </ac:picMkLst>
        </pc:picChg>
        <pc:picChg chg="mod modCrop">
          <ac:chgData name="Abels, Patrick" userId="ba666de4-0d21-43a6-8e66-51a18aae1b4a" providerId="ADAL" clId="{EF1D07FA-1504-409D-9285-4D66FF52070D}" dt="2024-03-23T15:11:08.658" v="757" actId="1076"/>
          <ac:picMkLst>
            <pc:docMk/>
            <pc:sldMk cId="1674519344" sldId="290"/>
            <ac:picMk id="7" creationId="{8E286135-049D-6431-E524-B3311612DDCA}"/>
          </ac:picMkLst>
        </pc:picChg>
      </pc:sldChg>
    </pc:docChg>
  </pc:docChgLst>
  <pc:docChgLst>
    <pc:chgData name="Abels, Patrick" userId="ba666de4-0d21-43a6-8e66-51a18aae1b4a" providerId="ADAL" clId="{C1569B5E-A551-4953-9E72-399B1ABBEAAF}"/>
    <pc:docChg chg="custSel addSld delSld modSld">
      <pc:chgData name="Abels, Patrick" userId="ba666de4-0d21-43a6-8e66-51a18aae1b4a" providerId="ADAL" clId="{C1569B5E-A551-4953-9E72-399B1ABBEAAF}" dt="2024-03-23T11:56:18.971" v="38" actId="6549"/>
      <pc:docMkLst>
        <pc:docMk/>
      </pc:docMkLst>
      <pc:sldChg chg="delSp mod">
        <pc:chgData name="Abels, Patrick" userId="ba666de4-0d21-43a6-8e66-51a18aae1b4a" providerId="ADAL" clId="{C1569B5E-A551-4953-9E72-399B1ABBEAAF}" dt="2024-03-23T11:55:06.464" v="1" actId="478"/>
        <pc:sldMkLst>
          <pc:docMk/>
          <pc:sldMk cId="4053142725" sldId="258"/>
        </pc:sldMkLst>
        <pc:picChg chg="del">
          <ac:chgData name="Abels, Patrick" userId="ba666de4-0d21-43a6-8e66-51a18aae1b4a" providerId="ADAL" clId="{C1569B5E-A551-4953-9E72-399B1ABBEAAF}" dt="2024-03-23T11:55:05.161" v="0" actId="478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C1569B5E-A551-4953-9E72-399B1ABBEAAF}" dt="2024-03-23T11:55:06.464" v="1" actId="478"/>
          <ac:picMkLst>
            <pc:docMk/>
            <pc:sldMk cId="4053142725" sldId="258"/>
            <ac:picMk id="5" creationId="{C8F9DFD4-D6C4-E999-E436-64189A94EAB3}"/>
          </ac:picMkLst>
        </pc:picChg>
      </pc:sldChg>
      <pc:sldChg chg="delSp modSp mod">
        <pc:chgData name="Abels, Patrick" userId="ba666de4-0d21-43a6-8e66-51a18aae1b4a" providerId="ADAL" clId="{C1569B5E-A551-4953-9E72-399B1ABBEAAF}" dt="2024-03-23T11:56:07.340" v="24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C1569B5E-A551-4953-9E72-399B1ABBEAAF}" dt="2024-03-23T11:56:07.340" v="24" actId="20577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C1569B5E-A551-4953-9E72-399B1ABBEAAF}" dt="2024-03-23T11:56:02.773" v="23" actId="478"/>
          <ac:picMkLst>
            <pc:docMk/>
            <pc:sldMk cId="1535252720" sldId="269"/>
            <ac:picMk id="5" creationId="{B0BAFBA6-6811-C3C0-CF5D-49944704BC2D}"/>
          </ac:picMkLst>
        </pc:picChg>
        <pc:picChg chg="del">
          <ac:chgData name="Abels, Patrick" userId="ba666de4-0d21-43a6-8e66-51a18aae1b4a" providerId="ADAL" clId="{C1569B5E-A551-4953-9E72-399B1ABBEAAF}" dt="2024-03-23T11:56:02.145" v="22" actId="478"/>
          <ac:picMkLst>
            <pc:docMk/>
            <pc:sldMk cId="1535252720" sldId="269"/>
            <ac:picMk id="7" creationId="{8F03D761-099F-6CA3-A2C7-B8D4EC61A01E}"/>
          </ac:picMkLst>
        </pc:picChg>
        <pc:picChg chg="del">
          <ac:chgData name="Abels, Patrick" userId="ba666de4-0d21-43a6-8e66-51a18aae1b4a" providerId="ADAL" clId="{C1569B5E-A551-4953-9E72-399B1ABBEAAF}" dt="2024-03-23T11:56:01.640" v="21" actId="478"/>
          <ac:picMkLst>
            <pc:docMk/>
            <pc:sldMk cId="1535252720" sldId="269"/>
            <ac:picMk id="8" creationId="{B41A3C40-29D9-C68F-4FAF-CE4A0CA33FF5}"/>
          </ac:picMkLst>
        </pc:picChg>
      </pc:sldChg>
      <pc:sldChg chg="delSp modSp mod">
        <pc:chgData name="Abels, Patrick" userId="ba666de4-0d21-43a6-8e66-51a18aae1b4a" providerId="ADAL" clId="{C1569B5E-A551-4953-9E72-399B1ABBEAAF}" dt="2024-03-23T11:56:18.971" v="38" actId="6549"/>
        <pc:sldMkLst>
          <pc:docMk/>
          <pc:sldMk cId="1722427942" sldId="273"/>
        </pc:sldMkLst>
        <pc:spChg chg="mod">
          <ac:chgData name="Abels, Patrick" userId="ba666de4-0d21-43a6-8e66-51a18aae1b4a" providerId="ADAL" clId="{C1569B5E-A551-4953-9E72-399B1ABBEAAF}" dt="2024-03-23T11:56:18.971" v="38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C1569B5E-A551-4953-9E72-399B1ABBEAAF}" dt="2024-03-23T11:56:16.278" v="37" actId="478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C1569B5E-A551-4953-9E72-399B1ABBEAAF}" dt="2024-03-23T11:55:17.448" v="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C1569B5E-A551-4953-9E72-399B1ABBEAAF}" dt="2024-03-23T11:55:17.448" v="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del mod">
        <pc:chgData name="Abels, Patrick" userId="ba666de4-0d21-43a6-8e66-51a18aae1b4a" providerId="ADAL" clId="{C1569B5E-A551-4953-9E72-399B1ABBEAAF}" dt="2024-03-23T11:55:52.564" v="13" actId="47"/>
        <pc:sldMkLst>
          <pc:docMk/>
          <pc:sldMk cId="4188792782" sldId="275"/>
        </pc:sldMkLst>
        <pc:spChg chg="mod">
          <ac:chgData name="Abels, Patrick" userId="ba666de4-0d21-43a6-8e66-51a18aae1b4a" providerId="ADAL" clId="{C1569B5E-A551-4953-9E72-399B1ABBEAAF}" dt="2024-03-23T11:55:40.630" v="9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C1569B5E-A551-4953-9E72-399B1ABBEAAF}" dt="2024-03-23T11:55:44.918" v="11" actId="5793"/>
          <ac:spMkLst>
            <pc:docMk/>
            <pc:sldMk cId="4188792782" sldId="275"/>
            <ac:spMk id="5" creationId="{B1CB59AB-FB2A-AC3D-2D06-5AFF1E8FA03F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7" creationId="{D9A2D6F0-D9D6-19AB-6DF8-80961EAE9CB7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1" creationId="{54F6053D-D705-A261-CA2E-011AEA14C2EA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2" creationId="{95E3970E-FAF5-ABAB-19BB-2B612ADE9F54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3" creationId="{59F023EE-975E-10C9-973D-68D89B85E74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7" creationId="{5773759A-908C-403E-4730-673B418A1A14}"/>
          </ac:spMkLst>
        </pc:spChg>
      </pc:sldChg>
      <pc:sldChg chg="delSp del mod">
        <pc:chgData name="Abels, Patrick" userId="ba666de4-0d21-43a6-8e66-51a18aae1b4a" providerId="ADAL" clId="{C1569B5E-A551-4953-9E72-399B1ABBEAAF}" dt="2024-03-23T11:55:25.688" v="5" actId="47"/>
        <pc:sldMkLst>
          <pc:docMk/>
          <pc:sldMk cId="2432261518" sldId="276"/>
        </pc:sldMkLst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6" creationId="{A27C3349-C13B-36EE-B83C-A47DFE30701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9" creationId="{0DB8AD25-2F6A-6B60-C12B-49F24D46212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0" creationId="{3CE5311C-5438-6EDD-6E0D-0EAF4C1AA415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5" creationId="{C1A2468C-ADFF-B0A2-ED06-D6AB68E73D7F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7" creationId="{1B7D4C38-13D2-6BCA-3A50-A2449CA2F17D}"/>
          </ac:spMkLst>
        </pc:spChg>
        <pc:spChg chg="del">
          <ac:chgData name="Abels, Patrick" userId="ba666de4-0d21-43a6-8e66-51a18aae1b4a" providerId="ADAL" clId="{C1569B5E-A551-4953-9E72-399B1ABBEAAF}" dt="2024-03-23T11:55:22.429" v="3" actId="478"/>
          <ac:spMkLst>
            <pc:docMk/>
            <pc:sldMk cId="2432261518" sldId="276"/>
            <ac:spMk id="18" creationId="{AE38ED50-80F6-08DE-0E05-AC39C36DFC59}"/>
          </ac:spMkLst>
        </pc:spChg>
      </pc:sldChg>
      <pc:sldChg chg="delSp modSp mod">
        <pc:chgData name="Abels, Patrick" userId="ba666de4-0d21-43a6-8e66-51a18aae1b4a" providerId="ADAL" clId="{C1569B5E-A551-4953-9E72-399B1ABBEAAF}" dt="2024-03-23T11:56:14.156" v="36" actId="6549"/>
        <pc:sldMkLst>
          <pc:docMk/>
          <pc:sldMk cId="3317942293" sldId="278"/>
        </pc:sldMkLst>
        <pc:spChg chg="mod">
          <ac:chgData name="Abels, Patrick" userId="ba666de4-0d21-43a6-8e66-51a18aae1b4a" providerId="ADAL" clId="{C1569B5E-A551-4953-9E72-399B1ABBEAAF}" dt="2024-03-23T11:56:14.156" v="36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C1569B5E-A551-4953-9E72-399B1ABBEAAF}" dt="2024-03-23T11:56:09.490" v="25" actId="478"/>
          <ac:picMkLst>
            <pc:docMk/>
            <pc:sldMk cId="3317942293" sldId="278"/>
            <ac:picMk id="5" creationId="{2F782E40-2DBD-4433-CE14-47522CFB3C7C}"/>
          </ac:picMkLst>
        </pc:picChg>
        <pc:picChg chg="del">
          <ac:chgData name="Abels, Patrick" userId="ba666de4-0d21-43a6-8e66-51a18aae1b4a" providerId="ADAL" clId="{C1569B5E-A551-4953-9E72-399B1ABBEAAF}" dt="2024-03-23T11:56:09.969" v="26" actId="478"/>
          <ac:picMkLst>
            <pc:docMk/>
            <pc:sldMk cId="3317942293" sldId="278"/>
            <ac:picMk id="7" creationId="{CDE85325-B067-4227-665A-F74BBF407B11}"/>
          </ac:picMkLst>
        </pc:picChg>
      </pc:sldChg>
      <pc:sldChg chg="del">
        <pc:chgData name="Abels, Patrick" userId="ba666de4-0d21-43a6-8e66-51a18aae1b4a" providerId="ADAL" clId="{C1569B5E-A551-4953-9E72-399B1ABBEAAF}" dt="2024-03-23T11:55:56.948" v="19" actId="47"/>
        <pc:sldMkLst>
          <pc:docMk/>
          <pc:sldMk cId="1150980754" sldId="279"/>
        </pc:sldMkLst>
      </pc:sldChg>
      <pc:sldChg chg="del">
        <pc:chgData name="Abels, Patrick" userId="ba666de4-0d21-43a6-8e66-51a18aae1b4a" providerId="ADAL" clId="{C1569B5E-A551-4953-9E72-399B1ABBEAAF}" dt="2024-03-23T11:55:53.814" v="14" actId="47"/>
        <pc:sldMkLst>
          <pc:docMk/>
          <pc:sldMk cId="2794585650" sldId="280"/>
        </pc:sldMkLst>
      </pc:sldChg>
      <pc:sldChg chg="del">
        <pc:chgData name="Abels, Patrick" userId="ba666de4-0d21-43a6-8e66-51a18aae1b4a" providerId="ADAL" clId="{C1569B5E-A551-4953-9E72-399B1ABBEAAF}" dt="2024-03-23T11:55:54.403" v="15" actId="47"/>
        <pc:sldMkLst>
          <pc:docMk/>
          <pc:sldMk cId="3281062837" sldId="281"/>
        </pc:sldMkLst>
      </pc:sldChg>
      <pc:sldChg chg="del">
        <pc:chgData name="Abels, Patrick" userId="ba666de4-0d21-43a6-8e66-51a18aae1b4a" providerId="ADAL" clId="{C1569B5E-A551-4953-9E72-399B1ABBEAAF}" dt="2024-03-23T11:55:54.831" v="16" actId="47"/>
        <pc:sldMkLst>
          <pc:docMk/>
          <pc:sldMk cId="3634478817" sldId="282"/>
        </pc:sldMkLst>
      </pc:sldChg>
      <pc:sldChg chg="del">
        <pc:chgData name="Abels, Patrick" userId="ba666de4-0d21-43a6-8e66-51a18aae1b4a" providerId="ADAL" clId="{C1569B5E-A551-4953-9E72-399B1ABBEAAF}" dt="2024-03-23T11:55:55.340" v="17" actId="47"/>
        <pc:sldMkLst>
          <pc:docMk/>
          <pc:sldMk cId="3419141148" sldId="283"/>
        </pc:sldMkLst>
      </pc:sldChg>
      <pc:sldChg chg="del">
        <pc:chgData name="Abels, Patrick" userId="ba666de4-0d21-43a6-8e66-51a18aae1b4a" providerId="ADAL" clId="{C1569B5E-A551-4953-9E72-399B1ABBEAAF}" dt="2024-03-23T11:55:55.814" v="18" actId="47"/>
        <pc:sldMkLst>
          <pc:docMk/>
          <pc:sldMk cId="1648068024" sldId="284"/>
        </pc:sldMkLst>
      </pc:sldChg>
      <pc:sldChg chg="new del">
        <pc:chgData name="Abels, Patrick" userId="ba666de4-0d21-43a6-8e66-51a18aae1b4a" providerId="ADAL" clId="{C1569B5E-A551-4953-9E72-399B1ABBEAAF}" dt="2024-03-23T11:55:34.199" v="7" actId="47"/>
        <pc:sldMkLst>
          <pc:docMk/>
          <pc:sldMk cId="1741102291" sldId="285"/>
        </pc:sldMkLst>
      </pc:sldChg>
      <pc:sldChg chg="new">
        <pc:chgData name="Abels, Patrick" userId="ba666de4-0d21-43a6-8e66-51a18aae1b4a" providerId="ADAL" clId="{C1569B5E-A551-4953-9E72-399B1ABBEAAF}" dt="2024-03-23T11:55:36.662" v="8" actId="680"/>
        <pc:sldMkLst>
          <pc:docMk/>
          <pc:sldMk cId="2464601189" sldId="285"/>
        </pc:sldMkLst>
      </pc:sldChg>
      <pc:sldChg chg="new">
        <pc:chgData name="Abels, Patrick" userId="ba666de4-0d21-43a6-8e66-51a18aae1b4a" providerId="ADAL" clId="{C1569B5E-A551-4953-9E72-399B1ABBEAAF}" dt="2024-03-23T11:55:59.479" v="20" actId="680"/>
        <pc:sldMkLst>
          <pc:docMk/>
          <pc:sldMk cId="3130834723" sldId="286"/>
        </pc:sldMkLst>
      </pc:sldChg>
    </pc:docChg>
  </pc:docChgLst>
  <pc:docChgLst>
    <pc:chgData name="Abels, Patrick" userId="ba666de4-0d21-43a6-8e66-51a18aae1b4a" providerId="ADAL" clId="{E5B0E031-C36D-4DFC-998B-461A9A2E11E9}"/>
    <pc:docChg chg="custSel addSld modSld">
      <pc:chgData name="Abels, Patrick" userId="ba666de4-0d21-43a6-8e66-51a18aae1b4a" providerId="ADAL" clId="{E5B0E031-C36D-4DFC-998B-461A9A2E11E9}" dt="2024-03-03T14:12:04.033" v="852"/>
      <pc:docMkLst>
        <pc:docMk/>
      </pc:docMkLst>
      <pc:sldChg chg="addSp delSp modSp mod">
        <pc:chgData name="Abels, Patrick" userId="ba666de4-0d21-43a6-8e66-51a18aae1b4a" providerId="ADAL" clId="{E5B0E031-C36D-4DFC-998B-461A9A2E11E9}" dt="2024-03-03T13:28:58.072" v="83" actId="1076"/>
        <pc:sldMkLst>
          <pc:docMk/>
          <pc:sldMk cId="4053142725" sldId="258"/>
        </pc:sldMkLst>
        <pc:spChg chg="del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4" creationId="{AA96C211-51D6-48C2-A9CD-AC4BFD66C881}"/>
          </ac:spMkLst>
        </pc:spChg>
        <pc:picChg chg="add mod modCrop">
          <ac:chgData name="Abels, Patrick" userId="ba666de4-0d21-43a6-8e66-51a18aae1b4a" providerId="ADAL" clId="{E5B0E031-C36D-4DFC-998B-461A9A2E11E9}" dt="2024-03-03T13:28:58.072" v="83" actId="1076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5:40.587" v="736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5B0E031-C36D-4DFC-998B-461A9A2E11E9}" dt="2024-03-03T13:58:07.785" v="667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E5B0E031-C36D-4DFC-998B-461A9A2E11E9}" dt="2024-03-03T14:05:38.035" v="735" actId="1076"/>
          <ac:picMkLst>
            <pc:docMk/>
            <pc:sldMk cId="1535252720" sldId="269"/>
            <ac:picMk id="4" creationId="{13AFFD38-1EA8-0052-214D-CC729C82F923}"/>
          </ac:picMkLst>
        </pc:picChg>
        <pc:picChg chg="del">
          <ac:chgData name="Abels, Patrick" userId="ba666de4-0d21-43a6-8e66-51a18aae1b4a" providerId="ADAL" clId="{E5B0E031-C36D-4DFC-998B-461A9A2E11E9}" dt="2024-03-03T13:58:03.704" v="665" actId="478"/>
          <ac:picMkLst>
            <pc:docMk/>
            <pc:sldMk cId="1535252720" sldId="269"/>
            <ac:picMk id="5" creationId="{5260DF7E-70E3-ACA8-C398-9A8BADB529B6}"/>
          </ac:picMkLst>
        </pc:picChg>
        <pc:picChg chg="add mod modCrop">
          <ac:chgData name="Abels, Patrick" userId="ba666de4-0d21-43a6-8e66-51a18aae1b4a" providerId="ADAL" clId="{E5B0E031-C36D-4DFC-998B-461A9A2E11E9}" dt="2024-03-03T14:05:40.587" v="736" actId="1076"/>
          <ac:picMkLst>
            <pc:docMk/>
            <pc:sldMk cId="1535252720" sldId="269"/>
            <ac:picMk id="6" creationId="{F4E1AFE9-75F0-D81E-6983-6FA61F01D761}"/>
          </ac:picMkLst>
        </pc:picChg>
        <pc:picChg chg="del">
          <ac:chgData name="Abels, Patrick" userId="ba666de4-0d21-43a6-8e66-51a18aae1b4a" providerId="ADAL" clId="{E5B0E031-C36D-4DFC-998B-461A9A2E11E9}" dt="2024-03-03T13:58:02.165" v="664" actId="478"/>
          <ac:picMkLst>
            <pc:docMk/>
            <pc:sldMk cId="1535252720" sldId="269"/>
            <ac:picMk id="7" creationId="{4A36B19C-F12C-940C-68A0-B8CC16EF9DEF}"/>
          </ac:picMkLst>
        </pc:picChg>
        <pc:picChg chg="add del mod">
          <ac:chgData name="Abels, Patrick" userId="ba666de4-0d21-43a6-8e66-51a18aae1b4a" providerId="ADAL" clId="{E5B0E031-C36D-4DFC-998B-461A9A2E11E9}" dt="2024-03-03T14:04:50.851" v="718" actId="21"/>
          <ac:picMkLst>
            <pc:docMk/>
            <pc:sldMk cId="1535252720" sldId="269"/>
            <ac:picMk id="9" creationId="{F7F2A72A-AA0D-6CFC-236F-9E9380A92D24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4:31.695" v="717" actId="11530"/>
        <pc:sldMkLst>
          <pc:docMk/>
          <pc:sldMk cId="1722427942" sldId="273"/>
        </pc:sldMkLst>
        <pc:spChg chg="mod">
          <ac:chgData name="Abels, Patrick" userId="ba666de4-0d21-43a6-8e66-51a18aae1b4a" providerId="ADAL" clId="{E5B0E031-C36D-4DFC-998B-461A9A2E11E9}" dt="2024-03-03T14:03:46.396" v="699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E5B0E031-C36D-4DFC-998B-461A9A2E11E9}" dt="2024-03-03T14:03:47.877" v="700" actId="478"/>
          <ac:picMkLst>
            <pc:docMk/>
            <pc:sldMk cId="1722427942" sldId="273"/>
            <ac:picMk id="4" creationId="{91BDBE79-E13C-48FD-A909-8089C5C6A83A}"/>
          </ac:picMkLst>
        </pc:picChg>
        <pc:picChg chg="add mod modCrop">
          <ac:chgData name="Abels, Patrick" userId="ba666de4-0d21-43a6-8e66-51a18aae1b4a" providerId="ADAL" clId="{E5B0E031-C36D-4DFC-998B-461A9A2E11E9}" dt="2024-03-03T14:04:00.084" v="707" actId="732"/>
          <ac:picMkLst>
            <pc:docMk/>
            <pc:sldMk cId="1722427942" sldId="273"/>
            <ac:picMk id="5" creationId="{1A33A33E-9A95-5D15-8EFC-4F5F81BE4435}"/>
          </ac:picMkLst>
        </pc:picChg>
        <pc:picChg chg="add mod modCrop">
          <ac:chgData name="Abels, Patrick" userId="ba666de4-0d21-43a6-8e66-51a18aae1b4a" providerId="ADAL" clId="{E5B0E031-C36D-4DFC-998B-461A9A2E11E9}" dt="2024-03-03T14:04:31.695" v="717" actId="11530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5B0E031-C36D-4DFC-998B-461A9A2E11E9}" dt="2024-03-03T13:27:59.935" v="77" actId="207"/>
        <pc:sldMkLst>
          <pc:docMk/>
          <pc:sldMk cId="3461349593" sldId="274"/>
        </pc:sldMkLst>
        <pc:spChg chg="mod">
          <ac:chgData name="Abels, Patrick" userId="ba666de4-0d21-43a6-8e66-51a18aae1b4a" providerId="ADAL" clId="{E5B0E031-C36D-4DFC-998B-461A9A2E11E9}" dt="2024-03-03T13:27:59.935" v="77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5B0E031-C36D-4DFC-998B-461A9A2E11E9}" dt="2024-03-03T13:57:09.096" v="663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E5B0E031-C36D-4DFC-998B-461A9A2E11E9}" dt="2024-03-03T13:57:09.096" v="66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5B0E031-C36D-4DFC-998B-461A9A2E11E9}" dt="2024-03-03T13:35:02.009" v="123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0" creationId="{58FFDCFD-D97D-D8C5-99C1-EFC7FB9E6A54}"/>
          </ac:spMkLst>
        </pc:spChg>
        <pc:spChg chg="add del mod">
          <ac:chgData name="Abels, Patrick" userId="ba666de4-0d21-43a6-8e66-51a18aae1b4a" providerId="ADAL" clId="{E5B0E031-C36D-4DFC-998B-461A9A2E11E9}" dt="2024-03-03T13:47:39.016" v="407" actId="478"/>
          <ac:spMkLst>
            <pc:docMk/>
            <pc:sldMk cId="4188792782" sldId="275"/>
            <ac:spMk id="11" creationId="{91442EF6-9701-94B5-B2A2-27F13A52B69F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2" creationId="{CD7F8586-2E22-245B-BF34-3B944470B9FA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3" creationId="{6CCDD5BA-D8EA-AF40-4494-3BD7CA30019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4" creationId="{ADC0C82A-DF6C-9783-4EAB-9649EC8A5B4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5" creationId="{B60DCD50-7350-9B46-AA68-876856811366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6" creationId="{FCAFE31E-94F7-156F-FA33-73D03F0A2E3D}"/>
          </ac:spMkLst>
        </pc:spChg>
        <pc:spChg chg="add mod">
          <ac:chgData name="Abels, Patrick" userId="ba666de4-0d21-43a6-8e66-51a18aae1b4a" providerId="ADAL" clId="{E5B0E031-C36D-4DFC-998B-461A9A2E11E9}" dt="2024-03-03T13:56:50.411" v="655" actId="1037"/>
          <ac:spMkLst>
            <pc:docMk/>
            <pc:sldMk cId="4188792782" sldId="275"/>
            <ac:spMk id="17" creationId="{C4088CE9-3EB8-AE4E-6B3F-9EE1D8A9AA6D}"/>
          </ac:spMkLst>
        </pc:spChg>
        <pc:spChg chg="add mod">
          <ac:chgData name="Abels, Patrick" userId="ba666de4-0d21-43a6-8e66-51a18aae1b4a" providerId="ADAL" clId="{E5B0E031-C36D-4DFC-998B-461A9A2E11E9}" dt="2024-03-03T13:55:22.672" v="564" actId="1037"/>
          <ac:spMkLst>
            <pc:docMk/>
            <pc:sldMk cId="4188792782" sldId="275"/>
            <ac:spMk id="18" creationId="{B219E0CF-57BD-F8FA-B831-BCEFD8D7D4F0}"/>
          </ac:spMkLst>
        </pc:spChg>
        <pc:spChg chg="add mod">
          <ac:chgData name="Abels, Patrick" userId="ba666de4-0d21-43a6-8e66-51a18aae1b4a" providerId="ADAL" clId="{E5B0E031-C36D-4DFC-998B-461A9A2E11E9}" dt="2024-03-03T13:55:45.507" v="576" actId="1037"/>
          <ac:spMkLst>
            <pc:docMk/>
            <pc:sldMk cId="4188792782" sldId="275"/>
            <ac:spMk id="19" creationId="{7D6167A3-6A3F-07BF-D1CB-B10880CFA4F5}"/>
          </ac:spMkLst>
        </pc:spChg>
        <pc:spChg chg="add mod">
          <ac:chgData name="Abels, Patrick" userId="ba666de4-0d21-43a6-8e66-51a18aae1b4a" providerId="ADAL" clId="{E5B0E031-C36D-4DFC-998B-461A9A2E11E9}" dt="2024-03-03T13:55:52.966" v="608" actId="1036"/>
          <ac:spMkLst>
            <pc:docMk/>
            <pc:sldMk cId="4188792782" sldId="275"/>
            <ac:spMk id="20" creationId="{FC91B308-911B-68D3-222F-420F5961975A}"/>
          </ac:spMkLst>
        </pc:spChg>
        <pc:spChg chg="add mod">
          <ac:chgData name="Abels, Patrick" userId="ba666de4-0d21-43a6-8e66-51a18aae1b4a" providerId="ADAL" clId="{E5B0E031-C36D-4DFC-998B-461A9A2E11E9}" dt="2024-03-03T13:56:06.781" v="633" actId="1076"/>
          <ac:spMkLst>
            <pc:docMk/>
            <pc:sldMk cId="4188792782" sldId="275"/>
            <ac:spMk id="21" creationId="{0F205503-F544-E1B2-2C95-663B98ED1A98}"/>
          </ac:spMkLst>
        </pc:spChg>
        <pc:spChg chg="add mod">
          <ac:chgData name="Abels, Patrick" userId="ba666de4-0d21-43a6-8e66-51a18aae1b4a" providerId="ADAL" clId="{E5B0E031-C36D-4DFC-998B-461A9A2E11E9}" dt="2024-03-03T13:56:11.107" v="637" actId="1038"/>
          <ac:spMkLst>
            <pc:docMk/>
            <pc:sldMk cId="4188792782" sldId="275"/>
            <ac:spMk id="22" creationId="{70A336FE-4189-2D5F-5509-EDAAE657E45D}"/>
          </ac:spMkLst>
        </pc:spChg>
        <pc:spChg chg="add mod">
          <ac:chgData name="Abels, Patrick" userId="ba666de4-0d21-43a6-8e66-51a18aae1b4a" providerId="ADAL" clId="{E5B0E031-C36D-4DFC-998B-461A9A2E11E9}" dt="2024-03-03T13:56:03.985" v="632" actId="1035"/>
          <ac:spMkLst>
            <pc:docMk/>
            <pc:sldMk cId="4188792782" sldId="275"/>
            <ac:spMk id="23" creationId="{AB15D82B-90C8-886B-8D24-4384CEEBC084}"/>
          </ac:spMkLst>
        </pc:spChg>
        <pc:picChg chg="del">
          <ac:chgData name="Abels, Patrick" userId="ba666de4-0d21-43a6-8e66-51a18aae1b4a" providerId="ADAL" clId="{E5B0E031-C36D-4DFC-998B-461A9A2E11E9}" dt="2024-03-03T13:39:56.542" v="375" actId="478"/>
          <ac:picMkLst>
            <pc:docMk/>
            <pc:sldMk cId="4188792782" sldId="275"/>
            <ac:picMk id="5" creationId="{0EE41387-273D-DBC6-03D8-F9782025512A}"/>
          </ac:picMkLst>
        </pc:picChg>
        <pc:picChg chg="add del mod">
          <ac:chgData name="Abels, Patrick" userId="ba666de4-0d21-43a6-8e66-51a18aae1b4a" providerId="ADAL" clId="{E5B0E031-C36D-4DFC-998B-461A9A2E11E9}" dt="2024-03-03T13:46:39.549" v="387" actId="478"/>
          <ac:picMkLst>
            <pc:docMk/>
            <pc:sldMk cId="4188792782" sldId="275"/>
            <ac:picMk id="6" creationId="{59F2C71A-E8FF-62F0-3C0D-5E6BC60F5C87}"/>
          </ac:picMkLst>
        </pc:picChg>
        <pc:picChg chg="del">
          <ac:chgData name="Abels, Patrick" userId="ba666de4-0d21-43a6-8e66-51a18aae1b4a" providerId="ADAL" clId="{E5B0E031-C36D-4DFC-998B-461A9A2E11E9}" dt="2024-03-03T13:39:50.155" v="374" actId="478"/>
          <ac:picMkLst>
            <pc:docMk/>
            <pc:sldMk cId="4188792782" sldId="275"/>
            <ac:picMk id="7" creationId="{728BE462-0520-44A6-5FF2-3A45D1BF0AEE}"/>
          </ac:picMkLst>
        </pc:picChg>
        <pc:picChg chg="add mod">
          <ac:chgData name="Abels, Patrick" userId="ba666de4-0d21-43a6-8e66-51a18aae1b4a" providerId="ADAL" clId="{E5B0E031-C36D-4DFC-998B-461A9A2E11E9}" dt="2024-03-03T13:53:09.148" v="534" actId="1036"/>
          <ac:picMkLst>
            <pc:docMk/>
            <pc:sldMk cId="4188792782" sldId="275"/>
            <ac:picMk id="9" creationId="{B5096561-D53A-9812-EAA5-5A234E1F430E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12:04.033" v="852"/>
        <pc:sldMkLst>
          <pc:docMk/>
          <pc:sldMk cId="2432261518" sldId="276"/>
        </pc:sldMkLst>
        <pc:spChg chg="mod">
          <ac:chgData name="Abels, Patrick" userId="ba666de4-0d21-43a6-8e66-51a18aae1b4a" providerId="ADAL" clId="{E5B0E031-C36D-4DFC-998B-461A9A2E11E9}" dt="2024-03-03T14:11:30.955" v="827" actId="1035"/>
          <ac:spMkLst>
            <pc:docMk/>
            <pc:sldMk cId="2432261518" sldId="276"/>
            <ac:spMk id="2" creationId="{5DE60DD3-7DC3-D6D3-3823-061FAF5125DF}"/>
          </ac:spMkLst>
        </pc:spChg>
        <pc:picChg chg="del">
          <ac:chgData name="Abels, Patrick" userId="ba666de4-0d21-43a6-8e66-51a18aae1b4a" providerId="ADAL" clId="{E5B0E031-C36D-4DFC-998B-461A9A2E11E9}" dt="2024-03-03T14:06:29.266" v="753" actId="478"/>
          <ac:picMkLst>
            <pc:docMk/>
            <pc:sldMk cId="2432261518" sldId="276"/>
            <ac:picMk id="4" creationId="{4BBA41A8-2C11-A6CC-D4C7-D22507E1154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5" creationId="{1B8F38AB-7216-00F3-E422-147E33AD58C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6" creationId="{48AAAD20-1E5C-BD2F-5977-44F418D9E400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7" creationId="{9F895F07-A4EC-85BB-EF50-3AA54D50415F}"/>
          </ac:picMkLst>
        </pc:picChg>
        <pc:picChg chg="add mod">
          <ac:chgData name="Abels, Patrick" userId="ba666de4-0d21-43a6-8e66-51a18aae1b4a" providerId="ADAL" clId="{E5B0E031-C36D-4DFC-998B-461A9A2E11E9}" dt="2024-03-03T14:12:04.033" v="852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add mod">
        <pc:chgData name="Abels, Patrick" userId="ba666de4-0d21-43a6-8e66-51a18aae1b4a" providerId="ADAL" clId="{E5B0E031-C36D-4DFC-998B-461A9A2E11E9}" dt="2024-03-03T14:05:18.988" v="729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5B0E031-C36D-4DFC-998B-461A9A2E11E9}" dt="2024-03-03T14:04:56.526" v="722" actId="20577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4" creationId="{505973E3-68C0-FC84-914B-2F551F2897DA}"/>
          </ac:picMkLst>
        </pc:picChg>
        <pc:picChg chg="add mod">
          <ac:chgData name="Abels, Patrick" userId="ba666de4-0d21-43a6-8e66-51a18aae1b4a" providerId="ADAL" clId="{E5B0E031-C36D-4DFC-998B-461A9A2E11E9}" dt="2024-03-03T14:05:18.988" v="729" actId="1076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6" creationId="{54B39842-2CA5-F368-A67F-EACAD4A035F5}"/>
          </ac:picMkLst>
        </pc:picChg>
        <pc:picChg chg="add mod">
          <ac:chgData name="Abels, Patrick" userId="ba666de4-0d21-43a6-8e66-51a18aae1b4a" providerId="ADAL" clId="{E5B0E031-C36D-4DFC-998B-461A9A2E11E9}" dt="2024-03-03T14:05:12.308" v="728" actId="1076"/>
          <ac:picMkLst>
            <pc:docMk/>
            <pc:sldMk cId="3373920862" sldId="277"/>
            <ac:picMk id="7" creationId="{F7F2A72A-AA0D-6CFC-236F-9E9380A92D24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9" creationId="{F1FF98ED-0D62-FB2D-F9CA-D716B807D4F4}"/>
          </ac:picMkLst>
        </pc:pic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7E8D0EE-3537-4DDB-8AEA-212BB9C61B42}"/>
    <pc:docChg chg="undo custSel addSld delSld modSld modMainMaster">
      <pc:chgData name="Abels, Patrick" userId="ba666de4-0d21-43a6-8e66-51a18aae1b4a" providerId="ADAL" clId="{17E8D0EE-3537-4DDB-8AEA-212BB9C61B42}" dt="2024-02-22T20:33:11.980" v="793"/>
      <pc:docMkLst>
        <pc:docMk/>
      </pc:docMkLst>
      <pc:sldChg chg="addSp modSp mod">
        <pc:chgData name="Abels, Patrick" userId="ba666de4-0d21-43a6-8e66-51a18aae1b4a" providerId="ADAL" clId="{17E8D0EE-3537-4DDB-8AEA-212BB9C61B42}" dt="2024-02-22T20:30:42.918" v="73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7E8D0EE-3537-4DDB-8AEA-212BB9C61B42}" dt="2024-02-22T20:30:39.775" v="729" actId="20577"/>
          <ac:spMkLst>
            <pc:docMk/>
            <pc:sldMk cId="4053142725" sldId="258"/>
            <ac:spMk id="2" creationId="{B07DB424-5D60-EB8E-705E-00413050711F}"/>
          </ac:spMkLst>
        </pc:spChg>
        <pc:picChg chg="add mod modCrop">
          <ac:chgData name="Abels, Patrick" userId="ba666de4-0d21-43a6-8e66-51a18aae1b4a" providerId="ADAL" clId="{17E8D0EE-3537-4DDB-8AEA-212BB9C61B42}" dt="2024-02-22T20:30:23.648" v="708" actId="1076"/>
          <ac:picMkLst>
            <pc:docMk/>
            <pc:sldMk cId="4053142725" sldId="258"/>
            <ac:picMk id="3" creationId="{13767F93-6B36-D6B7-22C5-344E30A58740}"/>
          </ac:picMkLst>
        </pc:picChg>
        <pc:picChg chg="add mod modCrop">
          <ac:chgData name="Abels, Patrick" userId="ba666de4-0d21-43a6-8e66-51a18aae1b4a" providerId="ADAL" clId="{17E8D0EE-3537-4DDB-8AEA-212BB9C61B42}" dt="2024-02-22T20:30:25.404" v="709" actId="1076"/>
          <ac:picMkLst>
            <pc:docMk/>
            <pc:sldMk cId="4053142725" sldId="258"/>
            <ac:picMk id="4" creationId="{4B0C3463-D875-380B-5706-BFFADF4AB34C}"/>
          </ac:picMkLst>
        </pc:picChg>
        <pc:picChg chg="add mod modCrop">
          <ac:chgData name="Abels, Patrick" userId="ba666de4-0d21-43a6-8e66-51a18aae1b4a" providerId="ADAL" clId="{17E8D0EE-3537-4DDB-8AEA-212BB9C61B42}" dt="2024-02-22T20:30:27.454" v="710" actId="1076"/>
          <ac:picMkLst>
            <pc:docMk/>
            <pc:sldMk cId="4053142725" sldId="258"/>
            <ac:picMk id="5" creationId="{FD945F6D-A54A-F150-D8DA-EFB9333AD493}"/>
          </ac:picMkLst>
        </pc:picChg>
        <pc:picChg chg="add mod">
          <ac:chgData name="Abels, Patrick" userId="ba666de4-0d21-43a6-8e66-51a18aae1b4a" providerId="ADAL" clId="{17E8D0EE-3537-4DDB-8AEA-212BB9C61B42}" dt="2024-02-22T20:30:42.918" v="730" actId="1076"/>
          <ac:picMkLst>
            <pc:docMk/>
            <pc:sldMk cId="4053142725" sldId="258"/>
            <ac:picMk id="6" creationId="{D942EEBC-53B7-3960-1A5E-48915840DBD6}"/>
          </ac:picMkLst>
        </pc:picChg>
      </pc:sldChg>
      <pc:sldChg chg="addSp delSp modSp mod">
        <pc:chgData name="Abels, Patrick" userId="ba666de4-0d21-43a6-8e66-51a18aae1b4a" providerId="ADAL" clId="{17E8D0EE-3537-4DDB-8AEA-212BB9C61B42}" dt="2024-02-22T20:32:52.664" v="772" actId="2710"/>
        <pc:sldMkLst>
          <pc:docMk/>
          <pc:sldMk cId="3366437632" sldId="259"/>
        </pc:sldMkLst>
        <pc:spChg chg="mod">
          <ac:chgData name="Abels, Patrick" userId="ba666de4-0d21-43a6-8e66-51a18aae1b4a" providerId="ADAL" clId="{17E8D0EE-3537-4DDB-8AEA-212BB9C61B42}" dt="2024-02-22T20:32:52.664" v="772" actId="2710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17E8D0EE-3537-4DDB-8AEA-212BB9C61B42}" dt="2024-02-22T20:04:25.897" v="148" actId="478"/>
          <ac:spMkLst>
            <pc:docMk/>
            <pc:sldMk cId="3366437632" sldId="259"/>
            <ac:spMk id="21" creationId="{6F8CD28C-88F3-BA97-F3F9-0E3257247E78}"/>
          </ac:spMkLst>
        </pc:spChg>
        <pc:picChg chg="del">
          <ac:chgData name="Abels, Patrick" userId="ba666de4-0d21-43a6-8e66-51a18aae1b4a" providerId="ADAL" clId="{17E8D0EE-3537-4DDB-8AEA-212BB9C61B42}" dt="2024-02-22T20:04:30.062" v="149" actId="478"/>
          <ac:picMkLst>
            <pc:docMk/>
            <pc:sldMk cId="3366437632" sldId="259"/>
            <ac:picMk id="4" creationId="{BF77B9AD-FA61-DF66-A3A1-5868CC0212F3}"/>
          </ac:picMkLst>
        </pc:picChg>
        <pc:picChg chg="add mod ord modCrop">
          <ac:chgData name="Abels, Patrick" userId="ba666de4-0d21-43a6-8e66-51a18aae1b4a" providerId="ADAL" clId="{17E8D0EE-3537-4DDB-8AEA-212BB9C61B42}" dt="2024-02-22T20:05:32.667" v="159" actId="167"/>
          <ac:picMkLst>
            <pc:docMk/>
            <pc:sldMk cId="3366437632" sldId="259"/>
            <ac:picMk id="5" creationId="{B8EE926C-E9D8-0985-5182-6051BD6A616B}"/>
          </ac:picMkLst>
        </pc:picChg>
      </pc:sldChg>
      <pc:sldChg chg="modSp del mod">
        <pc:chgData name="Abels, Patrick" userId="ba666de4-0d21-43a6-8e66-51a18aae1b4a" providerId="ADAL" clId="{17E8D0EE-3537-4DDB-8AEA-212BB9C61B42}" dt="2024-02-22T20:06:34.838" v="187" actId="47"/>
        <pc:sldMkLst>
          <pc:docMk/>
          <pc:sldMk cId="4195507967" sldId="268"/>
        </pc:sldMkLst>
        <pc:spChg chg="mod">
          <ac:chgData name="Abels, Patrick" userId="ba666de4-0d21-43a6-8e66-51a18aae1b4a" providerId="ADAL" clId="{17E8D0EE-3537-4DDB-8AEA-212BB9C61B42}" dt="2024-02-22T20:06:30.235" v="185" actId="207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8:43.719" v="577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17E8D0EE-3537-4DDB-8AEA-212BB9C61B42}" dt="2024-02-22T20:18:43.719" v="577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17E8D0EE-3537-4DDB-8AEA-212BB9C61B42}" dt="2024-02-22T20:10:54.342" v="345" actId="1076"/>
          <ac:picMkLst>
            <pc:docMk/>
            <pc:sldMk cId="1535252720" sldId="269"/>
            <ac:picMk id="4" creationId="{89E77699-7145-6AEE-A24E-6D550881D79C}"/>
          </ac:picMkLst>
        </pc:picChg>
        <pc:picChg chg="del">
          <ac:chgData name="Abels, Patrick" userId="ba666de4-0d21-43a6-8e66-51a18aae1b4a" providerId="ADAL" clId="{17E8D0EE-3537-4DDB-8AEA-212BB9C61B42}" dt="2024-02-22T20:09:30.583" v="327" actId="478"/>
          <ac:picMkLst>
            <pc:docMk/>
            <pc:sldMk cId="1535252720" sldId="269"/>
            <ac:picMk id="9" creationId="{E10B7917-1E06-CE03-12D1-7EC242F7119C}"/>
          </ac:picMkLst>
        </pc:picChg>
        <pc:picChg chg="del">
          <ac:chgData name="Abels, Patrick" userId="ba666de4-0d21-43a6-8e66-51a18aae1b4a" providerId="ADAL" clId="{17E8D0EE-3537-4DDB-8AEA-212BB9C61B42}" dt="2024-02-22T20:09:29.206" v="326" actId="478"/>
          <ac:picMkLst>
            <pc:docMk/>
            <pc:sldMk cId="1535252720" sldId="269"/>
            <ac:picMk id="10" creationId="{6D4551A1-C824-BD42-9E40-FBD50BB31E9E}"/>
          </ac:picMkLst>
        </pc:picChg>
      </pc:sldChg>
      <pc:sldChg chg="modSp mod">
        <pc:chgData name="Abels, Patrick" userId="ba666de4-0d21-43a6-8e66-51a18aae1b4a" providerId="ADAL" clId="{17E8D0EE-3537-4DDB-8AEA-212BB9C61B42}" dt="2024-02-22T20:09:44.399" v="330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17E8D0EE-3537-4DDB-8AEA-212BB9C61B42}" dt="2024-02-22T20:09:44.399" v="330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7:43.031" v="497" actId="14100"/>
        <pc:sldMkLst>
          <pc:docMk/>
          <pc:sldMk cId="2066371292" sldId="274"/>
        </pc:sldMkLst>
        <pc:spChg chg="mod">
          <ac:chgData name="Abels, Patrick" userId="ba666de4-0d21-43a6-8e66-51a18aae1b4a" providerId="ADAL" clId="{17E8D0EE-3537-4DDB-8AEA-212BB9C61B42}" dt="2024-02-22T20:17:43.031" v="497" actId="14100"/>
          <ac:spMkLst>
            <pc:docMk/>
            <pc:sldMk cId="2066371292" sldId="274"/>
            <ac:spMk id="2" creationId="{819E8F8D-31D9-B7B0-30D7-BC7419B3BDA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4" creationId="{7351B586-6B87-52D6-5ABF-CCA0AE7A333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5" creationId="{BFF8A199-73CC-2C7F-8F91-FEA0E7AE842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6" creationId="{2681FE15-00BB-D7F4-698F-26685367A2B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7" creationId="{EC6712EA-8236-CC4C-2DE0-5DEA71AEE5E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8" creationId="{91E54009-C231-39EA-DF1B-7C3F05D692A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0" creationId="{1E4A0B40-6446-335C-268B-1D3CF952F7B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1" creationId="{1D804C96-EC7D-3517-05F2-467EC6F962F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2" creationId="{E1528EC1-E914-EAE5-5472-0D352C2516E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3" creationId="{905660C6-B838-952A-BEDC-540F826E7BA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4" creationId="{84903ED2-AD7B-47E6-7B61-A6B14AF96F2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6" creationId="{136C568E-9678-51E9-1ACB-769A70E7285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7" creationId="{5A54CC06-CD2C-06FD-0284-3D5AF319A11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8" creationId="{E871413C-EF6E-9D25-47DF-287F528D992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9" creationId="{B926EDD1-66D0-28E8-9FD9-AE1307A5EFF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0" creationId="{C04196CB-6030-4CC9-6AE3-3591E2598BF4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2" creationId="{5FC087FB-AB0B-8616-C829-FDF1FBFE8A48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3" creationId="{73D5F4DB-7DCC-AB87-E313-0D1562CB47BA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4" creationId="{6E883ED4-AF8E-661A-B375-14FA5BAAFB9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5" creationId="{F3FB2F66-5723-5A4E-62E9-C897F379F18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6" creationId="{EECBBC7A-75D4-E230-0E5F-E01CC15A176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8" creationId="{8B095276-86C6-E401-C07E-50ECACEEA09E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9" creationId="{DF0D1614-2189-7CF9-A828-DE61AE6FFAE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0" creationId="{A301B3D4-1E83-8DE2-8F87-C646C4E7942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1" creationId="{CAF18F44-1C61-DA1D-9836-DBF0FAAC595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2" creationId="{4C8A81C5-9305-33F9-736F-C1873B56F61B}"/>
          </ac:spMkLst>
        </pc:s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3" creationId="{6E2669C7-B48A-C21E-B145-D6687B8984A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9" creationId="{C9BD44CA-7DAE-79DF-E1EC-E644A71836C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15" creationId="{97449E22-6BC9-BBD8-FCE7-DB3B329F76A7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1" creationId="{A54DE072-1ACE-7B47-8B6F-3F5318761405}"/>
          </ac:grpSpMkLst>
        </pc:grpChg>
        <pc:grpChg chg="add 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7" creationId="{9C447D1F-C5D8-53D8-996C-C422FA438A0C}"/>
          </ac:grpSpMkLst>
        </pc:grpChg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102192478" sldId="276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4227723690" sldId="277"/>
        </pc:sldMkLst>
      </pc:sldChg>
      <pc:sldChg chg="modSp add del mod">
        <pc:chgData name="Abels, Patrick" userId="ba666de4-0d21-43a6-8e66-51a18aae1b4a" providerId="ADAL" clId="{17E8D0EE-3537-4DDB-8AEA-212BB9C61B42}" dt="2024-02-22T20:33:05.141" v="791" actId="47"/>
        <pc:sldMkLst>
          <pc:docMk/>
          <pc:sldMk cId="3025747269" sldId="278"/>
        </pc:sldMkLst>
        <pc:spChg chg="mod">
          <ac:chgData name="Abels, Patrick" userId="ba666de4-0d21-43a6-8e66-51a18aae1b4a" providerId="ADAL" clId="{17E8D0EE-3537-4DDB-8AEA-212BB9C61B42}" dt="2024-02-22T20:06:48.027" v="205" actId="113"/>
          <ac:spMkLst>
            <pc:docMk/>
            <pc:sldMk cId="3025747269" sldId="278"/>
            <ac:spMk id="2" creationId="{E3179B8B-ACF0-819A-3238-20ACDAFB6E83}"/>
          </ac:spMkLst>
        </pc:spChg>
      </pc:sldChg>
      <pc:sldChg chg="addSp modSp add mod">
        <pc:chgData name="Abels, Patrick" userId="ba666de4-0d21-43a6-8e66-51a18aae1b4a" providerId="ADAL" clId="{17E8D0EE-3537-4DDB-8AEA-212BB9C61B42}" dt="2024-02-22T20:18:14.773" v="541" actId="14100"/>
        <pc:sldMkLst>
          <pc:docMk/>
          <pc:sldMk cId="1564581560" sldId="279"/>
        </pc:sldMkLst>
        <pc:spChg chg="mod">
          <ac:chgData name="Abels, Patrick" userId="ba666de4-0d21-43a6-8e66-51a18aae1b4a" providerId="ADAL" clId="{17E8D0EE-3537-4DDB-8AEA-212BB9C61B42}" dt="2024-02-22T20:18:14.773" v="541" actId="14100"/>
          <ac:spMkLst>
            <pc:docMk/>
            <pc:sldMk cId="1564581560" sldId="279"/>
            <ac:spMk id="3" creationId="{AD1C64F5-E96B-27D6-567C-AD3E6ECCD11E}"/>
          </ac:spMkLst>
        </pc:spChg>
        <pc:spChg chg="add mod">
          <ac:chgData name="Abels, Patrick" userId="ba666de4-0d21-43a6-8e66-51a18aae1b4a" providerId="ADAL" clId="{17E8D0EE-3537-4DDB-8AEA-212BB9C61B42}" dt="2024-02-22T20:11:48.032" v="352" actId="13822"/>
          <ac:spMkLst>
            <pc:docMk/>
            <pc:sldMk cId="1564581560" sldId="279"/>
            <ac:spMk id="5" creationId="{50213B59-FFE7-7409-6A84-5D4EBD29503A}"/>
          </ac:spMkLst>
        </pc:spChg>
        <pc:picChg chg="add mod">
          <ac:chgData name="Abels, Patrick" userId="ba666de4-0d21-43a6-8e66-51a18aae1b4a" providerId="ADAL" clId="{17E8D0EE-3537-4DDB-8AEA-212BB9C61B42}" dt="2024-02-22T20:11:33.322" v="350" actId="1076"/>
          <ac:picMkLst>
            <pc:docMk/>
            <pc:sldMk cId="1564581560" sldId="279"/>
            <ac:picMk id="4" creationId="{CDFA682C-5155-A3F9-866F-79C0EB8F1910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8:03.170" v="519" actId="14100"/>
        <pc:sldMkLst>
          <pc:docMk/>
          <pc:sldMk cId="1389103015" sldId="280"/>
        </pc:sldMkLst>
        <pc:spChg chg="mod">
          <ac:chgData name="Abels, Patrick" userId="ba666de4-0d21-43a6-8e66-51a18aae1b4a" providerId="ADAL" clId="{17E8D0EE-3537-4DDB-8AEA-212BB9C61B42}" dt="2024-02-22T20:18:03.170" v="519" actId="14100"/>
          <ac:spMkLst>
            <pc:docMk/>
            <pc:sldMk cId="1389103015" sldId="280"/>
            <ac:spMk id="3" creationId="{F3DC49C2-DF23-58EE-F142-3AAB8DEE3F0A}"/>
          </ac:spMkLst>
        </pc:spChg>
        <pc:spChg chg="add mod">
          <ac:chgData name="Abels, Patrick" userId="ba666de4-0d21-43a6-8e66-51a18aae1b4a" providerId="ADAL" clId="{17E8D0EE-3537-4DDB-8AEA-212BB9C61B42}" dt="2024-02-22T20:12:42.331" v="373" actId="1035"/>
          <ac:spMkLst>
            <pc:docMk/>
            <pc:sldMk cId="1389103015" sldId="280"/>
            <ac:spMk id="5" creationId="{454F860F-890C-CAF6-D277-3E8D65C5272C}"/>
          </ac:spMkLst>
        </pc:spChg>
        <pc:picChg chg="add mod">
          <ac:chgData name="Abels, Patrick" userId="ba666de4-0d21-43a6-8e66-51a18aae1b4a" providerId="ADAL" clId="{17E8D0EE-3537-4DDB-8AEA-212BB9C61B42}" dt="2024-02-22T20:12:29.227" v="368" actId="1035"/>
          <ac:picMkLst>
            <pc:docMk/>
            <pc:sldMk cId="1389103015" sldId="280"/>
            <ac:picMk id="4" creationId="{EDD7FC97-1BC6-52E0-9AC5-260E470A6C07}"/>
          </ac:picMkLst>
        </pc:picChg>
      </pc:sldChg>
      <pc:sldChg chg="addSp delSp modSp add mod">
        <pc:chgData name="Abels, Patrick" userId="ba666de4-0d21-43a6-8e66-51a18aae1b4a" providerId="ADAL" clId="{17E8D0EE-3537-4DDB-8AEA-212BB9C61B42}" dt="2024-02-22T20:17:07.269" v="453" actId="14100"/>
        <pc:sldMkLst>
          <pc:docMk/>
          <pc:sldMk cId="3364800641" sldId="281"/>
        </pc:sldMkLst>
        <pc:spChg chg="mod">
          <ac:chgData name="Abels, Patrick" userId="ba666de4-0d21-43a6-8e66-51a18aae1b4a" providerId="ADAL" clId="{17E8D0EE-3537-4DDB-8AEA-212BB9C61B42}" dt="2024-02-22T20:17:07.269" v="453" actId="14100"/>
          <ac:spMkLst>
            <pc:docMk/>
            <pc:sldMk cId="3364800641" sldId="281"/>
            <ac:spMk id="3" creationId="{CAD7CF88-4BE3-68A5-8D3D-BA5FDC4D17F5}"/>
          </ac:spMkLst>
        </pc:spChg>
        <pc:spChg chg="add mod">
          <ac:chgData name="Abels, Patrick" userId="ba666de4-0d21-43a6-8e66-51a18aae1b4a" providerId="ADAL" clId="{17E8D0EE-3537-4DDB-8AEA-212BB9C61B42}" dt="2024-02-22T20:15:03.307" v="420" actId="14100"/>
          <ac:spMkLst>
            <pc:docMk/>
            <pc:sldMk cId="3364800641" sldId="281"/>
            <ac:spMk id="8" creationId="{1174AA33-1AD2-0B14-4759-54FB11A31D50}"/>
          </ac:spMkLst>
        </pc:spChg>
        <pc:picChg chg="add del mod">
          <ac:chgData name="Abels, Patrick" userId="ba666de4-0d21-43a6-8e66-51a18aae1b4a" providerId="ADAL" clId="{17E8D0EE-3537-4DDB-8AEA-212BB9C61B42}" dt="2024-02-22T20:13:13.310" v="379" actId="21"/>
          <ac:picMkLst>
            <pc:docMk/>
            <pc:sldMk cId="3364800641" sldId="281"/>
            <ac:picMk id="4" creationId="{20889974-2006-1D58-EA98-939BD56AA4D3}"/>
          </ac:picMkLst>
        </pc:picChg>
        <pc:picChg chg="add mod modCrop">
          <ac:chgData name="Abels, Patrick" userId="ba666de4-0d21-43a6-8e66-51a18aae1b4a" providerId="ADAL" clId="{17E8D0EE-3537-4DDB-8AEA-212BB9C61B42}" dt="2024-02-22T20:14:26.485" v="390" actId="1076"/>
          <ac:picMkLst>
            <pc:docMk/>
            <pc:sldMk cId="3364800641" sldId="281"/>
            <ac:picMk id="6" creationId="{E14525D0-08B6-2568-7D17-E7D8327F3FBF}"/>
          </ac:picMkLst>
        </pc:picChg>
        <pc:picChg chg="add mod modCrop">
          <ac:chgData name="Abels, Patrick" userId="ba666de4-0d21-43a6-8e66-51a18aae1b4a" providerId="ADAL" clId="{17E8D0EE-3537-4DDB-8AEA-212BB9C61B42}" dt="2024-02-22T20:14:43.720" v="410" actId="1036"/>
          <ac:picMkLst>
            <pc:docMk/>
            <pc:sldMk cId="3364800641" sldId="281"/>
            <ac:picMk id="7" creationId="{5EBA2D59-E651-BBFD-ECFD-8BBE58511CC0}"/>
          </ac:picMkLst>
        </pc:picChg>
        <pc:picChg chg="add mod modCrop">
          <ac:chgData name="Abels, Patrick" userId="ba666de4-0d21-43a6-8e66-51a18aae1b4a" providerId="ADAL" clId="{17E8D0EE-3537-4DDB-8AEA-212BB9C61B42}" dt="2024-02-22T20:16:37.343" v="434" actId="14100"/>
          <ac:picMkLst>
            <pc:docMk/>
            <pc:sldMk cId="3364800641" sldId="281"/>
            <ac:picMk id="10" creationId="{904E1CD7-BEF9-522D-2104-134445B29361}"/>
          </ac:picMkLst>
        </pc:picChg>
        <pc:picChg chg="add mod modCrop">
          <ac:chgData name="Abels, Patrick" userId="ba666de4-0d21-43a6-8e66-51a18aae1b4a" providerId="ADAL" clId="{17E8D0EE-3537-4DDB-8AEA-212BB9C61B42}" dt="2024-02-22T20:16:28.688" v="432" actId="1076"/>
          <ac:picMkLst>
            <pc:docMk/>
            <pc:sldMk cId="3364800641" sldId="281"/>
            <ac:picMk id="11" creationId="{7261B59E-81D3-551C-29B0-6A4FA7E22419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7:13.963" v="464" actId="20577"/>
        <pc:sldMkLst>
          <pc:docMk/>
          <pc:sldMk cId="889462947" sldId="282"/>
        </pc:sldMkLst>
        <pc:spChg chg="mod">
          <ac:chgData name="Abels, Patrick" userId="ba666de4-0d21-43a6-8e66-51a18aae1b4a" providerId="ADAL" clId="{17E8D0EE-3537-4DDB-8AEA-212BB9C61B42}" dt="2024-02-22T20:17:13.963" v="464" actId="20577"/>
          <ac:spMkLst>
            <pc:docMk/>
            <pc:sldMk cId="889462947" sldId="282"/>
            <ac:spMk id="3" creationId="{D6BD4429-DA39-AAFB-FB17-29C6796AFF30}"/>
          </ac:spMkLst>
        </pc:spChg>
        <pc:picChg chg="add mod">
          <ac:chgData name="Abels, Patrick" userId="ba666de4-0d21-43a6-8e66-51a18aae1b4a" providerId="ADAL" clId="{17E8D0EE-3537-4DDB-8AEA-212BB9C61B42}" dt="2024-02-22T20:13:14.645" v="380"/>
          <ac:picMkLst>
            <pc:docMk/>
            <pc:sldMk cId="889462947" sldId="282"/>
            <ac:picMk id="4" creationId="{20889974-2006-1D58-EA98-939BD56AA4D3}"/>
          </ac:picMkLst>
        </pc:picChg>
      </pc:sldChg>
      <pc:sldChg chg="addSp delSp modSp new mod">
        <pc:chgData name="Abels, Patrick" userId="ba666de4-0d21-43a6-8e66-51a18aae1b4a" providerId="ADAL" clId="{17E8D0EE-3537-4DDB-8AEA-212BB9C61B42}" dt="2024-02-22T20:26:02.038" v="628" actId="732"/>
        <pc:sldMkLst>
          <pc:docMk/>
          <pc:sldMk cId="1380066832" sldId="283"/>
        </pc:sldMkLst>
        <pc:spChg chg="del">
          <ac:chgData name="Abels, Patrick" userId="ba666de4-0d21-43a6-8e66-51a18aae1b4a" providerId="ADAL" clId="{17E8D0EE-3537-4DDB-8AEA-212BB9C61B42}" dt="2024-02-22T20:23:29.369" v="587" actId="478"/>
          <ac:spMkLst>
            <pc:docMk/>
            <pc:sldMk cId="1380066832" sldId="283"/>
            <ac:spMk id="2" creationId="{94EF92D2-E61C-748E-353F-54D0983790AF}"/>
          </ac:spMkLst>
        </pc:spChg>
        <pc:spChg chg="mod">
          <ac:chgData name="Abels, Patrick" userId="ba666de4-0d21-43a6-8e66-51a18aae1b4a" providerId="ADAL" clId="{17E8D0EE-3537-4DDB-8AEA-212BB9C61B42}" dt="2024-02-22T20:19:02.980" v="586" actId="20577"/>
          <ac:spMkLst>
            <pc:docMk/>
            <pc:sldMk cId="1380066832" sldId="283"/>
            <ac:spMk id="3" creationId="{2B8B045A-356B-29BD-5526-FD0A81D425C2}"/>
          </ac:spMkLst>
        </pc:spChg>
        <pc:picChg chg="add mod modCrop">
          <ac:chgData name="Abels, Patrick" userId="ba666de4-0d21-43a6-8e66-51a18aae1b4a" providerId="ADAL" clId="{17E8D0EE-3537-4DDB-8AEA-212BB9C61B42}" dt="2024-02-22T20:25:29.608" v="613" actId="14100"/>
          <ac:picMkLst>
            <pc:docMk/>
            <pc:sldMk cId="1380066832" sldId="283"/>
            <ac:picMk id="5" creationId="{144D2CB3-574C-48BF-B88D-C7F727B76390}"/>
          </ac:picMkLst>
        </pc:picChg>
        <pc:picChg chg="add mod">
          <ac:chgData name="Abels, Patrick" userId="ba666de4-0d21-43a6-8e66-51a18aae1b4a" providerId="ADAL" clId="{17E8D0EE-3537-4DDB-8AEA-212BB9C61B42}" dt="2024-02-22T20:25:39.755" v="626" actId="1038"/>
          <ac:picMkLst>
            <pc:docMk/>
            <pc:sldMk cId="1380066832" sldId="283"/>
            <ac:picMk id="7" creationId="{38BD16F3-FCFA-023C-64EE-517E4D7CE80C}"/>
          </ac:picMkLst>
        </pc:picChg>
        <pc:picChg chg="add mod modCrop">
          <ac:chgData name="Abels, Patrick" userId="ba666de4-0d21-43a6-8e66-51a18aae1b4a" providerId="ADAL" clId="{17E8D0EE-3537-4DDB-8AEA-212BB9C61B42}" dt="2024-02-22T20:24:50.780" v="603" actId="14100"/>
          <ac:picMkLst>
            <pc:docMk/>
            <pc:sldMk cId="1380066832" sldId="283"/>
            <ac:picMk id="8" creationId="{AFAD554C-9964-ED04-7ABB-F5A26039E01D}"/>
          </ac:picMkLst>
        </pc:picChg>
        <pc:picChg chg="add mod modCrop">
          <ac:chgData name="Abels, Patrick" userId="ba666de4-0d21-43a6-8e66-51a18aae1b4a" providerId="ADAL" clId="{17E8D0EE-3537-4DDB-8AEA-212BB9C61B42}" dt="2024-02-22T20:26:02.038" v="628" actId="732"/>
          <ac:picMkLst>
            <pc:docMk/>
            <pc:sldMk cId="1380066832" sldId="283"/>
            <ac:picMk id="9" creationId="{973B63C9-0961-E5F6-4F96-4BC663B4B34A}"/>
          </ac:picMkLst>
        </pc:picChg>
      </pc:sldChg>
      <pc:sldChg chg="addSp modSp new mod modTransition">
        <pc:chgData name="Abels, Patrick" userId="ba666de4-0d21-43a6-8e66-51a18aae1b4a" providerId="ADAL" clId="{17E8D0EE-3537-4DDB-8AEA-212BB9C61B42}" dt="2024-02-22T20:33:11.980" v="793"/>
        <pc:sldMkLst>
          <pc:docMk/>
          <pc:sldMk cId="3341184956" sldId="284"/>
        </pc:sldMkLst>
        <pc:spChg chg="add mod">
          <ac:chgData name="Abels, Patrick" userId="ba666de4-0d21-43a6-8e66-51a18aae1b4a" providerId="ADAL" clId="{17E8D0EE-3537-4DDB-8AEA-212BB9C61B42}" dt="2024-02-22T20:33:00.789" v="790" actId="113"/>
          <ac:spMkLst>
            <pc:docMk/>
            <pc:sldMk cId="3341184956" sldId="284"/>
            <ac:spMk id="5" creationId="{76484AD1-4FA7-FF54-6C96-43806B14DED9}"/>
          </ac:spMkLst>
        </pc:spChg>
        <pc:picChg chg="add mod">
          <ac:chgData name="Abels, Patrick" userId="ba666de4-0d21-43a6-8e66-51a18aae1b4a" providerId="ADAL" clId="{17E8D0EE-3537-4DDB-8AEA-212BB9C61B42}" dt="2024-02-22T20:31:29.961" v="732"/>
          <ac:picMkLst>
            <pc:docMk/>
            <pc:sldMk cId="3341184956" sldId="284"/>
            <ac:picMk id="3" creationId="{4A21F08B-E8E8-E2D2-7E08-DD35C5EF8CE1}"/>
          </ac:picMkLst>
        </pc:picChg>
      </pc:sldChg>
      <pc:sldMasterChg chg="delSldLayout modSldLayout">
        <pc:chgData name="Abels, Patrick" userId="ba666de4-0d21-43a6-8e66-51a18aae1b4a" providerId="ADAL" clId="{17E8D0EE-3537-4DDB-8AEA-212BB9C61B42}" dt="2024-02-22T20:03:10.400" v="120" actId="2711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17E8D0EE-3537-4DDB-8AEA-212BB9C61B42}" dt="2024-02-22T20:03:01.844" v="119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17E8D0EE-3537-4DDB-8AEA-212BB9C61B42}" dt="2024-02-22T20:03:01.844" v="119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17E8D0EE-3537-4DDB-8AEA-212BB9C61B42}" dt="2024-02-22T20:02:31.149" v="111" actId="2696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">
          <pc:chgData name="Abels, Patrick" userId="ba666de4-0d21-43a6-8e66-51a18aae1b4a" providerId="ADAL" clId="{17E8D0EE-3537-4DDB-8AEA-212BB9C61B42}" dt="2024-02-22T20:02:31.173" v="112" actId="2696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delSp modSp mod">
          <pc:chgData name="Abels, Patrick" userId="ba666de4-0d21-43a6-8e66-51a18aae1b4a" providerId="ADAL" clId="{17E8D0EE-3537-4DDB-8AEA-212BB9C61B42}" dt="2024-02-22T20:02:25.379" v="110" actId="2711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E8D0EE-3537-4DDB-8AEA-212BB9C61B42}" dt="2024-02-22T20:00:10.481" v="60" actId="207"/>
            <ac:spMkLst>
              <pc:docMk/>
              <pc:sldMasterMk cId="1043764218" sldId="2147483660"/>
              <pc:sldLayoutMk cId="815804911" sldId="2147483665"/>
              <ac:spMk id="2" creationId="{B18B71B7-806B-9352-368A-C1E2F1A3B961}"/>
            </ac:spMkLst>
          </pc:spChg>
          <pc:spChg chg="del">
            <ac:chgData name="Abels, Patrick" userId="ba666de4-0d21-43a6-8e66-51a18aae1b4a" providerId="ADAL" clId="{17E8D0EE-3537-4DDB-8AEA-212BB9C61B42}" dt="2024-02-22T20:00:00.344" v="58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21.046" v="109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25.379" v="110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  <pc:picChg chg="mod ord">
            <ac:chgData name="Abels, Patrick" userId="ba666de4-0d21-43a6-8e66-51a18aae1b4a" providerId="ADAL" clId="{17E8D0EE-3537-4DDB-8AEA-212BB9C61B42}" dt="2024-02-22T20:00:29.961" v="95" actId="1037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</pc:sldLayoutChg>
        <pc:sldLayoutChg chg="del">
          <pc:chgData name="Abels, Patrick" userId="ba666de4-0d21-43a6-8e66-51a18aae1b4a" providerId="ADAL" clId="{17E8D0EE-3537-4DDB-8AEA-212BB9C61B42}" dt="2024-02-22T19:59:32.488" v="56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17E8D0EE-3537-4DDB-8AEA-212BB9C61B42}" dt="2024-02-22T19:59:38.720" v="57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17E8D0EE-3537-4DDB-8AEA-212BB9C61B42}" dt="2024-02-22T20:02:51.118" v="117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17E8D0EE-3537-4DDB-8AEA-212BB9C61B42}" dt="2024-02-22T20:02:38.517" v="114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17E8D0EE-3537-4DDB-8AEA-212BB9C61B42}" dt="2024-02-22T20:02:51.118" v="117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12.680" v="107" actId="2711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7E8D0EE-3537-4DDB-8AEA-212BB9C61B42}" dt="2024-02-22T19:59:15.913" v="55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7E8D0EE-3537-4DDB-8AEA-212BB9C61B42}" dt="2024-02-22T19:57:37.474" v="36" actId="1035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7E8D0EE-3537-4DDB-8AEA-212BB9C61B42}" dt="2024-02-22T19:57:28.615" v="6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08.995" v="106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12.680" v="107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00.447" v="104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17E8D0EE-3537-4DDB-8AEA-212BB9C61B42}" dt="2024-02-22T20:02:00.447" v="104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44.125" v="101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1:38.570" v="100" actId="2711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17E8D0EE-3537-4DDB-8AEA-212BB9C61B42}" dt="2024-02-22T20:01:38.570" v="100" actId="2711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33.290" v="99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2:56.893" v="118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17E8D0EE-3537-4DDB-8AEA-212BB9C61B42}" dt="2024-02-22T20:02:56.893" v="118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3:10.400" v="120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7E8D0EE-3537-4DDB-8AEA-212BB9C61B42}" dt="2024-02-22T20:03:10.400" v="120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83AE74FE-24E6-4A4F-9180-1C7478480B8F}"/>
    <pc:docChg chg="undo custSel addSld modSld modMainMaster">
      <pc:chgData name="Abels, Patrick" userId="ba666de4-0d21-43a6-8e66-51a18aae1b4a" providerId="ADAL" clId="{83AE74FE-24E6-4A4F-9180-1C7478480B8F}" dt="2024-03-16T21:45:21.084" v="1222"/>
      <pc:docMkLst>
        <pc:docMk/>
      </pc:docMkLst>
      <pc:sldChg chg="addSp delSp modSp mod">
        <pc:chgData name="Abels, Patrick" userId="ba666de4-0d21-43a6-8e66-51a18aae1b4a" providerId="ADAL" clId="{83AE74FE-24E6-4A4F-9180-1C7478480B8F}" dt="2024-03-16T20:21:21.535" v="77" actId="1076"/>
        <pc:sldMkLst>
          <pc:docMk/>
          <pc:sldMk cId="4053142725" sldId="258"/>
        </pc:sldMkLst>
        <pc:picChg chg="add mod">
          <ac:chgData name="Abels, Patrick" userId="ba666de4-0d21-43a6-8e66-51a18aae1b4a" providerId="ADAL" clId="{83AE74FE-24E6-4A4F-9180-1C7478480B8F}" dt="2024-03-16T20:21:10.718" v="75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83AE74FE-24E6-4A4F-9180-1C7478480B8F}" dt="2024-03-16T20:21:10.285" v="74" actId="478"/>
          <ac:picMkLst>
            <pc:docMk/>
            <pc:sldMk cId="4053142725" sldId="258"/>
            <ac:picMk id="3" creationId="{2FB027CB-5A50-9E3F-4AB9-F189AA891A76}"/>
          </ac:picMkLst>
        </pc:picChg>
        <pc:picChg chg="add mod modCrop">
          <ac:chgData name="Abels, Patrick" userId="ba666de4-0d21-43a6-8e66-51a18aae1b4a" providerId="ADAL" clId="{83AE74FE-24E6-4A4F-9180-1C7478480B8F}" dt="2024-03-16T20:21:21.535" v="77" actId="1076"/>
          <ac:picMkLst>
            <pc:docMk/>
            <pc:sldMk cId="4053142725" sldId="258"/>
            <ac:picMk id="5" creationId="{C8F9DFD4-D6C4-E999-E436-64189A94EAB3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47.762" v="1205" actId="1035"/>
        <pc:sldMkLst>
          <pc:docMk/>
          <pc:sldMk cId="1535252720" sldId="269"/>
        </pc:sldMkLst>
        <pc:spChg chg="mod">
          <ac:chgData name="Abels, Patrick" userId="ba666de4-0d21-43a6-8e66-51a18aae1b4a" providerId="ADAL" clId="{83AE74FE-24E6-4A4F-9180-1C7478480B8F}" dt="2024-03-16T21:37:50.168" v="1123" actId="20577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83AE74FE-24E6-4A4F-9180-1C7478480B8F}" dt="2024-03-16T21:37:06.820" v="1114" actId="478"/>
          <ac:picMkLst>
            <pc:docMk/>
            <pc:sldMk cId="1535252720" sldId="269"/>
            <ac:picMk id="4" creationId="{C551F3FB-83B3-0D5F-4914-1E45F2DC4E9C}"/>
          </ac:picMkLst>
        </pc:picChg>
        <pc:picChg chg="add mod">
          <ac:chgData name="Abels, Patrick" userId="ba666de4-0d21-43a6-8e66-51a18aae1b4a" providerId="ADAL" clId="{83AE74FE-24E6-4A4F-9180-1C7478480B8F}" dt="2024-03-16T21:41:34.817" v="1157" actId="1076"/>
          <ac:picMkLst>
            <pc:docMk/>
            <pc:sldMk cId="1535252720" sldId="269"/>
            <ac:picMk id="5" creationId="{B0BAFBA6-6811-C3C0-CF5D-49944704BC2D}"/>
          </ac:picMkLst>
        </pc:picChg>
        <pc:picChg chg="add mod modCrop">
          <ac:chgData name="Abels, Patrick" userId="ba666de4-0d21-43a6-8e66-51a18aae1b4a" providerId="ADAL" clId="{83AE74FE-24E6-4A4F-9180-1C7478480B8F}" dt="2024-03-16T21:41:41.969" v="1171" actId="1036"/>
          <ac:picMkLst>
            <pc:docMk/>
            <pc:sldMk cId="1535252720" sldId="269"/>
            <ac:picMk id="7" creationId="{8F03D761-099F-6CA3-A2C7-B8D4EC61A01E}"/>
          </ac:picMkLst>
        </pc:picChg>
        <pc:picChg chg="add mod modCrop">
          <ac:chgData name="Abels, Patrick" userId="ba666de4-0d21-43a6-8e66-51a18aae1b4a" providerId="ADAL" clId="{83AE74FE-24E6-4A4F-9180-1C7478480B8F}" dt="2024-03-16T21:41:47.762" v="1205" actId="1035"/>
          <ac:picMkLst>
            <pc:docMk/>
            <pc:sldMk cId="1535252720" sldId="269"/>
            <ac:picMk id="8" creationId="{B41A3C40-29D9-C68F-4FAF-CE4A0CA33FF5}"/>
          </ac:picMkLst>
        </pc:picChg>
        <pc:picChg chg="add del mod">
          <ac:chgData name="Abels, Patrick" userId="ba666de4-0d21-43a6-8e66-51a18aae1b4a" providerId="ADAL" clId="{83AE74FE-24E6-4A4F-9180-1C7478480B8F}" dt="2024-03-16T21:40:41.054" v="1136" actId="21"/>
          <ac:picMkLst>
            <pc:docMk/>
            <pc:sldMk cId="1535252720" sldId="269"/>
            <ac:picMk id="9" creationId="{63E32EAA-EBFF-97AC-2C65-0B4F49C19E42}"/>
          </ac:picMkLst>
        </pc:picChg>
        <pc:picChg chg="del">
          <ac:chgData name="Abels, Patrick" userId="ba666de4-0d21-43a6-8e66-51a18aae1b4a" providerId="ADAL" clId="{83AE74FE-24E6-4A4F-9180-1C7478480B8F}" dt="2024-03-16T21:37:06.301" v="1113" actId="478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01.348" v="1149" actId="1076"/>
        <pc:sldMkLst>
          <pc:docMk/>
          <pc:sldMk cId="1722427942" sldId="273"/>
        </pc:sldMkLst>
        <pc:spChg chg="mod">
          <ac:chgData name="Abels, Patrick" userId="ba666de4-0d21-43a6-8e66-51a18aae1b4a" providerId="ADAL" clId="{83AE74FE-24E6-4A4F-9180-1C7478480B8F}" dt="2024-03-16T21:40:55.855" v="114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83AE74FE-24E6-4A4F-9180-1C7478480B8F}" dt="2024-03-16T21:39:25.014" v="1132" actId="478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83AE74FE-24E6-4A4F-9180-1C7478480B8F}" dt="2024-03-16T21:39:25.752" v="1133" actId="478"/>
          <ac:picMkLst>
            <pc:docMk/>
            <pc:sldMk cId="1722427942" sldId="273"/>
            <ac:picMk id="7" creationId="{3F3A8A34-15C0-83DF-CAC9-D8E0DE6EFC78}"/>
          </ac:picMkLst>
        </pc:picChg>
        <pc:picChg chg="add mod modCrop">
          <ac:chgData name="Abels, Patrick" userId="ba666de4-0d21-43a6-8e66-51a18aae1b4a" providerId="ADAL" clId="{83AE74FE-24E6-4A4F-9180-1C7478480B8F}" dt="2024-03-16T21:41:01.348" v="1149" actId="1076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83AE74FE-24E6-4A4F-9180-1C7478480B8F}" dt="2024-03-16T20:20:49.542" v="73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83AE74FE-24E6-4A4F-9180-1C7478480B8F}" dt="2024-03-16T20:20:49.542" v="73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83AE74FE-24E6-4A4F-9180-1C7478480B8F}" dt="2024-03-16T21:14:58.689" v="719" actId="207"/>
        <pc:sldMkLst>
          <pc:docMk/>
          <pc:sldMk cId="4188792782" sldId="275"/>
        </pc:sldMkLst>
        <pc:spChg chg="del">
          <ac:chgData name="Abels, Patrick" userId="ba666de4-0d21-43a6-8e66-51a18aae1b4a" providerId="ADAL" clId="{83AE74FE-24E6-4A4F-9180-1C7478480B8F}" dt="2024-03-16T21:03:15.487" v="412" actId="478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83AE74FE-24E6-4A4F-9180-1C7478480B8F}" dt="2024-03-16T21:03:05.994" v="410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83AE74FE-24E6-4A4F-9180-1C7478480B8F}" dt="2024-03-16T21:14:47.218" v="717" actId="207"/>
          <ac:spMkLst>
            <pc:docMk/>
            <pc:sldMk cId="4188792782" sldId="275"/>
            <ac:spMk id="5" creationId="{B1CB59AB-FB2A-AC3D-2D06-5AFF1E8FA03F}"/>
          </ac:spMkLst>
        </pc:spChg>
        <pc:spChg chg="add mod">
          <ac:chgData name="Abels, Patrick" userId="ba666de4-0d21-43a6-8e66-51a18aae1b4a" providerId="ADAL" clId="{83AE74FE-24E6-4A4F-9180-1C7478480B8F}" dt="2024-03-16T21:14:58.689" v="719" actId="207"/>
          <ac:spMkLst>
            <pc:docMk/>
            <pc:sldMk cId="4188792782" sldId="275"/>
            <ac:spMk id="7" creationId="{D9A2D6F0-D9D6-19AB-6DF8-80961EAE9CB7}"/>
          </ac:spMkLst>
        </pc:spChg>
        <pc:spChg chg="add del mod">
          <ac:chgData name="Abels, Patrick" userId="ba666de4-0d21-43a6-8e66-51a18aae1b4a" providerId="ADAL" clId="{83AE74FE-24E6-4A4F-9180-1C7478480B8F}" dt="2024-03-16T21:08:03.580" v="561" actId="478"/>
          <ac:spMkLst>
            <pc:docMk/>
            <pc:sldMk cId="4188792782" sldId="275"/>
            <ac:spMk id="9" creationId="{8AC9A75E-A109-A570-2ADD-F763F31DA520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2" creationId="{95E3970E-FAF5-ABAB-19BB-2B612ADE9F54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3" creationId="{59F023EE-975E-10C9-973D-68D89B85E74C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6" creationId="{874BBB09-44A7-6D64-0DBA-7C89D15B3DDE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7" creationId="{5773759A-908C-403E-4730-673B418A1A1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83AE74FE-24E6-4A4F-9180-1C7478480B8F}" dt="2024-03-16T21:03:09.768" v="411" actId="478"/>
          <ac:picMkLst>
            <pc:docMk/>
            <pc:sldMk cId="4188792782" sldId="275"/>
            <ac:picMk id="6" creationId="{310239B4-2E08-3ACD-FC8D-A524285C8146}"/>
          </ac:picMkLst>
        </pc:pic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15" creationId="{55E7EC62-739A-632F-CE69-0BDD669651F0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83AE74FE-24E6-4A4F-9180-1C7478480B8F}" dt="2024-03-16T20:51:17.451" v="388" actId="2085"/>
        <pc:sldMkLst>
          <pc:docMk/>
          <pc:sldMk cId="2432261518" sldId="276"/>
        </pc:sldMkLst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3" creationId="{0889DD81-4FC0-2CC2-0950-8D7D9A057769}"/>
          </ac:spMkLst>
        </pc:spChg>
        <pc:spChg chg="del">
          <ac:chgData name="Abels, Patrick" userId="ba666de4-0d21-43a6-8e66-51a18aae1b4a" providerId="ADAL" clId="{83AE74FE-24E6-4A4F-9180-1C7478480B8F}" dt="2024-03-16T20:22:02.839" v="80" actId="478"/>
          <ac:spMkLst>
            <pc:docMk/>
            <pc:sldMk cId="2432261518" sldId="276"/>
            <ac:spMk id="4" creationId="{0266E635-3D3C-B897-17CB-A9383A727F3E}"/>
          </ac:spMkLst>
        </pc:spChg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6" creationId="{A27C3349-C13B-36EE-B83C-A47DFE30701C}"/>
          </ac:spMkLst>
        </pc:spChg>
        <pc:spChg chg="add del mod">
          <ac:chgData name="Abels, Patrick" userId="ba666de4-0d21-43a6-8e66-51a18aae1b4a" providerId="ADAL" clId="{83AE74FE-24E6-4A4F-9180-1C7478480B8F}" dt="2024-03-16T20:22:08.863" v="81" actId="478"/>
          <ac:spMkLst>
            <pc:docMk/>
            <pc:sldMk cId="2432261518" sldId="276"/>
            <ac:spMk id="7" creationId="{15A88FC4-B89F-8279-9D3C-F3C6934A2513}"/>
          </ac:spMkLst>
        </pc:spChg>
        <pc:spChg chg="add del mod">
          <ac:chgData name="Abels, Patrick" userId="ba666de4-0d21-43a6-8e66-51a18aae1b4a" providerId="ADAL" clId="{83AE74FE-24E6-4A4F-9180-1C7478480B8F}" dt="2024-03-16T20:22:52.980" v="89" actId="478"/>
          <ac:spMkLst>
            <pc:docMk/>
            <pc:sldMk cId="2432261518" sldId="276"/>
            <ac:spMk id="8" creationId="{2C70E09F-EE54-0B21-BDC7-84B24763873A}"/>
          </ac:spMkLst>
        </pc:spChg>
        <pc:spChg chg="add mod topLvl">
          <ac:chgData name="Abels, Patrick" userId="ba666de4-0d21-43a6-8e66-51a18aae1b4a" providerId="ADAL" clId="{83AE74FE-24E6-4A4F-9180-1C7478480B8F}" dt="2024-03-16T20:35:33.151" v="382" actId="165"/>
          <ac:spMkLst>
            <pc:docMk/>
            <pc:sldMk cId="2432261518" sldId="276"/>
            <ac:spMk id="9" creationId="{0DB8AD25-2F6A-6B60-C12B-49F24D46212C}"/>
          </ac:spMkLst>
        </pc:spChg>
        <pc:spChg chg="add mod topLvl">
          <ac:chgData name="Abels, Patrick" userId="ba666de4-0d21-43a6-8e66-51a18aae1b4a" providerId="ADAL" clId="{83AE74FE-24E6-4A4F-9180-1C7478480B8F}" dt="2024-03-16T20:35:44.483" v="384" actId="165"/>
          <ac:spMkLst>
            <pc:docMk/>
            <pc:sldMk cId="2432261518" sldId="276"/>
            <ac:spMk id="10" creationId="{3CE5311C-5438-6EDD-6E0D-0EAF4C1AA415}"/>
          </ac:spMkLst>
        </pc:spChg>
        <pc:spChg chg="add del mo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1" creationId="{06434381-205A-F040-BA2A-81C5999B476E}"/>
          </ac:spMkLst>
        </pc:spChg>
        <pc:spChg chg="add del mod ord topLvl">
          <ac:chgData name="Abels, Patrick" userId="ba666de4-0d21-43a6-8e66-51a18aae1b4a" providerId="ADAL" clId="{83AE74FE-24E6-4A4F-9180-1C7478480B8F}" dt="2024-03-16T20:35:37.908" v="383" actId="478"/>
          <ac:spMkLst>
            <pc:docMk/>
            <pc:sldMk cId="2432261518" sldId="276"/>
            <ac:spMk id="12" creationId="{1A3B6189-D10D-9D28-09FC-4936D55F25E2}"/>
          </ac:spMkLst>
        </pc:spChg>
        <pc:spChg chg="add del mod ord topLvl">
          <ac:chgData name="Abels, Patrick" userId="ba666de4-0d21-43a6-8e66-51a18aae1b4a" providerId="ADAL" clId="{83AE74FE-24E6-4A4F-9180-1C7478480B8F}" dt="2024-03-16T20:35:46.979" v="385" actId="478"/>
          <ac:spMkLst>
            <pc:docMk/>
            <pc:sldMk cId="2432261518" sldId="276"/>
            <ac:spMk id="13" creationId="{78403A90-D6FA-E0DB-F5B1-880FACD3D382}"/>
          </ac:spMkLst>
        </pc:spChg>
        <pc:spChg chg="add del mod or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4" creationId="{1F4D04C9-ADB1-EF47-88AD-312A15ADE2DB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5" creationId="{C1A2468C-ADFF-B0A2-ED06-D6AB68E73D7F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6" creationId="{B737D35A-CFF1-752E-90D0-D24E51209C57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7" creationId="{1B7D4C38-13D2-6BCA-3A50-A2449CA2F17D}"/>
          </ac:spMkLst>
        </pc:spChg>
        <pc:spChg chg="add mod ord">
          <ac:chgData name="Abels, Patrick" userId="ba666de4-0d21-43a6-8e66-51a18aae1b4a" providerId="ADAL" clId="{83AE74FE-24E6-4A4F-9180-1C7478480B8F}" dt="2024-03-16T20:51:13.902" v="387" actId="2085"/>
          <ac:spMkLst>
            <pc:docMk/>
            <pc:sldMk cId="2432261518" sldId="276"/>
            <ac:spMk id="18" creationId="{AE38ED50-80F6-08DE-0E05-AC39C36DFC59}"/>
          </ac:spMkLst>
        </pc:spChg>
        <pc:spChg chg="add mod">
          <ac:chgData name="Abels, Patrick" userId="ba666de4-0d21-43a6-8e66-51a18aae1b4a" providerId="ADAL" clId="{83AE74FE-24E6-4A4F-9180-1C7478480B8F}" dt="2024-03-16T20:51:17.451" v="388" actId="2085"/>
          <ac:spMkLst>
            <pc:docMk/>
            <pc:sldMk cId="2432261518" sldId="276"/>
            <ac:spMk id="19" creationId="{1F3A3C93-32EF-490D-3F9A-EEC4E7E29442}"/>
          </ac:spMkLst>
        </pc:spChg>
        <pc:spChg chg="add mod">
          <ac:chgData name="Abels, Patrick" userId="ba666de4-0d21-43a6-8e66-51a18aae1b4a" providerId="ADAL" clId="{83AE74FE-24E6-4A4F-9180-1C7478480B8F}" dt="2024-03-16T20:32:20.079" v="332" actId="1076"/>
          <ac:spMkLst>
            <pc:docMk/>
            <pc:sldMk cId="2432261518" sldId="276"/>
            <ac:spMk id="20" creationId="{7C884075-613F-2DF2-3140-AD8DD754DED9}"/>
          </ac:spMkLst>
        </pc:spChg>
        <pc:grpChg chg="add del mod">
          <ac:chgData name="Abels, Patrick" userId="ba666de4-0d21-43a6-8e66-51a18aae1b4a" providerId="ADAL" clId="{83AE74FE-24E6-4A4F-9180-1C7478480B8F}" dt="2024-03-16T20:35:44.483" v="384" actId="165"/>
          <ac:grpSpMkLst>
            <pc:docMk/>
            <pc:sldMk cId="2432261518" sldId="276"/>
            <ac:grpSpMk id="21" creationId="{F6B1646A-49D5-E4EF-35F9-09835E295BE3}"/>
          </ac:grpSpMkLst>
        </pc:grpChg>
        <pc:grpChg chg="add del mod">
          <ac:chgData name="Abels, Patrick" userId="ba666de4-0d21-43a6-8e66-51a18aae1b4a" providerId="ADAL" clId="{83AE74FE-24E6-4A4F-9180-1C7478480B8F}" dt="2024-03-16T20:35:33.151" v="382" actId="165"/>
          <ac:grpSpMkLst>
            <pc:docMk/>
            <pc:sldMk cId="2432261518" sldId="276"/>
            <ac:grpSpMk id="22" creationId="{789E4231-F16C-A33B-B872-BB230288180F}"/>
          </ac:grpSpMkLst>
        </pc:grpChg>
        <pc:picChg chg="del">
          <ac:chgData name="Abels, Patrick" userId="ba666de4-0d21-43a6-8e66-51a18aae1b4a" providerId="ADAL" clId="{83AE74FE-24E6-4A4F-9180-1C7478480B8F}" dt="2024-03-16T20:21:56.812" v="78" actId="478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83AE74FE-24E6-4A4F-9180-1C7478480B8F}" dt="2024-03-16T20:22:00.328" v="79" actId="47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3:31.822" v="1220" actId="6549"/>
        <pc:sldMkLst>
          <pc:docMk/>
          <pc:sldMk cId="3317942293" sldId="278"/>
        </pc:sldMkLst>
        <pc:spChg chg="mod">
          <ac:chgData name="Abels, Patrick" userId="ba666de4-0d21-43a6-8e66-51a18aae1b4a" providerId="ADAL" clId="{83AE74FE-24E6-4A4F-9180-1C7478480B8F}" dt="2024-03-16T21:43:31.822" v="1220" actId="6549"/>
          <ac:spMkLst>
            <pc:docMk/>
            <pc:sldMk cId="3317942293" sldId="278"/>
            <ac:spMk id="3" creationId="{4FCB3A07-5B82-9244-2044-2D3EF2B43DC3}"/>
          </ac:spMkLst>
        </pc:spChg>
        <pc:picChg chg="add mod modCrop">
          <ac:chgData name="Abels, Patrick" userId="ba666de4-0d21-43a6-8e66-51a18aae1b4a" providerId="ADAL" clId="{83AE74FE-24E6-4A4F-9180-1C7478480B8F}" dt="2024-03-16T21:43:07.764" v="1213" actId="1076"/>
          <ac:picMkLst>
            <pc:docMk/>
            <pc:sldMk cId="3317942293" sldId="278"/>
            <ac:picMk id="5" creationId="{2F782E40-2DBD-4433-CE14-47522CFB3C7C}"/>
          </ac:picMkLst>
        </pc:picChg>
        <pc:picChg chg="del">
          <ac:chgData name="Abels, Patrick" userId="ba666de4-0d21-43a6-8e66-51a18aae1b4a" providerId="ADAL" clId="{83AE74FE-24E6-4A4F-9180-1C7478480B8F}" dt="2024-03-16T21:39:21.839" v="1131" actId="478"/>
          <ac:picMkLst>
            <pc:docMk/>
            <pc:sldMk cId="3317942293" sldId="278"/>
            <ac:picMk id="6" creationId="{B95C7495-711F-D869-BFF1-4C3894F830EE}"/>
          </ac:picMkLst>
        </pc:picChg>
        <pc:picChg chg="add mod modCrop">
          <ac:chgData name="Abels, Patrick" userId="ba666de4-0d21-43a6-8e66-51a18aae1b4a" providerId="ADAL" clId="{83AE74FE-24E6-4A4F-9180-1C7478480B8F}" dt="2024-03-16T21:43:10.475" v="1214" actId="1076"/>
          <ac:picMkLst>
            <pc:docMk/>
            <pc:sldMk cId="3317942293" sldId="278"/>
            <ac:picMk id="7" creationId="{CDE85325-B067-4227-665A-F74BBF407B11}"/>
          </ac:picMkLst>
        </pc:pic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150980754" sldId="279"/>
        </pc:sldMkLst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2" creationId="{9C547B14-A042-8B9B-BB33-2F8AD80D6142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4" creationId="{153D2768-0245-A09D-D8C2-C895B3E18980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6" creationId="{C81BE20A-3C4D-813D-5163-87410382AB0A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8" creationId="{8EBD9CD1-7123-66C1-A87B-E580D63452F4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9" creationId="{AE778484-68CB-7B72-8D04-7FB622B63D6B}"/>
          </ac:spMkLst>
        </pc:sp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2794585650" sldId="280"/>
        </pc:sldMkLst>
        <pc:spChg chg="add del mod">
          <ac:chgData name="Abels, Patrick" userId="ba666de4-0d21-43a6-8e66-51a18aae1b4a" providerId="ADAL" clId="{83AE74FE-24E6-4A4F-9180-1C7478480B8F}" dt="2024-03-16T21:17:30.618" v="734" actId="478"/>
          <ac:spMkLst>
            <pc:docMk/>
            <pc:sldMk cId="2794585650" sldId="280"/>
            <ac:spMk id="2" creationId="{525DD8A1-4278-3688-C6FC-26FE9F1B1FAE}"/>
          </ac:spMkLst>
        </pc:spChg>
        <pc:spChg chg="mod">
          <ac:chgData name="Abels, Patrick" userId="ba666de4-0d21-43a6-8e66-51a18aae1b4a" providerId="ADAL" clId="{83AE74FE-24E6-4A4F-9180-1C7478480B8F}" dt="2024-03-16T21:24:03.414" v="812" actId="207"/>
          <ac:spMkLst>
            <pc:docMk/>
            <pc:sldMk cId="2794585650" sldId="280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4:06.810" v="813" actId="207"/>
          <ac:spMkLst>
            <pc:docMk/>
            <pc:sldMk cId="2794585650" sldId="280"/>
            <ac:spMk id="7" creationId="{D9A2D6F0-D9D6-19AB-6DF8-80961EAE9CB7}"/>
          </ac:spMkLst>
        </pc:spChg>
        <pc:spChg chg="mod">
          <ac:chgData name="Abels, Patrick" userId="ba666de4-0d21-43a6-8e66-51a18aae1b4a" providerId="ADAL" clId="{83AE74FE-24E6-4A4F-9180-1C7478480B8F}" dt="2024-03-16T21:17:48.243" v="736" actId="207"/>
          <ac:spMkLst>
            <pc:docMk/>
            <pc:sldMk cId="2794585650" sldId="280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9:02.956" v="760" actId="1076"/>
          <ac:spMkLst>
            <pc:docMk/>
            <pc:sldMk cId="2794585650" sldId="280"/>
            <ac:spMk id="18" creationId="{A8854502-4FD9-F706-A59F-70C51A657968}"/>
          </ac:spMkLst>
        </pc:spChg>
        <pc:spChg chg="add mod">
          <ac:chgData name="Abels, Patrick" userId="ba666de4-0d21-43a6-8e66-51a18aae1b4a" providerId="ADAL" clId="{83AE74FE-24E6-4A4F-9180-1C7478480B8F}" dt="2024-03-16T21:19:07.117" v="762" actId="1076"/>
          <ac:spMkLst>
            <pc:docMk/>
            <pc:sldMk cId="2794585650" sldId="280"/>
            <ac:spMk id="19" creationId="{A6993193-95CB-9B2B-2B1F-FF499B48F283}"/>
          </ac:spMkLst>
        </pc:spChg>
        <pc:cxnChg chg="add mod">
          <ac:chgData name="Abels, Patrick" userId="ba666de4-0d21-43a6-8e66-51a18aae1b4a" providerId="ADAL" clId="{83AE74FE-24E6-4A4F-9180-1C7478480B8F}" dt="2024-03-16T21:18:07.382" v="739" actId="1582"/>
          <ac:cxnSpMkLst>
            <pc:docMk/>
            <pc:sldMk cId="2794585650" sldId="280"/>
            <ac:cxnSpMk id="6" creationId="{17634427-B7FA-6C74-E45F-6BD1DF33A04F}"/>
          </ac:cxnSpMkLst>
        </pc:cxnChg>
        <pc:cxnChg chg="add mod">
          <ac:chgData name="Abels, Patrick" userId="ba666de4-0d21-43a6-8e66-51a18aae1b4a" providerId="ADAL" clId="{83AE74FE-24E6-4A4F-9180-1C7478480B8F}" dt="2024-03-16T21:18:27.745" v="747" actId="1038"/>
          <ac:cxnSpMkLst>
            <pc:docMk/>
            <pc:sldMk cId="2794585650" sldId="280"/>
            <ac:cxnSpMk id="8" creationId="{BC6103AB-2C2D-2EF3-4296-7A1947227F65}"/>
          </ac:cxnSpMkLst>
        </pc:cxnChg>
        <pc:cxnChg chg="add mod">
          <ac:chgData name="Abels, Patrick" userId="ba666de4-0d21-43a6-8e66-51a18aae1b4a" providerId="ADAL" clId="{83AE74FE-24E6-4A4F-9180-1C7478480B8F}" dt="2024-03-16T21:18:32.948" v="749" actId="14100"/>
          <ac:cxnSpMkLst>
            <pc:docMk/>
            <pc:sldMk cId="2794585650" sldId="280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281062837" sldId="281"/>
        </pc:sldMkLst>
        <pc:spChg chg="mod">
          <ac:chgData name="Abels, Patrick" userId="ba666de4-0d21-43a6-8e66-51a18aae1b4a" providerId="ADAL" clId="{83AE74FE-24E6-4A4F-9180-1C7478480B8F}" dt="2024-03-16T21:20:12.309" v="769" actId="207"/>
          <ac:spMkLst>
            <pc:docMk/>
            <pc:sldMk cId="3281062837" sldId="281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0:24.986" v="770" actId="207"/>
          <ac:spMkLst>
            <pc:docMk/>
            <pc:sldMk cId="3281062837" sldId="281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1:00.924" v="771" actId="207"/>
          <ac:spMkLst>
            <pc:docMk/>
            <pc:sldMk cId="3281062837" sldId="281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1:59.228" v="796" actId="1076"/>
          <ac:spMkLst>
            <pc:docMk/>
            <pc:sldMk cId="3281062837" sldId="281"/>
            <ac:spMk id="18" creationId="{A8854502-4FD9-F706-A59F-70C51A657968}"/>
          </ac:spMkLst>
        </pc:spChg>
        <pc:spChg chg="del">
          <ac:chgData name="Abels, Patrick" userId="ba666de4-0d21-43a6-8e66-51a18aae1b4a" providerId="ADAL" clId="{83AE74FE-24E6-4A4F-9180-1C7478480B8F}" dt="2024-03-16T21:22:02.785" v="798" actId="478"/>
          <ac:spMkLst>
            <pc:docMk/>
            <pc:sldMk cId="3281062837" sldId="281"/>
            <ac:spMk id="19" creationId="{A6993193-95CB-9B2B-2B1F-FF499B48F283}"/>
          </ac:spMkLst>
        </pc:spChg>
        <pc:cxnChg chg="del">
          <ac:chgData name="Abels, Patrick" userId="ba666de4-0d21-43a6-8e66-51a18aae1b4a" providerId="ADAL" clId="{83AE74FE-24E6-4A4F-9180-1C7478480B8F}" dt="2024-03-16T21:22:03.625" v="799" actId="478"/>
          <ac:cxnSpMkLst>
            <pc:docMk/>
            <pc:sldMk cId="3281062837" sldId="281"/>
            <ac:cxnSpMk id="6" creationId="{17634427-B7FA-6C74-E45F-6BD1DF33A04F}"/>
          </ac:cxnSpMkLst>
        </pc:cxnChg>
        <pc:cxnChg chg="del">
          <ac:chgData name="Abels, Patrick" userId="ba666de4-0d21-43a6-8e66-51a18aae1b4a" providerId="ADAL" clId="{83AE74FE-24E6-4A4F-9180-1C7478480B8F}" dt="2024-03-16T21:22:01.372" v="797" actId="478"/>
          <ac:cxnSpMkLst>
            <pc:docMk/>
            <pc:sldMk cId="3281062837" sldId="281"/>
            <ac:cxnSpMk id="8" creationId="{BC6103AB-2C2D-2EF3-4296-7A1947227F65}"/>
          </ac:cxnSpMkLst>
        </pc:cxnChg>
        <pc:cxnChg chg="mod">
          <ac:chgData name="Abels, Patrick" userId="ba666de4-0d21-43a6-8e66-51a18aae1b4a" providerId="ADAL" clId="{83AE74FE-24E6-4A4F-9180-1C7478480B8F}" dt="2024-03-16T21:21:13.011" v="773" actId="14100"/>
          <ac:cxnSpMkLst>
            <pc:docMk/>
            <pc:sldMk cId="3281062837" sldId="281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634478817" sldId="282"/>
        </pc:sldMkLst>
        <pc:spChg chg="mod">
          <ac:chgData name="Abels, Patrick" userId="ba666de4-0d21-43a6-8e66-51a18aae1b4a" providerId="ADAL" clId="{83AE74FE-24E6-4A4F-9180-1C7478480B8F}" dt="2024-03-16T21:22:55.146" v="802" actId="207"/>
          <ac:spMkLst>
            <pc:docMk/>
            <pc:sldMk cId="3634478817" sldId="282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3:28.292" v="807" actId="207"/>
          <ac:spMkLst>
            <pc:docMk/>
            <pc:sldMk cId="3634478817" sldId="282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3:17.481" v="805" actId="207"/>
          <ac:spMkLst>
            <pc:docMk/>
            <pc:sldMk cId="3634478817" sldId="282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3:23.281" v="806" actId="207"/>
          <ac:spMkLst>
            <pc:docMk/>
            <pc:sldMk cId="3634478817" sldId="282"/>
            <ac:spMk id="13" creationId="{59F023EE-975E-10C9-973D-68D89B85E74C}"/>
          </ac:spMkLst>
        </pc:spChg>
        <pc:spChg chg="del">
          <ac:chgData name="Abels, Patrick" userId="ba666de4-0d21-43a6-8e66-51a18aae1b4a" providerId="ADAL" clId="{83AE74FE-24E6-4A4F-9180-1C7478480B8F}" dt="2024-03-16T21:23:43.373" v="810" actId="478"/>
          <ac:spMkLst>
            <pc:docMk/>
            <pc:sldMk cId="3634478817" sldId="282"/>
            <ac:spMk id="18" creationId="{A8854502-4FD9-F706-A59F-70C51A657968}"/>
          </ac:spMkLst>
        </pc:spChg>
        <pc:cxnChg chg="mod">
          <ac:chgData name="Abels, Patrick" userId="ba666de4-0d21-43a6-8e66-51a18aae1b4a" providerId="ADAL" clId="{83AE74FE-24E6-4A4F-9180-1C7478480B8F}" dt="2024-03-16T21:23:35.885" v="809" actId="14100"/>
          <ac:cxnSpMkLst>
            <pc:docMk/>
            <pc:sldMk cId="3634478817" sldId="282"/>
            <ac:cxnSpMk id="9" creationId="{FC3A2195-71FD-23F7-3CC2-190BD8A98B2F}"/>
          </ac:cxnSpMkLst>
        </pc:cxnChg>
      </pc:sldChg>
      <pc:sldChg chg="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419141148" sldId="283"/>
        </pc:sldMkLst>
        <pc:spChg chg="mod">
          <ac:chgData name="Abels, Patrick" userId="ba666de4-0d21-43a6-8e66-51a18aae1b4a" providerId="ADAL" clId="{83AE74FE-24E6-4A4F-9180-1C7478480B8F}" dt="2024-03-16T21:24:44.534" v="816" actId="207"/>
          <ac:spMkLst>
            <pc:docMk/>
            <pc:sldMk cId="3419141148" sldId="283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5:07.507" v="822" actId="207"/>
          <ac:spMkLst>
            <pc:docMk/>
            <pc:sldMk cId="3419141148" sldId="283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4:57.169" v="819" actId="207"/>
          <ac:spMkLst>
            <pc:docMk/>
            <pc:sldMk cId="3419141148" sldId="283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5:04.003" v="821" actId="207"/>
          <ac:spMkLst>
            <pc:docMk/>
            <pc:sldMk cId="3419141148" sldId="283"/>
            <ac:spMk id="14" creationId="{8D312CA6-3776-FE73-1BEC-EB26071E322C}"/>
          </ac:spMkLst>
        </pc:spChg>
        <pc:cxnChg chg="mod">
          <ac:chgData name="Abels, Patrick" userId="ba666de4-0d21-43a6-8e66-51a18aae1b4a" providerId="ADAL" clId="{83AE74FE-24E6-4A4F-9180-1C7478480B8F}" dt="2024-03-16T21:25:01.308" v="820" actId="1076"/>
          <ac:cxnSpMkLst>
            <pc:docMk/>
            <pc:sldMk cId="3419141148" sldId="283"/>
            <ac:cxnSpMk id="9" creationId="{FC3A2195-71FD-23F7-3CC2-190BD8A98B2F}"/>
          </ac:cxnSpMkLst>
        </pc:cxn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648068024" sldId="284"/>
        </pc:sldMkLst>
        <pc:spChg chg="add mod">
          <ac:chgData name="Abels, Patrick" userId="ba666de4-0d21-43a6-8e66-51a18aae1b4a" providerId="ADAL" clId="{83AE74FE-24E6-4A4F-9180-1C7478480B8F}" dt="2024-03-16T21:27:02.301" v="850" actId="1038"/>
          <ac:spMkLst>
            <pc:docMk/>
            <pc:sldMk cId="1648068024" sldId="284"/>
            <ac:spMk id="2" creationId="{5EFA9A5E-116F-20B2-BBEA-DD01E0A20568}"/>
          </ac:spMkLst>
        </pc:spChg>
        <pc:spChg chg="add mod">
          <ac:chgData name="Abels, Patrick" userId="ba666de4-0d21-43a6-8e66-51a18aae1b4a" providerId="ADAL" clId="{83AE74FE-24E6-4A4F-9180-1C7478480B8F}" dt="2024-03-16T21:30:06.322" v="935" actId="208"/>
          <ac:spMkLst>
            <pc:docMk/>
            <pc:sldMk cId="1648068024" sldId="284"/>
            <ac:spMk id="4" creationId="{85582A5A-0E1B-7DD8-0419-5E5C33F5607E}"/>
          </ac:spMkLst>
        </pc:spChg>
        <pc:spChg chg="mod">
          <ac:chgData name="Abels, Patrick" userId="ba666de4-0d21-43a6-8e66-51a18aae1b4a" providerId="ADAL" clId="{83AE74FE-24E6-4A4F-9180-1C7478480B8F}" dt="2024-03-16T21:25:26.997" v="825" actId="207"/>
          <ac:spMkLst>
            <pc:docMk/>
            <pc:sldMk cId="1648068024" sldId="284"/>
            <ac:spMk id="5" creationId="{B1CB59AB-FB2A-AC3D-2D06-5AFF1E8FA03F}"/>
          </ac:spMkLst>
        </pc:spChg>
        <pc:spChg chg="add del mod">
          <ac:chgData name="Abels, Patrick" userId="ba666de4-0d21-43a6-8e66-51a18aae1b4a" providerId="ADAL" clId="{83AE74FE-24E6-4A4F-9180-1C7478480B8F}" dt="2024-03-16T21:29:23.289" v="930" actId="478"/>
          <ac:spMkLst>
            <pc:docMk/>
            <pc:sldMk cId="1648068024" sldId="284"/>
            <ac:spMk id="6" creationId="{84375DA1-B07B-EE08-1066-C19B686902A9}"/>
          </ac:spMkLst>
        </pc:spChg>
        <pc:spChg chg="add del mod">
          <ac:chgData name="Abels, Patrick" userId="ba666de4-0d21-43a6-8e66-51a18aae1b4a" providerId="ADAL" clId="{83AE74FE-24E6-4A4F-9180-1C7478480B8F}" dt="2024-03-16T21:29:22.488" v="929" actId="478"/>
          <ac:spMkLst>
            <pc:docMk/>
            <pc:sldMk cId="1648068024" sldId="284"/>
            <ac:spMk id="8" creationId="{E2E0A163-D304-A9D7-B613-C85796555B3A}"/>
          </ac:spMkLst>
        </pc:spChg>
        <pc:spChg chg="add del mod">
          <ac:chgData name="Abels, Patrick" userId="ba666de4-0d21-43a6-8e66-51a18aae1b4a" providerId="ADAL" clId="{83AE74FE-24E6-4A4F-9180-1C7478480B8F}" dt="2024-03-16T21:29:20.706" v="927" actId="478"/>
          <ac:spMkLst>
            <pc:docMk/>
            <pc:sldMk cId="1648068024" sldId="284"/>
            <ac:spMk id="10" creationId="{2F999CFC-828B-836D-2346-F8B4840FE1E4}"/>
          </ac:spMkLst>
        </pc:spChg>
        <pc:spChg chg="mod">
          <ac:chgData name="Abels, Patrick" userId="ba666de4-0d21-43a6-8e66-51a18aae1b4a" providerId="ADAL" clId="{83AE74FE-24E6-4A4F-9180-1C7478480B8F}" dt="2024-03-16T21:25:37.412" v="828" actId="207"/>
          <ac:spMkLst>
            <pc:docMk/>
            <pc:sldMk cId="1648068024" sldId="284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9:54.269" v="933" actId="207"/>
          <ac:spMkLst>
            <pc:docMk/>
            <pc:sldMk cId="1648068024" sldId="284"/>
            <ac:spMk id="14" creationId="{8D312CA6-3776-FE73-1BEC-EB26071E322C}"/>
          </ac:spMkLst>
        </pc:spChg>
        <pc:spChg chg="add del mod">
          <ac:chgData name="Abels, Patrick" userId="ba666de4-0d21-43a6-8e66-51a18aae1b4a" providerId="ADAL" clId="{83AE74FE-24E6-4A4F-9180-1C7478480B8F}" dt="2024-03-16T21:29:21.589" v="928" actId="478"/>
          <ac:spMkLst>
            <pc:docMk/>
            <pc:sldMk cId="1648068024" sldId="284"/>
            <ac:spMk id="15" creationId="{EFBCAA30-678C-6186-935B-74E8DA408FEB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6" creationId="{618CFF3C-8C55-AA69-5301-D4B1C2C27B6A}"/>
          </ac:spMkLst>
        </pc:spChg>
        <pc:spChg chg="mod">
          <ac:chgData name="Abels, Patrick" userId="ba666de4-0d21-43a6-8e66-51a18aae1b4a" providerId="ADAL" clId="{83AE74FE-24E6-4A4F-9180-1C7478480B8F}" dt="2024-03-16T21:29:57.255" v="934" actId="207"/>
          <ac:spMkLst>
            <pc:docMk/>
            <pc:sldMk cId="1648068024" sldId="284"/>
            <ac:spMk id="17" creationId="{5773759A-908C-403E-4730-673B418A1A14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8" creationId="{A4AE6FAC-99AF-156F-F635-B4AE609BD395}"/>
          </ac:spMkLst>
        </pc:spChg>
        <pc:grpChg chg="add mod">
          <ac:chgData name="Abels, Patrick" userId="ba666de4-0d21-43a6-8e66-51a18aae1b4a" providerId="ADAL" clId="{83AE74FE-24E6-4A4F-9180-1C7478480B8F}" dt="2024-03-16T21:33:20.360" v="1012" actId="1036"/>
          <ac:grpSpMkLst>
            <pc:docMk/>
            <pc:sldMk cId="1648068024" sldId="284"/>
            <ac:grpSpMk id="19" creationId="{57E5B8D3-252A-26B6-4CA6-D9CEEB880AD1}"/>
          </ac:grpSpMkLst>
        </pc:grpChg>
        <pc:cxnChg chg="del">
          <ac:chgData name="Abels, Patrick" userId="ba666de4-0d21-43a6-8e66-51a18aae1b4a" providerId="ADAL" clId="{83AE74FE-24E6-4A4F-9180-1C7478480B8F}" dt="2024-03-16T21:25:57" v="829" actId="478"/>
          <ac:cxnSpMkLst>
            <pc:docMk/>
            <pc:sldMk cId="1648068024" sldId="284"/>
            <ac:cxnSpMk id="9" creationId="{FC3A2195-71FD-23F7-3CC2-190BD8A98B2F}"/>
          </ac:cxnSpMkLst>
        </pc:cxnChg>
      </pc:sldChg>
      <pc:sldMasterChg chg="modSldLayout">
        <pc:chgData name="Abels, Patrick" userId="ba666de4-0d21-43a6-8e66-51a18aae1b4a" providerId="ADAL" clId="{83AE74FE-24E6-4A4F-9180-1C7478480B8F}" dt="2024-03-16T21:45:21.084" v="1222"/>
        <pc:sldMasterMkLst>
          <pc:docMk/>
          <pc:sldMasterMk cId="1043764218" sldId="2147483660"/>
        </pc:sldMasterMkLst>
        <pc:sldLayoutChg chg="addSp modSp">
          <pc:chgData name="Abels, Patrick" userId="ba666de4-0d21-43a6-8e66-51a18aae1b4a" providerId="ADAL" clId="{83AE74FE-24E6-4A4F-9180-1C7478480B8F}" dt="2024-03-16T21:45:21.084" v="1222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83AE74FE-24E6-4A4F-9180-1C7478480B8F}" dt="2024-03-16T21:45:21.084" v="1222"/>
            <ac:spMkLst>
              <pc:docMk/>
              <pc:sldMasterMk cId="1043764218" sldId="2147483660"/>
              <pc:sldLayoutMk cId="815804911" sldId="2147483665"/>
              <ac:spMk id="4" creationId="{16345FA5-8466-AB3F-2BF9-CDB803129ED0}"/>
            </ac:spMkLst>
          </pc:sp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39632" cy="438704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746855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24554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B18B71B7-806B-9352-368A-C1E2F1A3B961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  <p:sp>
        <p:nvSpPr>
          <p:cNvPr id="4" name="Half Frame 3">
            <a:extLst>
              <a:ext uri="{FF2B5EF4-FFF2-40B4-BE49-F238E27FC236}">
                <a16:creationId xmlns:a16="http://schemas.microsoft.com/office/drawing/2014/main" id="{16345FA5-8466-AB3F-2BF9-CDB803129ED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36723" y="40396"/>
            <a:ext cx="12118554" cy="67790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764027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212845" y="241414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8" y="2036617"/>
            <a:ext cx="11291012" cy="437561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271698" cy="43641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71" r:id="rId5"/>
    <p:sldLayoutId id="2147483665" r:id="rId6"/>
    <p:sldLayoutId id="2147483672" r:id="rId7"/>
    <p:sldLayoutId id="2147483673" r:id="rId8"/>
    <p:sldLayoutId id="214748367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Fun158,159 – </a:t>
            </a:r>
            <a:r>
              <a:rPr lang="en-GB" dirty="0" err="1">
                <a:solidFill>
                  <a:srgbClr val="FFC000"/>
                </a:solidFill>
              </a:rPr>
              <a:t>schwer</a:t>
            </a:r>
            <a:r>
              <a:rPr lang="en-GB" dirty="0"/>
              <a:t> 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6BA98E-DD75-84A3-04DD-19A308F1F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590" y="1362330"/>
            <a:ext cx="8112819" cy="528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0497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Fun158,159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286135-049D-6431-E524-B3311612DD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834"/>
          <a:stretch/>
        </p:blipFill>
        <p:spPr>
          <a:xfrm>
            <a:off x="218237" y="2486125"/>
            <a:ext cx="11720925" cy="370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0020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Fun160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C7E0A8-4164-F06C-8A06-10BF12347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42" y="3007711"/>
            <a:ext cx="10834715" cy="224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96C211-51D6-48C2-A9CD-AC4BFD66C8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73B16B-3096-6E52-6633-C7FFC04263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79" t="7516" r="77256" b="68938"/>
          <a:stretch/>
        </p:blipFill>
        <p:spPr>
          <a:xfrm>
            <a:off x="1063689" y="2136710"/>
            <a:ext cx="3909527" cy="283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7666F4-B345-DCF6-D8B1-21FB535B01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funktioniert</a:t>
            </a:r>
            <a:r>
              <a:rPr lang="en-GB" dirty="0"/>
              <a:t> der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Satz</a:t>
            </a:r>
            <a:r>
              <a:rPr lang="en-GB" dirty="0">
                <a:solidFill>
                  <a:srgbClr val="FFC000"/>
                </a:solidFill>
              </a:rPr>
              <a:t> vom </a:t>
            </a:r>
            <a:r>
              <a:rPr lang="en-GB" dirty="0" err="1">
                <a:solidFill>
                  <a:srgbClr val="FFC000"/>
                </a:solidFill>
              </a:rPr>
              <a:t>Nullprodukt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6134959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87BF96-C1E9-E4BD-D119-A233E77F43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4000" b="0" i="0" dirty="0">
                <a:effectLst/>
              </a:rPr>
              <a:t>Finde zu jeder Gleichung drei unterschiedliche Paare a und b, sodass die Gleichung erfüllt ist.</a:t>
            </a:r>
          </a:p>
          <a:p>
            <a:endParaRPr lang="de-DE" sz="4000" dirty="0"/>
          </a:p>
          <a:p>
            <a:endParaRPr lang="de-DE" sz="4000" b="0" i="0" dirty="0">
              <a:effectLst/>
            </a:endParaRPr>
          </a:p>
          <a:p>
            <a:endParaRPr lang="de-DE" sz="4000" dirty="0"/>
          </a:p>
          <a:p>
            <a:endParaRPr lang="de-DE" sz="4000" b="0" i="0" dirty="0">
              <a:effectLst/>
            </a:endParaRPr>
          </a:p>
          <a:p>
            <a:endParaRPr lang="de-DE" sz="4000" b="0" i="0" dirty="0">
              <a:effectLst/>
            </a:endParaRPr>
          </a:p>
          <a:p>
            <a:r>
              <a:rPr lang="de-DE" sz="4000" b="0" i="0" dirty="0">
                <a:effectLst/>
              </a:rPr>
              <a:t>Warum ist es bei </a:t>
            </a:r>
            <a:r>
              <a:rPr lang="de-DE" sz="4000" b="0" i="0" dirty="0">
                <a:solidFill>
                  <a:srgbClr val="FFC000"/>
                </a:solidFill>
                <a:effectLst/>
              </a:rPr>
              <a:t>a ∙ b = 0 </a:t>
            </a:r>
            <a:r>
              <a:rPr lang="de-DE" sz="4000" b="0" i="0" dirty="0">
                <a:effectLst/>
              </a:rPr>
              <a:t>besonders einfach?</a:t>
            </a:r>
            <a:endParaRPr lang="en-DE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7E0BCF-0E28-F5D8-3CCF-E1927ED1A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690" y="2342259"/>
            <a:ext cx="7556618" cy="31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60118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23DA7FA-6667-0259-420D-9340E80738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3362325"/>
            <a:ext cx="10983548" cy="2962433"/>
          </a:xfrm>
        </p:spPr>
        <p:txBody>
          <a:bodyPr/>
          <a:lstStyle/>
          <a:p>
            <a:r>
              <a:rPr lang="en-GB" dirty="0" err="1"/>
              <a:t>Beispiele</a:t>
            </a:r>
            <a:r>
              <a:rPr lang="en-GB" dirty="0"/>
              <a:t>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D638-5FDD-643A-EB91-4638D8D85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Satz</a:t>
            </a:r>
            <a:r>
              <a:rPr lang="en-GB" dirty="0"/>
              <a:t> vom </a:t>
            </a:r>
            <a:r>
              <a:rPr lang="en-GB" dirty="0" err="1"/>
              <a:t>Nullprodukt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EECBF9E-6F9B-8389-02D5-379462291D87}"/>
                  </a:ext>
                </a:extLst>
              </p:cNvPr>
              <p:cNvSpPr txBox="1"/>
              <p:nvPr/>
            </p:nvSpPr>
            <p:spPr>
              <a:xfrm>
                <a:off x="1660943" y="1922476"/>
                <a:ext cx="273799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5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DE" sz="5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EECBF9E-6F9B-8389-02D5-379462291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943" y="1922476"/>
                <a:ext cx="2737994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BCBB20-7421-8B6B-9FA6-2534312E59E2}"/>
                  </a:ext>
                </a:extLst>
              </p:cNvPr>
              <p:cNvSpPr txBox="1"/>
              <p:nvPr/>
            </p:nvSpPr>
            <p:spPr>
              <a:xfrm>
                <a:off x="6288112" y="1615000"/>
                <a:ext cx="4438780" cy="1115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GB" sz="5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5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5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800" dirty="0">
                    <a:solidFill>
                      <a:schemeClr val="bg1"/>
                    </a:solidFill>
                    <a:latin typeface="Montserrat" pitchFamily="2" charset="0"/>
                  </a:rPr>
                  <a:t> </a:t>
                </a:r>
                <a:r>
                  <a:rPr lang="en-GB" sz="2800" dirty="0" err="1">
                    <a:solidFill>
                      <a:schemeClr val="bg1"/>
                    </a:solidFill>
                    <a:latin typeface="Montserrat" pitchFamily="2" charset="0"/>
                  </a:rPr>
                  <a:t>o</a:t>
                </a:r>
                <a:r>
                  <a:rPr lang="en-GB" sz="2800" b="0" dirty="0" err="1">
                    <a:solidFill>
                      <a:schemeClr val="bg1"/>
                    </a:solidFill>
                    <a:latin typeface="Montserrat" pitchFamily="2" charset="0"/>
                  </a:rPr>
                  <a:t>der</a:t>
                </a:r>
                <a:r>
                  <a:rPr lang="en-GB" sz="2800" b="0" dirty="0">
                    <a:solidFill>
                      <a:schemeClr val="bg1"/>
                    </a:solidFill>
                    <a:latin typeface="Montserrat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5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5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5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DE" sz="5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BCBB20-7421-8B6B-9FA6-2534312E59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112" y="1615000"/>
                <a:ext cx="4438780" cy="1115562"/>
              </a:xfrm>
              <a:prstGeom prst="rect">
                <a:avLst/>
              </a:prstGeom>
              <a:blipFill>
                <a:blip r:embed="rId3"/>
                <a:stretch>
                  <a:fillRect b="-1038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DBFC52-6E7B-F7EE-69B7-25B76C60C6CD}"/>
                  </a:ext>
                </a:extLst>
              </p:cNvPr>
              <p:cNvSpPr txBox="1"/>
              <p:nvPr/>
            </p:nvSpPr>
            <p:spPr>
              <a:xfrm>
                <a:off x="5020519" y="2030199"/>
                <a:ext cx="64601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</m:oMath>
                  </m:oMathPara>
                </a14:m>
                <a:endParaRPr lang="en-DE" sz="40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DBFC52-6E7B-F7EE-69B7-25B76C60C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519" y="2030199"/>
                <a:ext cx="646011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2FCE62-1492-1EBE-4940-E717B44015AD}"/>
                  </a:ext>
                </a:extLst>
              </p:cNvPr>
              <p:cNvSpPr txBox="1"/>
              <p:nvPr/>
            </p:nvSpPr>
            <p:spPr>
              <a:xfrm>
                <a:off x="1118018" y="4416327"/>
                <a:ext cx="27929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+1)⋅(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−2)=0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2FCE62-1492-1EBE-4940-E717B44015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018" y="4416327"/>
                <a:ext cx="2792944" cy="369332"/>
              </a:xfrm>
              <a:prstGeom prst="rect">
                <a:avLst/>
              </a:prstGeom>
              <a:blipFill>
                <a:blip r:embed="rId5"/>
                <a:stretch>
                  <a:fillRect l="-3268" r="-2179" b="-344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E2ABAB8-D6CD-1825-6E7C-5E5B5B196951}"/>
                  </a:ext>
                </a:extLst>
              </p:cNvPr>
              <p:cNvSpPr txBox="1"/>
              <p:nvPr/>
            </p:nvSpPr>
            <p:spPr>
              <a:xfrm>
                <a:off x="1184692" y="4990840"/>
                <a:ext cx="39176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40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dirty="0">
                    <a:solidFill>
                      <a:schemeClr val="bg1"/>
                    </a:solidFill>
                    <a:latin typeface="Montserrat" pitchFamily="2" charset="0"/>
                  </a:rPr>
                  <a:t>oder</a:t>
                </a:r>
                <a:r>
                  <a:rPr lang="en-GB" sz="24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−2)=0</m:t>
                    </m:r>
                  </m:oMath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E2ABAB8-D6CD-1825-6E7C-5E5B5B196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692" y="4990840"/>
                <a:ext cx="3917676" cy="369332"/>
              </a:xfrm>
              <a:prstGeom prst="rect">
                <a:avLst/>
              </a:prstGeom>
              <a:blipFill>
                <a:blip r:embed="rId6"/>
                <a:stretch>
                  <a:fillRect t="-26667" r="-1866" b="-5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B462E0F-357D-2AD9-FA59-2A7DD87B0183}"/>
                  </a:ext>
                </a:extLst>
              </p:cNvPr>
              <p:cNvSpPr txBox="1"/>
              <p:nvPr/>
            </p:nvSpPr>
            <p:spPr>
              <a:xfrm>
                <a:off x="1965742" y="5570560"/>
                <a:ext cx="31409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sz="2400" dirty="0">
                    <a:solidFill>
                      <a:schemeClr val="bg1"/>
                    </a:solidFill>
                  </a:rPr>
                  <a:t> 	 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B462E0F-357D-2AD9-FA59-2A7DD87B0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742" y="5570560"/>
                <a:ext cx="3140988" cy="369332"/>
              </a:xfrm>
              <a:prstGeom prst="rect">
                <a:avLst/>
              </a:prstGeom>
              <a:blipFill>
                <a:blip r:embed="rId7"/>
                <a:stretch>
                  <a:fillRect l="-2326" r="-2519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BB3F52-3D63-3D4B-2AC6-C38244D3DAE1}"/>
                  </a:ext>
                </a:extLst>
              </p:cNvPr>
              <p:cNvSpPr txBox="1"/>
              <p:nvPr/>
            </p:nvSpPr>
            <p:spPr>
              <a:xfrm>
                <a:off x="1184692" y="6114567"/>
                <a:ext cx="15782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={−1;2}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BB3F52-3D63-3D4B-2AC6-C38244D3D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692" y="6114567"/>
                <a:ext cx="1578253" cy="369332"/>
              </a:xfrm>
              <a:prstGeom prst="rect">
                <a:avLst/>
              </a:prstGeom>
              <a:blipFill>
                <a:blip r:embed="rId8"/>
                <a:stretch>
                  <a:fillRect l="-3861" r="-6564" b="-344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68F49FC-68EA-1077-0247-CA483BA2BCC7}"/>
                  </a:ext>
                </a:extLst>
              </p:cNvPr>
              <p:cNvSpPr txBox="1"/>
              <p:nvPr/>
            </p:nvSpPr>
            <p:spPr>
              <a:xfrm>
                <a:off x="7204493" y="4416327"/>
                <a:ext cx="21704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−1)=0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68F49FC-68EA-1077-0247-CA483BA2BC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493" y="4416327"/>
                <a:ext cx="2170401" cy="369332"/>
              </a:xfrm>
              <a:prstGeom prst="rect">
                <a:avLst/>
              </a:prstGeom>
              <a:blipFill>
                <a:blip r:embed="rId9"/>
                <a:stretch>
                  <a:fillRect l="-1685" r="-2809" b="-344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F054F50-E9A2-D16A-F918-5DB4E0DBDD16}"/>
                  </a:ext>
                </a:extLst>
              </p:cNvPr>
              <p:cNvSpPr txBox="1"/>
              <p:nvPr/>
            </p:nvSpPr>
            <p:spPr>
              <a:xfrm>
                <a:off x="7271167" y="4990840"/>
                <a:ext cx="3296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40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dirty="0">
                    <a:solidFill>
                      <a:schemeClr val="bg1"/>
                    </a:solidFill>
                    <a:latin typeface="Montserrat" pitchFamily="2" charset="0"/>
                  </a:rPr>
                  <a:t>oder</a:t>
                </a:r>
                <a:r>
                  <a:rPr lang="en-GB" sz="24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−1)=0</m:t>
                    </m:r>
                  </m:oMath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F054F50-E9A2-D16A-F918-5DB4E0DBD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167" y="4990840"/>
                <a:ext cx="3296159" cy="369332"/>
              </a:xfrm>
              <a:prstGeom prst="rect">
                <a:avLst/>
              </a:prstGeom>
              <a:blipFill>
                <a:blip r:embed="rId10"/>
                <a:stretch>
                  <a:fillRect l="-2407" t="-26667" r="-2593" b="-5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7E99249-4249-D4F1-E914-9567B55EC003}"/>
                  </a:ext>
                </a:extLst>
              </p:cNvPr>
              <p:cNvSpPr txBox="1"/>
              <p:nvPr/>
            </p:nvSpPr>
            <p:spPr>
              <a:xfrm>
                <a:off x="9795292" y="5570560"/>
                <a:ext cx="10442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0,5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7E99249-4249-D4F1-E914-9567B55EC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5292" y="5570560"/>
                <a:ext cx="1044260" cy="369332"/>
              </a:xfrm>
              <a:prstGeom prst="rect">
                <a:avLst/>
              </a:prstGeom>
              <a:blipFill>
                <a:blip r:embed="rId11"/>
                <a:stretch>
                  <a:fillRect l="-4094" r="-7018" b="-8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E8D3F0-937C-B99F-44E5-2948EAB1203A}"/>
                  </a:ext>
                </a:extLst>
              </p:cNvPr>
              <p:cNvSpPr txBox="1"/>
              <p:nvPr/>
            </p:nvSpPr>
            <p:spPr>
              <a:xfrm>
                <a:off x="7271167" y="6114567"/>
                <a:ext cx="15814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={0;0,5}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E8D3F0-937C-B99F-44E5-2948EAB12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167" y="6114567"/>
                <a:ext cx="1581459" cy="369332"/>
              </a:xfrm>
              <a:prstGeom prst="rect">
                <a:avLst/>
              </a:prstGeom>
              <a:blipFill>
                <a:blip r:embed="rId12"/>
                <a:stretch>
                  <a:fillRect l="-4247" r="-6564" b="-344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22A049-C888-DBE2-949C-1D390AE1A403}"/>
                  </a:ext>
                </a:extLst>
              </p:cNvPr>
              <p:cNvSpPr txBox="1"/>
              <p:nvPr/>
            </p:nvSpPr>
            <p:spPr>
              <a:xfrm>
                <a:off x="7204493" y="3879631"/>
                <a:ext cx="167071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A22A049-C888-DBE2-949C-1D390AE1A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493" y="3879631"/>
                <a:ext cx="1670714" cy="369332"/>
              </a:xfrm>
              <a:prstGeom prst="rect">
                <a:avLst/>
              </a:prstGeom>
              <a:blipFill>
                <a:blip r:embed="rId13"/>
                <a:stretch>
                  <a:fillRect l="-4015" r="-3650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B01DC65-A842-3382-7979-25EED1F20BAD}"/>
                  </a:ext>
                </a:extLst>
              </p:cNvPr>
              <p:cNvSpPr txBox="1"/>
              <p:nvPr/>
            </p:nvSpPr>
            <p:spPr>
              <a:xfrm>
                <a:off x="4828813" y="4387777"/>
                <a:ext cx="7977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𝑆𝑣𝑁</m:t>
                      </m:r>
                    </m:oMath>
                  </m:oMathPara>
                </a14:m>
                <a:endParaRPr lang="en-DE" sz="24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B01DC65-A842-3382-7979-25EED1F20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813" y="4387777"/>
                <a:ext cx="797782" cy="369332"/>
              </a:xfrm>
              <a:prstGeom prst="rect">
                <a:avLst/>
              </a:prstGeom>
              <a:blipFill>
                <a:blip r:embed="rId14"/>
                <a:stretch>
                  <a:fillRect l="-12977" r="-7634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2069309-52E3-0016-619C-B22AF6E5ED46}"/>
                  </a:ext>
                </a:extLst>
              </p:cNvPr>
              <p:cNvSpPr txBox="1"/>
              <p:nvPr/>
            </p:nvSpPr>
            <p:spPr>
              <a:xfrm>
                <a:off x="10241785" y="4387776"/>
                <a:ext cx="7977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en-GB" sz="24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𝑆𝑣𝑁</m:t>
                      </m:r>
                    </m:oMath>
                  </m:oMathPara>
                </a14:m>
                <a:endParaRPr lang="en-DE" sz="24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2069309-52E3-0016-619C-B22AF6E5E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785" y="4387776"/>
                <a:ext cx="797782" cy="369332"/>
              </a:xfrm>
              <a:prstGeom prst="rect">
                <a:avLst/>
              </a:prstGeom>
              <a:blipFill>
                <a:blip r:embed="rId15"/>
                <a:stretch>
                  <a:fillRect l="-12977" r="-7634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BA73780-995C-BFE3-EDC8-C976C3723541}"/>
                  </a:ext>
                </a:extLst>
              </p:cNvPr>
              <p:cNvSpPr txBox="1"/>
              <p:nvPr/>
            </p:nvSpPr>
            <p:spPr>
              <a:xfrm>
                <a:off x="10260835" y="3849021"/>
                <a:ext cx="1441100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| </m:t>
                    </m:r>
                  </m:oMath>
                </a14:m>
                <a:r>
                  <a:rPr lang="en-GB" dirty="0">
                    <a:solidFill>
                      <a:schemeClr val="bg1">
                        <a:lumMod val="50000"/>
                      </a:schemeClr>
                    </a:solidFill>
                  </a:rPr>
                  <a:t>ausklammern</a:t>
                </a:r>
                <a:endParaRPr lang="en-DE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BA73780-995C-BFE3-EDC8-C976C3723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0835" y="3849021"/>
                <a:ext cx="1441100" cy="360804"/>
              </a:xfrm>
              <a:prstGeom prst="rect">
                <a:avLst/>
              </a:prstGeom>
              <a:blipFill>
                <a:blip r:embed="rId16"/>
                <a:stretch>
                  <a:fillRect l="-9705" r="-9705" b="-3833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83472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Fun158,159 – </a:t>
            </a:r>
            <a:r>
              <a:rPr lang="en-GB" dirty="0" err="1">
                <a:solidFill>
                  <a:srgbClr val="FFC000"/>
                </a:solidFill>
              </a:rPr>
              <a:t>leicht</a:t>
            </a:r>
            <a:r>
              <a:rPr lang="en-GB" dirty="0"/>
              <a:t> 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77B443-171D-358F-46E0-6E56D4FF9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05" y="1726444"/>
            <a:ext cx="10219590" cy="27689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0A34A7-8B04-F0AB-6E16-FAED95C63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817" y="4417705"/>
            <a:ext cx="10494365" cy="137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5272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Fun158,159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9232D3-F377-253B-963D-21F1F9C2DC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7790"/>
          <a:stretch/>
        </p:blipFill>
        <p:spPr>
          <a:xfrm>
            <a:off x="218237" y="2036616"/>
            <a:ext cx="11658133" cy="24320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E286135-049D-6431-E524-B3311612DD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754" b="76604"/>
          <a:stretch/>
        </p:blipFill>
        <p:spPr>
          <a:xfrm>
            <a:off x="218237" y="4550444"/>
            <a:ext cx="11513055" cy="105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42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Fun158,159 – </a:t>
            </a:r>
            <a:r>
              <a:rPr lang="en-GB" dirty="0" err="1">
                <a:solidFill>
                  <a:srgbClr val="FFC000"/>
                </a:solidFill>
              </a:rPr>
              <a:t>mittel</a:t>
            </a:r>
            <a:r>
              <a:rPr lang="en-GB" dirty="0"/>
              <a:t> 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22B39B-CBAA-CB7B-A267-7EA638A20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884" y="1825302"/>
            <a:ext cx="10360659" cy="13290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FB61CC3-83A2-017C-F7AD-039110F586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884" y="3154366"/>
            <a:ext cx="10884232" cy="302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30763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Fun158,159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9232D3-F377-253B-963D-21F1F9C2DC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418" b="40323"/>
          <a:stretch/>
        </p:blipFill>
        <p:spPr>
          <a:xfrm>
            <a:off x="218237" y="2036616"/>
            <a:ext cx="11838613" cy="10683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E286135-049D-6431-E524-B3311612DD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8359"/>
          <a:stretch/>
        </p:blipFill>
        <p:spPr>
          <a:xfrm>
            <a:off x="176695" y="4593865"/>
            <a:ext cx="11691293" cy="10706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86435BE-27C6-BFE3-7232-D7AF2FCE5F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891"/>
          <a:stretch/>
        </p:blipFill>
        <p:spPr>
          <a:xfrm>
            <a:off x="176695" y="3114870"/>
            <a:ext cx="11838609" cy="146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193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Widescreen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2024-03-23T15:13:18Z</dcterms:modified>
</cp:coreProperties>
</file>