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74" r:id="rId4"/>
    <p:sldId id="285" r:id="rId5"/>
    <p:sldId id="286" r:id="rId6"/>
    <p:sldId id="288" r:id="rId7"/>
    <p:sldId id="289" r:id="rId8"/>
    <p:sldId id="290" r:id="rId9"/>
    <p:sldId id="291" r:id="rId10"/>
    <p:sldId id="292" r:id="rId11"/>
    <p:sldId id="287" r:id="rId12"/>
    <p:sldId id="269" r:id="rId13"/>
    <p:sldId id="295" r:id="rId14"/>
    <p:sldId id="293" r:id="rId15"/>
    <p:sldId id="296" r:id="rId16"/>
    <p:sldId id="294" r:id="rId17"/>
    <p:sldId id="278" r:id="rId18"/>
    <p:sldId id="273" r:id="rId1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FF9428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CE2272-D033-49E1-9C37-25A935E3B117}" v="479" dt="2024-03-24T08:40:54.824"/>
    <p1510:client id="{C1569B5E-A551-4953-9E72-399B1ABBEAAF}" v="1" dt="2024-03-23T11:55:44.4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61772F05-A0C1-204F-863A-FC19EE1A43E8}"/>
    <pc:docChg chg="modSld">
      <pc:chgData name="Abels, Patrick" userId="ba666de4-0d21-43a6-8e66-51a18aae1b4a" providerId="ADAL" clId="{61772F05-A0C1-204F-863A-FC19EE1A43E8}" dt="2024-03-04T10:57:18.806" v="1" actId="20577"/>
      <pc:docMkLst>
        <pc:docMk/>
      </pc:docMkLst>
      <pc:sldChg chg="modSp">
        <pc:chgData name="Abels, Patrick" userId="ba666de4-0d21-43a6-8e66-51a18aae1b4a" providerId="ADAL" clId="{61772F05-A0C1-204F-863A-FC19EE1A43E8}" dt="2024-03-04T10:57:18.806" v="1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61772F05-A0C1-204F-863A-FC19EE1A43E8}" dt="2024-03-04T10:57:18.806" v="1" actId="20577"/>
          <ac:spMkLst>
            <pc:docMk/>
            <pc:sldMk cId="4188792782" sldId="275"/>
            <ac:spMk id="3" creationId="{DE287186-0EB6-0464-DD2D-E6DDC50BD359}"/>
          </ac:spMkLst>
        </pc:s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2EFA4771-93C0-46C4-B840-A5675F23126B}"/>
    <pc:docChg chg="undo custSel addSld delSld modSld">
      <pc:chgData name="Abels, Patrick" userId="ba666de4-0d21-43a6-8e66-51a18aae1b4a" providerId="ADAL" clId="{2EFA4771-93C0-46C4-B840-A5675F23126B}" dt="2024-02-25T18:44:27.988" v="378" actId="20577"/>
      <pc:docMkLst>
        <pc:docMk/>
      </pc:docMkLst>
      <pc:sldChg chg="addSp delSp modSp mod">
        <pc:chgData name="Abels, Patrick" userId="ba666de4-0d21-43a6-8e66-51a18aae1b4a" providerId="ADAL" clId="{2EFA4771-93C0-46C4-B840-A5675F23126B}" dt="2024-02-25T18:44:27.988" v="378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2EFA4771-93C0-46C4-B840-A5675F23126B}" dt="2024-02-25T18:44:27.988" v="378" actId="20577"/>
          <ac:spMkLst>
            <pc:docMk/>
            <pc:sldMk cId="4053142725" sldId="258"/>
            <ac:spMk id="2" creationId="{B07DB424-5D60-EB8E-705E-00413050711F}"/>
          </ac:spMkLst>
        </pc:spChg>
        <pc:picChg chg="del">
          <ac:chgData name="Abels, Patrick" userId="ba666de4-0d21-43a6-8e66-51a18aae1b4a" providerId="ADAL" clId="{2EFA4771-93C0-46C4-B840-A5675F23126B}" dt="2024-02-25T17:59:33.713" v="69" actId="478"/>
          <ac:picMkLst>
            <pc:docMk/>
            <pc:sldMk cId="4053142725" sldId="258"/>
            <ac:picMk id="3" creationId="{13767F93-6B36-D6B7-22C5-344E30A58740}"/>
          </ac:picMkLst>
        </pc:picChg>
        <pc:picChg chg="del">
          <ac:chgData name="Abels, Patrick" userId="ba666de4-0d21-43a6-8e66-51a18aae1b4a" providerId="ADAL" clId="{2EFA4771-93C0-46C4-B840-A5675F23126B}" dt="2024-02-25T17:59:35.443" v="70" actId="478"/>
          <ac:picMkLst>
            <pc:docMk/>
            <pc:sldMk cId="4053142725" sldId="258"/>
            <ac:picMk id="4" creationId="{4B0C3463-D875-380B-5706-BFFADF4AB34C}"/>
          </ac:picMkLst>
        </pc:picChg>
        <pc:picChg chg="del">
          <ac:chgData name="Abels, Patrick" userId="ba666de4-0d21-43a6-8e66-51a18aae1b4a" providerId="ADAL" clId="{2EFA4771-93C0-46C4-B840-A5675F23126B}" dt="2024-02-25T17:59:36.503" v="71" actId="478"/>
          <ac:picMkLst>
            <pc:docMk/>
            <pc:sldMk cId="4053142725" sldId="258"/>
            <ac:picMk id="5" creationId="{FD945F6D-A54A-F150-D8DA-EFB9333AD493}"/>
          </ac:picMkLst>
        </pc:picChg>
        <pc:picChg chg="del">
          <ac:chgData name="Abels, Patrick" userId="ba666de4-0d21-43a6-8e66-51a18aae1b4a" providerId="ADAL" clId="{2EFA4771-93C0-46C4-B840-A5675F23126B}" dt="2024-02-25T17:59:31.953" v="68" actId="478"/>
          <ac:picMkLst>
            <pc:docMk/>
            <pc:sldMk cId="4053142725" sldId="258"/>
            <ac:picMk id="6" creationId="{D942EEBC-53B7-3960-1A5E-48915840DBD6}"/>
          </ac:picMkLst>
        </pc:picChg>
        <pc:picChg chg="add del">
          <ac:chgData name="Abels, Patrick" userId="ba666de4-0d21-43a6-8e66-51a18aae1b4a" providerId="ADAL" clId="{2EFA4771-93C0-46C4-B840-A5675F23126B}" dt="2024-02-25T18:43:14.739" v="342" actId="22"/>
          <ac:picMkLst>
            <pc:docMk/>
            <pc:sldMk cId="4053142725" sldId="258"/>
            <ac:picMk id="8" creationId="{A2C8501F-801D-DA73-470A-57B8D69A5082}"/>
          </ac:picMkLst>
        </pc:picChg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2EFA4771-93C0-46C4-B840-A5675F23126B}" dt="2024-02-25T18:41:14.183" v="330" actId="1036"/>
        <pc:sldMkLst>
          <pc:docMk/>
          <pc:sldMk cId="1535252720" sldId="269"/>
        </pc:sldMkLst>
        <pc:spChg chg="mod">
          <ac:chgData name="Abels, Patrick" userId="ba666de4-0d21-43a6-8e66-51a18aae1b4a" providerId="ADAL" clId="{2EFA4771-93C0-46C4-B840-A5675F23126B}" dt="2024-02-25T18:40:45.898" v="312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2EFA4771-93C0-46C4-B840-A5675F23126B}" dt="2024-02-25T17:57:50.670" v="11" actId="478"/>
          <ac:picMkLst>
            <pc:docMk/>
            <pc:sldMk cId="1535252720" sldId="269"/>
            <ac:picMk id="4" creationId="{89E77699-7145-6AEE-A24E-6D550881D79C}"/>
          </ac:picMkLst>
        </pc:picChg>
        <pc:picChg chg="add mod">
          <ac:chgData name="Abels, Patrick" userId="ba666de4-0d21-43a6-8e66-51a18aae1b4a" providerId="ADAL" clId="{2EFA4771-93C0-46C4-B840-A5675F23126B}" dt="2024-02-25T18:41:14.183" v="330" actId="1036"/>
          <ac:picMkLst>
            <pc:docMk/>
            <pc:sldMk cId="1535252720" sldId="269"/>
            <ac:picMk id="5" creationId="{5260DF7E-70E3-ACA8-C398-9A8BADB529B6}"/>
          </ac:picMkLst>
        </pc:picChg>
        <pc:picChg chg="add mod">
          <ac:chgData name="Abels, Patrick" userId="ba666de4-0d21-43a6-8e66-51a18aae1b4a" providerId="ADAL" clId="{2EFA4771-93C0-46C4-B840-A5675F23126B}" dt="2024-02-25T18:41:14.183" v="330" actId="1036"/>
          <ac:picMkLst>
            <pc:docMk/>
            <pc:sldMk cId="1535252720" sldId="269"/>
            <ac:picMk id="7" creationId="{4A36B19C-F12C-940C-68A0-B8CC16EF9DEF}"/>
          </ac:picMkLst>
        </pc:picChg>
      </pc:sldChg>
      <pc:sldChg chg="addSp modSp mod">
        <pc:chgData name="Abels, Patrick" userId="ba666de4-0d21-43a6-8e66-51a18aae1b4a" providerId="ADAL" clId="{2EFA4771-93C0-46C4-B840-A5675F23126B}" dt="2024-02-25T18:42:47.188" v="34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2EFA4771-93C0-46C4-B840-A5675F23126B}" dt="2024-02-25T18:42:15.934" v="335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2EFA4771-93C0-46C4-B840-A5675F23126B}" dt="2024-02-25T18:42:47.188" v="340" actId="1076"/>
          <ac:picMkLst>
            <pc:docMk/>
            <pc:sldMk cId="1722427942" sldId="273"/>
            <ac:picMk id="4" creationId="{91BDBE79-E13C-48FD-A909-8089C5C6A83A}"/>
          </ac:picMkLst>
        </pc:picChg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2066371292" sldId="274"/>
        </pc:sldMkLst>
      </pc:sldChg>
      <pc:sldChg chg="modSp new mod">
        <pc:chgData name="Abels, Patrick" userId="ba666de4-0d21-43a6-8e66-51a18aae1b4a" providerId="ADAL" clId="{2EFA4771-93C0-46C4-B840-A5675F23126B}" dt="2024-02-25T17:58:57.105" v="52" actId="207"/>
        <pc:sldMkLst>
          <pc:docMk/>
          <pc:sldMk cId="3461349593" sldId="274"/>
        </pc:sldMkLst>
        <pc:spChg chg="mod">
          <ac:chgData name="Abels, Patrick" userId="ba666de4-0d21-43a6-8e66-51a18aae1b4a" providerId="ADAL" clId="{2EFA4771-93C0-46C4-B840-A5675F23126B}" dt="2024-02-25T17:58:57.105" v="52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modSp new mod">
        <pc:chgData name="Abels, Patrick" userId="ba666de4-0d21-43a6-8e66-51a18aae1b4a" providerId="ADAL" clId="{2EFA4771-93C0-46C4-B840-A5675F23126B}" dt="2024-02-25T18:28:33.389" v="268" actId="207"/>
        <pc:sldMkLst>
          <pc:docMk/>
          <pc:sldMk cId="4188792782" sldId="275"/>
        </pc:sldMkLst>
        <pc:spChg chg="mod">
          <ac:chgData name="Abels, Patrick" userId="ba666de4-0d21-43a6-8e66-51a18aae1b4a" providerId="ADAL" clId="{2EFA4771-93C0-46C4-B840-A5675F23126B}" dt="2024-02-25T18:28:33.389" v="268" actId="20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2EFA4771-93C0-46C4-B840-A5675F23126B}" dt="2024-02-25T17:59:07.760" v="66" actId="20577"/>
          <ac:spMkLst>
            <pc:docMk/>
            <pc:sldMk cId="4188792782" sldId="275"/>
            <ac:spMk id="3" creationId="{DE287186-0EB6-0464-DD2D-E6DDC50BD359}"/>
          </ac:spMkLst>
        </pc:spChg>
        <pc:picChg chg="add mod">
          <ac:chgData name="Abels, Patrick" userId="ba666de4-0d21-43a6-8e66-51a18aae1b4a" providerId="ADAL" clId="{2EFA4771-93C0-46C4-B840-A5675F23126B}" dt="2024-02-25T18:27:13.874" v="260" actId="14100"/>
          <ac:picMkLst>
            <pc:docMk/>
            <pc:sldMk cId="4188792782" sldId="275"/>
            <ac:picMk id="5" creationId="{0EE41387-273D-DBC6-03D8-F9782025512A}"/>
          </ac:picMkLst>
        </pc:picChg>
        <pc:picChg chg="add mod">
          <ac:chgData name="Abels, Patrick" userId="ba666de4-0d21-43a6-8e66-51a18aae1b4a" providerId="ADAL" clId="{2EFA4771-93C0-46C4-B840-A5675F23126B}" dt="2024-02-25T18:28:13.520" v="266" actId="1076"/>
          <ac:picMkLst>
            <pc:docMk/>
            <pc:sldMk cId="4188792782" sldId="275"/>
            <ac:picMk id="7" creationId="{728BE462-0520-44A6-5FF2-3A45D1BF0AEE}"/>
          </ac:picMkLst>
        </pc:picChg>
      </pc:sldChg>
      <pc:sldChg chg="addSp modSp new mod">
        <pc:chgData name="Abels, Patrick" userId="ba666de4-0d21-43a6-8e66-51a18aae1b4a" providerId="ADAL" clId="{2EFA4771-93C0-46C4-B840-A5675F23126B}" dt="2024-02-25T18:35:15.282" v="305" actId="20577"/>
        <pc:sldMkLst>
          <pc:docMk/>
          <pc:sldMk cId="2432261518" sldId="276"/>
        </pc:sldMkLst>
        <pc:spChg chg="mod">
          <ac:chgData name="Abels, Patrick" userId="ba666de4-0d21-43a6-8e66-51a18aae1b4a" providerId="ADAL" clId="{2EFA4771-93C0-46C4-B840-A5675F23126B}" dt="2024-02-25T18:35:15.282" v="305" actId="20577"/>
          <ac:spMkLst>
            <pc:docMk/>
            <pc:sldMk cId="2432261518" sldId="276"/>
            <ac:spMk id="2" creationId="{5DE60DD3-7DC3-D6D3-3823-061FAF5125DF}"/>
          </ac:spMkLst>
        </pc:spChg>
        <pc:picChg chg="add mod ord modCrop">
          <ac:chgData name="Abels, Patrick" userId="ba666de4-0d21-43a6-8e66-51a18aae1b4a" providerId="ADAL" clId="{2EFA4771-93C0-46C4-B840-A5675F23126B}" dt="2024-02-25T18:34:56.790" v="304" actId="1076"/>
          <ac:picMkLst>
            <pc:docMk/>
            <pc:sldMk cId="2432261518" sldId="276"/>
            <ac:picMk id="4" creationId="{4BBA41A8-2C11-A6CC-D4C7-D22507E11549}"/>
          </ac:picMkLst>
        </pc:picChg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564581560" sldId="279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389103015" sldId="280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3364800641" sldId="281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889462947" sldId="282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380066832" sldId="283"/>
        </pc:sldMkLst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3341184956" sldId="28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514C03FD-32BB-43B8-9EE7-F049644D3BA6}"/>
    <pc:docChg chg="custSel delSld modSld">
      <pc:chgData name="Abels, Patrick" userId="ba666de4-0d21-43a6-8e66-51a18aae1b4a" providerId="ADAL" clId="{514C03FD-32BB-43B8-9EE7-F049644D3BA6}" dt="2024-03-05T21:00:47.265" v="269" actId="1036"/>
      <pc:docMkLst>
        <pc:docMk/>
      </pc:docMkLst>
      <pc:sldChg chg="addSp delSp modSp mod">
        <pc:chgData name="Abels, Patrick" userId="ba666de4-0d21-43a6-8e66-51a18aae1b4a" providerId="ADAL" clId="{514C03FD-32BB-43B8-9EE7-F049644D3BA6}" dt="2024-03-05T17:24:00.662" v="15" actId="1076"/>
        <pc:sldMkLst>
          <pc:docMk/>
          <pc:sldMk cId="4053142725" sldId="258"/>
        </pc:sldMkLst>
        <pc:picChg chg="del">
          <ac:chgData name="Abels, Patrick" userId="ba666de4-0d21-43a6-8e66-51a18aae1b4a" providerId="ADAL" clId="{514C03FD-32BB-43B8-9EE7-F049644D3BA6}" dt="2024-03-05T17:23:30.346" v="2" actId="478"/>
          <ac:picMkLst>
            <pc:docMk/>
            <pc:sldMk cId="4053142725" sldId="258"/>
            <ac:picMk id="2" creationId="{6ADC1E77-FB64-6780-FE05-A2798C9C4E7A}"/>
          </ac:picMkLst>
        </pc:picChg>
        <pc:picChg chg="add mod modCrop">
          <ac:chgData name="Abels, Patrick" userId="ba666de4-0d21-43a6-8e66-51a18aae1b4a" providerId="ADAL" clId="{514C03FD-32BB-43B8-9EE7-F049644D3BA6}" dt="2024-03-05T17:23:57.877" v="12" actId="1076"/>
          <ac:picMkLst>
            <pc:docMk/>
            <pc:sldMk cId="4053142725" sldId="258"/>
            <ac:picMk id="3" creationId="{1E8C5E85-8077-E176-24EE-F3D1BD858E8F}"/>
          </ac:picMkLst>
        </pc:picChg>
        <pc:picChg chg="add mod modCrop">
          <ac:chgData name="Abels, Patrick" userId="ba666de4-0d21-43a6-8e66-51a18aae1b4a" providerId="ADAL" clId="{514C03FD-32BB-43B8-9EE7-F049644D3BA6}" dt="2024-03-05T17:24:00.662" v="15" actId="1076"/>
          <ac:picMkLst>
            <pc:docMk/>
            <pc:sldMk cId="4053142725" sldId="258"/>
            <ac:picMk id="5" creationId="{CFDCF565-E262-8911-642A-D1723C36F0B8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8:42.967" v="241" actId="1076"/>
        <pc:sldMkLst>
          <pc:docMk/>
          <pc:sldMk cId="1535252720" sldId="269"/>
        </pc:sldMkLst>
        <pc:spChg chg="mod">
          <ac:chgData name="Abels, Patrick" userId="ba666de4-0d21-43a6-8e66-51a18aae1b4a" providerId="ADAL" clId="{514C03FD-32BB-43B8-9EE7-F049644D3BA6}" dt="2024-03-05T20:55:54.315" v="199" actId="6549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514C03FD-32BB-43B8-9EE7-F049644D3BA6}" dt="2024-03-05T20:58:32.335" v="237" actId="14100"/>
          <ac:picMkLst>
            <pc:docMk/>
            <pc:sldMk cId="1535252720" sldId="269"/>
            <ac:picMk id="4" creationId="{4FB07E2C-1DB9-195A-E0D7-A9484E15724C}"/>
          </ac:picMkLst>
        </pc:picChg>
        <pc:picChg chg="del">
          <ac:chgData name="Abels, Patrick" userId="ba666de4-0d21-43a6-8e66-51a18aae1b4a" providerId="ADAL" clId="{514C03FD-32BB-43B8-9EE7-F049644D3BA6}" dt="2024-03-05T20:55:33.438" v="181" actId="478"/>
          <ac:picMkLst>
            <pc:docMk/>
            <pc:sldMk cId="1535252720" sldId="269"/>
            <ac:picMk id="5" creationId="{3C391161-7920-C655-A6E6-E4894A8D1ADE}"/>
          </ac:picMkLst>
        </pc:picChg>
        <pc:picChg chg="add mod">
          <ac:chgData name="Abels, Patrick" userId="ba666de4-0d21-43a6-8e66-51a18aae1b4a" providerId="ADAL" clId="{514C03FD-32BB-43B8-9EE7-F049644D3BA6}" dt="2024-03-05T20:58:42.967" v="241" actId="1076"/>
          <ac:picMkLst>
            <pc:docMk/>
            <pc:sldMk cId="1535252720" sldId="269"/>
            <ac:picMk id="6" creationId="{ACD20529-F9AD-FC2B-9693-9630DD880763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8:19.344" v="233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514C03FD-32BB-43B8-9EE7-F049644D3BA6}" dt="2024-03-05T20:58:19.344" v="233" actId="20577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514C03FD-32BB-43B8-9EE7-F049644D3BA6}" dt="2024-03-05T20:58:06.494" v="220" actId="478"/>
          <ac:picMkLst>
            <pc:docMk/>
            <pc:sldMk cId="1722427942" sldId="273"/>
            <ac:picMk id="4" creationId="{BA3F1C55-78E2-DB4E-4BA5-8C3D65848EEE}"/>
          </ac:picMkLst>
        </pc:picChg>
        <pc:picChg chg="add mod">
          <ac:chgData name="Abels, Patrick" userId="ba666de4-0d21-43a6-8e66-51a18aae1b4a" providerId="ADAL" clId="{514C03FD-32BB-43B8-9EE7-F049644D3BA6}" dt="2024-03-05T20:58:13.045" v="224" actId="1076"/>
          <ac:picMkLst>
            <pc:docMk/>
            <pc:sldMk cId="1722427942" sldId="273"/>
            <ac:picMk id="7" creationId="{C03A38BD-DDD8-BAFD-C94D-286CCB127D6F}"/>
          </ac:picMkLst>
        </pc:picChg>
      </pc:sldChg>
      <pc:sldChg chg="modSp mod">
        <pc:chgData name="Abels, Patrick" userId="ba666de4-0d21-43a6-8e66-51a18aae1b4a" providerId="ADAL" clId="{514C03FD-32BB-43B8-9EE7-F049644D3BA6}" dt="2024-03-05T17:23:12.289" v="1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514C03FD-32BB-43B8-9EE7-F049644D3BA6}" dt="2024-03-05T17:23:12.289" v="1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514C03FD-32BB-43B8-9EE7-F049644D3BA6}" dt="2024-03-05T20:51:15.876" v="172" actId="6549"/>
        <pc:sldMkLst>
          <pc:docMk/>
          <pc:sldMk cId="4188792782" sldId="275"/>
        </pc:sldMkLst>
        <pc:spChg chg="mod">
          <ac:chgData name="Abels, Patrick" userId="ba666de4-0d21-43a6-8e66-51a18aae1b4a" providerId="ADAL" clId="{514C03FD-32BB-43B8-9EE7-F049644D3BA6}" dt="2024-03-05T17:31:02.202" v="50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514C03FD-32BB-43B8-9EE7-F049644D3BA6}" dt="2024-03-05T17:29:48.003" v="17" actId="20577"/>
          <ac:spMkLst>
            <pc:docMk/>
            <pc:sldMk cId="4188792782" sldId="275"/>
            <ac:spMk id="3" creationId="{DE287186-0EB6-0464-DD2D-E6DDC50BD359}"/>
          </ac:spMkLst>
        </pc:spChg>
        <pc:spChg chg="mod ord">
          <ac:chgData name="Abels, Patrick" userId="ba666de4-0d21-43a6-8e66-51a18aae1b4a" providerId="ADAL" clId="{514C03FD-32BB-43B8-9EE7-F049644D3BA6}" dt="2024-03-05T17:36:40.601" v="127" actId="166"/>
          <ac:spMkLst>
            <pc:docMk/>
            <pc:sldMk cId="4188792782" sldId="275"/>
            <ac:spMk id="25" creationId="{45C04E61-B0C0-2A9B-9F90-EF9BE1A7621E}"/>
          </ac:spMkLst>
        </pc:spChg>
        <pc:spChg chg="mod ord">
          <ac:chgData name="Abels, Patrick" userId="ba666de4-0d21-43a6-8e66-51a18aae1b4a" providerId="ADAL" clId="{514C03FD-32BB-43B8-9EE7-F049644D3BA6}" dt="2024-03-05T20:51:02.912" v="166" actId="207"/>
          <ac:spMkLst>
            <pc:docMk/>
            <pc:sldMk cId="4188792782" sldId="275"/>
            <ac:spMk id="26" creationId="{590F2371-B7CF-FF47-D267-D91AF9F4C2DD}"/>
          </ac:spMkLst>
        </pc:spChg>
        <pc:spChg chg="mod ord">
          <ac:chgData name="Abels, Patrick" userId="ba666de4-0d21-43a6-8e66-51a18aae1b4a" providerId="ADAL" clId="{514C03FD-32BB-43B8-9EE7-F049644D3BA6}" dt="2024-03-05T20:51:15.876" v="172" actId="6549"/>
          <ac:spMkLst>
            <pc:docMk/>
            <pc:sldMk cId="4188792782" sldId="275"/>
            <ac:spMk id="27" creationId="{37696E0C-B888-FF26-98EE-DC079F256203}"/>
          </ac:spMkLst>
        </pc:spChg>
        <pc:spChg chg="mod ord">
          <ac:chgData name="Abels, Patrick" userId="ba666de4-0d21-43a6-8e66-51a18aae1b4a" providerId="ADAL" clId="{514C03FD-32BB-43B8-9EE7-F049644D3BA6}" dt="2024-03-05T17:37:31.361" v="140" actId="1035"/>
          <ac:spMkLst>
            <pc:docMk/>
            <pc:sldMk cId="4188792782" sldId="275"/>
            <ac:spMk id="28" creationId="{1FAEBEF0-991A-3A9C-3E67-358CA99C722D}"/>
          </ac:spMkLst>
        </pc:spChg>
        <pc:spChg chg="mod ord">
          <ac:chgData name="Abels, Patrick" userId="ba666de4-0d21-43a6-8e66-51a18aae1b4a" providerId="ADAL" clId="{514C03FD-32BB-43B8-9EE7-F049644D3BA6}" dt="2024-03-05T17:37:34.880" v="148" actId="1036"/>
          <ac:spMkLst>
            <pc:docMk/>
            <pc:sldMk cId="4188792782" sldId="275"/>
            <ac:spMk id="29" creationId="{A68D7E35-29A8-0631-C6D6-58278041B651}"/>
          </ac:spMkLst>
        </pc:spChg>
        <pc:spChg chg="mod ord">
          <ac:chgData name="Abels, Patrick" userId="ba666de4-0d21-43a6-8e66-51a18aae1b4a" providerId="ADAL" clId="{514C03FD-32BB-43B8-9EE7-F049644D3BA6}" dt="2024-03-05T17:37:39.338" v="154" actId="1035"/>
          <ac:spMkLst>
            <pc:docMk/>
            <pc:sldMk cId="4188792782" sldId="275"/>
            <ac:spMk id="30" creationId="{6D19C740-719F-0523-99EF-2F5D04325326}"/>
          </ac:spMkLst>
        </pc:spChg>
        <pc:spChg chg="mod ord">
          <ac:chgData name="Abels, Patrick" userId="ba666de4-0d21-43a6-8e66-51a18aae1b4a" providerId="ADAL" clId="{514C03FD-32BB-43B8-9EE7-F049644D3BA6}" dt="2024-03-05T17:37:22.465" v="134" actId="207"/>
          <ac:spMkLst>
            <pc:docMk/>
            <pc:sldMk cId="4188792782" sldId="275"/>
            <ac:spMk id="31" creationId="{6A25111A-C3F8-5EC7-918E-855E5CFED9CD}"/>
          </ac:spMkLst>
        </pc:spChg>
        <pc:picChg chg="add mod">
          <ac:chgData name="Abels, Patrick" userId="ba666de4-0d21-43a6-8e66-51a18aae1b4a" providerId="ADAL" clId="{514C03FD-32BB-43B8-9EE7-F049644D3BA6}" dt="2024-03-05T17:33:58.095" v="62" actId="1036"/>
          <ac:picMkLst>
            <pc:docMk/>
            <pc:sldMk cId="4188792782" sldId="275"/>
            <ac:picMk id="5" creationId="{1D6C4422-819C-B5DB-EC1E-50C60AE39A65}"/>
          </ac:picMkLst>
        </pc:picChg>
        <pc:picChg chg="del">
          <ac:chgData name="Abels, Patrick" userId="ba666de4-0d21-43a6-8e66-51a18aae1b4a" providerId="ADAL" clId="{514C03FD-32BB-43B8-9EE7-F049644D3BA6}" dt="2024-03-05T17:36:47.227" v="128" actId="478"/>
          <ac:picMkLst>
            <pc:docMk/>
            <pc:sldMk cId="4188792782" sldId="275"/>
            <ac:picMk id="24" creationId="{723CD80E-6EAF-8E6F-F121-B5027AF49AD2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3:45.633" v="180" actId="1037"/>
        <pc:sldMkLst>
          <pc:docMk/>
          <pc:sldMk cId="2432261518" sldId="276"/>
        </pc:sldMkLst>
        <pc:picChg chg="add mod">
          <ac:chgData name="Abels, Patrick" userId="ba666de4-0d21-43a6-8e66-51a18aae1b4a" providerId="ADAL" clId="{514C03FD-32BB-43B8-9EE7-F049644D3BA6}" dt="2024-03-05T20:53:45.633" v="180" actId="1037"/>
          <ac:picMkLst>
            <pc:docMk/>
            <pc:sldMk cId="2432261518" sldId="276"/>
            <ac:picMk id="3" creationId="{A5B927C9-B994-3D2B-555C-6371581E3BD8}"/>
          </ac:picMkLst>
        </pc:picChg>
        <pc:picChg chg="del">
          <ac:chgData name="Abels, Patrick" userId="ba666de4-0d21-43a6-8e66-51a18aae1b4a" providerId="ADAL" clId="{514C03FD-32BB-43B8-9EE7-F049644D3BA6}" dt="2024-03-05T20:51:45.852" v="173" actId="478"/>
          <ac:picMkLst>
            <pc:docMk/>
            <pc:sldMk cId="2432261518" sldId="276"/>
            <ac:picMk id="9" creationId="{27CA68AE-BD63-9357-7798-D97D7A0625D1}"/>
          </ac:picMkLst>
        </pc:picChg>
        <pc:picChg chg="del">
          <ac:chgData name="Abels, Patrick" userId="ba666de4-0d21-43a6-8e66-51a18aae1b4a" providerId="ADAL" clId="{514C03FD-32BB-43B8-9EE7-F049644D3BA6}" dt="2024-03-05T20:51:47.216" v="174" actId="478"/>
          <ac:picMkLst>
            <pc:docMk/>
            <pc:sldMk cId="2432261518" sldId="276"/>
            <ac:picMk id="10" creationId="{FE1EB9C5-BC59-FF68-1F58-598B8980083B}"/>
          </ac:picMkLst>
        </pc:picChg>
      </pc:sldChg>
      <pc:sldChg chg="addSp delSp modSp del mod">
        <pc:chgData name="Abels, Patrick" userId="ba666de4-0d21-43a6-8e66-51a18aae1b4a" providerId="ADAL" clId="{514C03FD-32BB-43B8-9EE7-F049644D3BA6}" dt="2024-03-05T20:58:25.491" v="235" actId="47"/>
        <pc:sldMkLst>
          <pc:docMk/>
          <pc:sldMk cId="3373920862" sldId="277"/>
        </pc:sldMkLst>
        <pc:spChg chg="mod">
          <ac:chgData name="Abels, Patrick" userId="ba666de4-0d21-43a6-8e66-51a18aae1b4a" providerId="ADAL" clId="{514C03FD-32BB-43B8-9EE7-F049644D3BA6}" dt="2024-03-05T20:57:01.951" v="215" actId="6549"/>
          <ac:spMkLst>
            <pc:docMk/>
            <pc:sldMk cId="3373920862" sldId="277"/>
            <ac:spMk id="3" creationId="{5C4D9B0F-C905-599E-65D1-AA4305E0852B}"/>
          </ac:spMkLst>
        </pc:spChg>
        <pc:picChg chg="del">
          <ac:chgData name="Abels, Patrick" userId="ba666de4-0d21-43a6-8e66-51a18aae1b4a" providerId="ADAL" clId="{514C03FD-32BB-43B8-9EE7-F049644D3BA6}" dt="2024-03-05T20:56:54.421" v="200" actId="478"/>
          <ac:picMkLst>
            <pc:docMk/>
            <pc:sldMk cId="3373920862" sldId="277"/>
            <ac:picMk id="4" creationId="{B7B2148E-EB22-7553-C85B-D8DDB9F0378D}"/>
          </ac:picMkLst>
        </pc:picChg>
        <pc:picChg chg="add del">
          <ac:chgData name="Abels, Patrick" userId="ba666de4-0d21-43a6-8e66-51a18aae1b4a" providerId="ADAL" clId="{514C03FD-32BB-43B8-9EE7-F049644D3BA6}" dt="2024-03-05T20:58:23.859" v="234" actId="21"/>
          <ac:picMkLst>
            <pc:docMk/>
            <pc:sldMk cId="3373920862" sldId="277"/>
            <ac:picMk id="5" creationId="{ACD20529-F9AD-FC2B-9693-9630DD880763}"/>
          </ac:picMkLst>
        </pc:picChg>
        <pc:picChg chg="add del mod">
          <ac:chgData name="Abels, Patrick" userId="ba666de4-0d21-43a6-8e66-51a18aae1b4a" providerId="ADAL" clId="{514C03FD-32BB-43B8-9EE7-F049644D3BA6}" dt="2024-03-05T20:58:03.937" v="219" actId="21"/>
          <ac:picMkLst>
            <pc:docMk/>
            <pc:sldMk cId="3373920862" sldId="277"/>
            <ac:picMk id="7" creationId="{C03A38BD-DDD8-BAFD-C94D-286CCB127D6F}"/>
          </ac:picMkLst>
        </pc:picChg>
        <pc:picChg chg="del">
          <ac:chgData name="Abels, Patrick" userId="ba666de4-0d21-43a6-8e66-51a18aae1b4a" providerId="ADAL" clId="{514C03FD-32BB-43B8-9EE7-F049644D3BA6}" dt="2024-03-05T20:56:56.081" v="201" actId="478"/>
          <ac:picMkLst>
            <pc:docMk/>
            <pc:sldMk cId="3373920862" sldId="277"/>
            <ac:picMk id="8" creationId="{BBC1BAC9-5165-2E1D-C82E-80D1B38EAE25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1:00:47.265" v="269" actId="1036"/>
        <pc:sldMkLst>
          <pc:docMk/>
          <pc:sldMk cId="3317942293" sldId="278"/>
        </pc:sldMkLst>
        <pc:picChg chg="del">
          <ac:chgData name="Abels, Patrick" userId="ba666de4-0d21-43a6-8e66-51a18aae1b4a" providerId="ADAL" clId="{514C03FD-32BB-43B8-9EE7-F049644D3BA6}" dt="2024-03-05T20:59:42.243" v="242" actId="478"/>
          <ac:picMkLst>
            <pc:docMk/>
            <pc:sldMk cId="3317942293" sldId="278"/>
            <ac:picMk id="5" creationId="{141C490E-DF11-7326-F32F-0E6CAF102964}"/>
          </ac:picMkLst>
        </pc:picChg>
        <pc:picChg chg="add mod modCrop">
          <ac:chgData name="Abels, Patrick" userId="ba666de4-0d21-43a6-8e66-51a18aae1b4a" providerId="ADAL" clId="{514C03FD-32BB-43B8-9EE7-F049644D3BA6}" dt="2024-03-05T21:00:47.265" v="269" actId="1036"/>
          <ac:picMkLst>
            <pc:docMk/>
            <pc:sldMk cId="3317942293" sldId="278"/>
            <ac:picMk id="6" creationId="{7958D677-9CB8-ADAB-A9B4-E9F5654DCF0C}"/>
          </ac:picMkLst>
        </pc:picChg>
        <pc:picChg chg="add mod modCrop">
          <ac:chgData name="Abels, Patrick" userId="ba666de4-0d21-43a6-8e66-51a18aae1b4a" providerId="ADAL" clId="{514C03FD-32BB-43B8-9EE7-F049644D3BA6}" dt="2024-03-05T21:00:47.265" v="269" actId="1036"/>
          <ac:picMkLst>
            <pc:docMk/>
            <pc:sldMk cId="3317942293" sldId="278"/>
            <ac:picMk id="7" creationId="{44F31F0D-2CBA-A11D-EDD5-B5A73AA072C9}"/>
          </ac:picMkLst>
        </pc:picChg>
      </pc:sldChg>
      <pc:sldChg chg="del">
        <pc:chgData name="Abels, Patrick" userId="ba666de4-0d21-43a6-8e66-51a18aae1b4a" providerId="ADAL" clId="{514C03FD-32BB-43B8-9EE7-F049644D3BA6}" dt="2024-03-05T20:58:27.639" v="236" actId="47"/>
        <pc:sldMkLst>
          <pc:docMk/>
          <pc:sldMk cId="1466867817" sldId="279"/>
        </pc:sldMkLst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2C970EC9-5726-4088-B963-EB70BDBBAF6D}"/>
    <pc:docChg chg="undo custSel modSld">
      <pc:chgData name="Abels, Patrick" userId="ba666de4-0d21-43a6-8e66-51a18aae1b4a" providerId="ADAL" clId="{2C970EC9-5726-4088-B963-EB70BDBBAF6D}" dt="2024-03-16T19:41:02.688" v="947" actId="20577"/>
      <pc:docMkLst>
        <pc:docMk/>
      </pc:docMkLst>
      <pc:sldChg chg="addSp delSp modSp mod">
        <pc:chgData name="Abels, Patrick" userId="ba666de4-0d21-43a6-8e66-51a18aae1b4a" providerId="ADAL" clId="{2C970EC9-5726-4088-B963-EB70BDBBAF6D}" dt="2024-03-05T21:25:47.466" v="119" actId="1035"/>
        <pc:sldMkLst>
          <pc:docMk/>
          <pc:sldMk cId="4053142725" sldId="258"/>
        </pc:sldMkLst>
        <pc:picChg chg="add mod modCrop">
          <ac:chgData name="Abels, Patrick" userId="ba666de4-0d21-43a6-8e66-51a18aae1b4a" providerId="ADAL" clId="{2C970EC9-5726-4088-B963-EB70BDBBAF6D}" dt="2024-03-05T21:25:47.466" v="119" actId="1035"/>
          <ac:picMkLst>
            <pc:docMk/>
            <pc:sldMk cId="4053142725" sldId="258"/>
            <ac:picMk id="2" creationId="{ADABCA65-609C-BA4E-3CF7-1AB170C0EAF0}"/>
          </ac:picMkLst>
        </pc:picChg>
        <pc:picChg chg="del">
          <ac:chgData name="Abels, Patrick" userId="ba666de4-0d21-43a6-8e66-51a18aae1b4a" providerId="ADAL" clId="{2C970EC9-5726-4088-B963-EB70BDBBAF6D}" dt="2024-03-05T21:25:16.904" v="103" actId="478"/>
          <ac:picMkLst>
            <pc:docMk/>
            <pc:sldMk cId="4053142725" sldId="258"/>
            <ac:picMk id="3" creationId="{1E8C5E85-8077-E176-24EE-F3D1BD858E8F}"/>
          </ac:picMkLst>
        </pc:picChg>
        <pc:picChg chg="del">
          <ac:chgData name="Abels, Patrick" userId="ba666de4-0d21-43a6-8e66-51a18aae1b4a" providerId="ADAL" clId="{2C970EC9-5726-4088-B963-EB70BDBBAF6D}" dt="2024-03-05T21:25:18.167" v="104" actId="478"/>
          <ac:picMkLst>
            <pc:docMk/>
            <pc:sldMk cId="4053142725" sldId="258"/>
            <ac:picMk id="5" creationId="{CFDCF565-E262-8911-642A-D1723C36F0B8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32:16.653" v="233" actId="1037"/>
        <pc:sldMkLst>
          <pc:docMk/>
          <pc:sldMk cId="1535252720" sldId="269"/>
        </pc:sldMkLst>
        <pc:spChg chg="mod">
          <ac:chgData name="Abels, Patrick" userId="ba666de4-0d21-43a6-8e66-51a18aae1b4a" providerId="ADAL" clId="{2C970EC9-5726-4088-B963-EB70BDBBAF6D}" dt="2024-03-05T21:29:09.119" v="130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2C970EC9-5726-4088-B963-EB70BDBBAF6D}" dt="2024-03-05T21:26:08.272" v="120" actId="478"/>
          <ac:picMkLst>
            <pc:docMk/>
            <pc:sldMk cId="1535252720" sldId="269"/>
            <ac:picMk id="4" creationId="{4FB07E2C-1DB9-195A-E0D7-A9484E15724C}"/>
          </ac:picMkLst>
        </pc:picChg>
        <pc:picChg chg="add mod modCrop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5" creationId="{17D38932-272E-39EE-D1FB-0F63BAF1791B}"/>
          </ac:picMkLst>
        </pc:picChg>
        <pc:picChg chg="del">
          <ac:chgData name="Abels, Patrick" userId="ba666de4-0d21-43a6-8e66-51a18aae1b4a" providerId="ADAL" clId="{2C970EC9-5726-4088-B963-EB70BDBBAF6D}" dt="2024-03-05T21:26:10.142" v="121" actId="478"/>
          <ac:picMkLst>
            <pc:docMk/>
            <pc:sldMk cId="1535252720" sldId="269"/>
            <ac:picMk id="6" creationId="{ACD20529-F9AD-FC2B-9693-9630DD880763}"/>
          </ac:picMkLst>
        </pc:picChg>
        <pc:picChg chg="add mod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7" creationId="{4BA4451F-6E84-89BC-4888-9382129DA320}"/>
          </ac:picMkLst>
        </pc:picChg>
        <pc:picChg chg="add mod modCrop">
          <ac:chgData name="Abels, Patrick" userId="ba666de4-0d21-43a6-8e66-51a18aae1b4a" providerId="ADAL" clId="{2C970EC9-5726-4088-B963-EB70BDBBAF6D}" dt="2024-03-05T21:32:12.690" v="205" actId="1076"/>
          <ac:picMkLst>
            <pc:docMk/>
            <pc:sldMk cId="1535252720" sldId="269"/>
            <ac:picMk id="8" creationId="{58AA9554-653C-DAFC-6EE2-C33A10305994}"/>
          </ac:picMkLst>
        </pc:picChg>
        <pc:picChg chg="add mod modCrop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9" creationId="{4F481999-4957-E60C-6AF5-5756E0B9AF6E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32:28.452" v="236" actId="1076"/>
        <pc:sldMkLst>
          <pc:docMk/>
          <pc:sldMk cId="1722427942" sldId="273"/>
        </pc:sldMkLst>
        <pc:spChg chg="mod">
          <ac:chgData name="Abels, Patrick" userId="ba666de4-0d21-43a6-8e66-51a18aae1b4a" providerId="ADAL" clId="{2C970EC9-5726-4088-B963-EB70BDBBAF6D}" dt="2024-03-05T21:26:58.250" v="125" actId="6549"/>
          <ac:spMkLst>
            <pc:docMk/>
            <pc:sldMk cId="1722427942" sldId="273"/>
            <ac:spMk id="2" creationId="{9AB4A751-8F07-093D-AF8D-F931909DA7A8}"/>
          </ac:spMkLst>
        </pc:spChg>
        <pc:picChg chg="add del mod modCrop">
          <ac:chgData name="Abels, Patrick" userId="ba666de4-0d21-43a6-8e66-51a18aae1b4a" providerId="ADAL" clId="{2C970EC9-5726-4088-B963-EB70BDBBAF6D}" dt="2024-03-05T21:29:59.128" v="140" actId="21"/>
          <ac:picMkLst>
            <pc:docMk/>
            <pc:sldMk cId="1722427942" sldId="273"/>
            <ac:picMk id="4" creationId="{4BA4451F-6E84-89BC-4888-9382129DA320}"/>
          </ac:picMkLst>
        </pc:picChg>
        <pc:picChg chg="add mod modCrop">
          <ac:chgData name="Abels, Patrick" userId="ba666de4-0d21-43a6-8e66-51a18aae1b4a" providerId="ADAL" clId="{2C970EC9-5726-4088-B963-EB70BDBBAF6D}" dt="2024-03-05T21:32:28.452" v="236" actId="1076"/>
          <ac:picMkLst>
            <pc:docMk/>
            <pc:sldMk cId="1722427942" sldId="273"/>
            <ac:picMk id="5" creationId="{28CCCBDB-EA85-0F46-89B8-790664D8E687}"/>
          </ac:picMkLst>
        </pc:picChg>
        <pc:picChg chg="del">
          <ac:chgData name="Abels, Patrick" userId="ba666de4-0d21-43a6-8e66-51a18aae1b4a" providerId="ADAL" clId="{2C970EC9-5726-4088-B963-EB70BDBBAF6D}" dt="2024-03-05T21:29:39.873" v="135" actId="478"/>
          <ac:picMkLst>
            <pc:docMk/>
            <pc:sldMk cId="1722427942" sldId="273"/>
            <ac:picMk id="7" creationId="{C03A38BD-DDD8-BAFD-C94D-286CCB127D6F}"/>
          </ac:picMkLst>
        </pc:picChg>
      </pc:sldChg>
      <pc:sldChg chg="modSp mod">
        <pc:chgData name="Abels, Patrick" userId="ba666de4-0d21-43a6-8e66-51a18aae1b4a" providerId="ADAL" clId="{2C970EC9-5726-4088-B963-EB70BDBBAF6D}" dt="2024-03-05T21:24:54.893" v="102" actId="207"/>
        <pc:sldMkLst>
          <pc:docMk/>
          <pc:sldMk cId="3461349593" sldId="274"/>
        </pc:sldMkLst>
        <pc:spChg chg="mod">
          <ac:chgData name="Abels, Patrick" userId="ba666de4-0d21-43a6-8e66-51a18aae1b4a" providerId="ADAL" clId="{2C970EC9-5726-4088-B963-EB70BDBBAF6D}" dt="2024-03-05T21:24:54.893" v="102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2C970EC9-5726-4088-B963-EB70BDBBAF6D}" dt="2024-03-16T19:41:02.688" v="947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2C970EC9-5726-4088-B963-EB70BDBBAF6D}" dt="2024-03-05T21:52:09.528" v="924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2C970EC9-5726-4088-B963-EB70BDBBAF6D}" dt="2024-03-16T19:41:02.688" v="947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2C970EC9-5726-4088-B963-EB70BDBBAF6D}" dt="2024-03-05T21:49:48.861" v="870" actId="207"/>
          <ac:spMkLst>
            <pc:docMk/>
            <pc:sldMk cId="4188792782" sldId="275"/>
            <ac:spMk id="10" creationId="{00F3CE6B-BBA1-11F6-5A7E-F1D40E745AEA}"/>
          </ac:spMkLst>
        </pc:spChg>
        <pc:spChg chg="add mod">
          <ac:chgData name="Abels, Patrick" userId="ba666de4-0d21-43a6-8e66-51a18aae1b4a" providerId="ADAL" clId="{2C970EC9-5726-4088-B963-EB70BDBBAF6D}" dt="2024-03-05T21:46:35.744" v="804" actId="1076"/>
          <ac:spMkLst>
            <pc:docMk/>
            <pc:sldMk cId="4188792782" sldId="275"/>
            <ac:spMk id="12" creationId="{2F4B328C-9737-DE41-8DF4-4340A64B0DD6}"/>
          </ac:spMkLst>
        </pc:spChg>
        <pc:spChg chg="add mod">
          <ac:chgData name="Abels, Patrick" userId="ba666de4-0d21-43a6-8e66-51a18aae1b4a" providerId="ADAL" clId="{2C970EC9-5726-4088-B963-EB70BDBBAF6D}" dt="2024-03-05T21:51:28.216" v="923" actId="1035"/>
          <ac:spMkLst>
            <pc:docMk/>
            <pc:sldMk cId="4188792782" sldId="275"/>
            <ac:spMk id="16" creationId="{874BBB09-44A7-6D64-0DBA-7C89D15B3DDE}"/>
          </ac:spMkLst>
        </pc:spChg>
        <pc:spChg chg="add del">
          <ac:chgData name="Abels, Patrick" userId="ba666de4-0d21-43a6-8e66-51a18aae1b4a" providerId="ADAL" clId="{2C970EC9-5726-4088-B963-EB70BDBBAF6D}" dt="2024-03-05T21:50:22.339" v="874" actId="22"/>
          <ac:spMkLst>
            <pc:docMk/>
            <pc:sldMk cId="4188792782" sldId="275"/>
            <ac:spMk id="20" creationId="{34B45698-3C3D-E7D3-39A1-9F8953C50B4C}"/>
          </ac:spMkLst>
        </pc:spChg>
        <pc:spChg chg="add mod">
          <ac:chgData name="Abels, Patrick" userId="ba666de4-0d21-43a6-8e66-51a18aae1b4a" providerId="ADAL" clId="{2C970EC9-5726-4088-B963-EB70BDBBAF6D}" dt="2024-03-05T21:51:18.380" v="905" actId="1038"/>
          <ac:spMkLst>
            <pc:docMk/>
            <pc:sldMk cId="4188792782" sldId="275"/>
            <ac:spMk id="22" creationId="{2A473880-53B5-66BC-1EB3-1C0324D97E04}"/>
          </ac:spMkLst>
        </pc:spChg>
        <pc:spChg chg="del">
          <ac:chgData name="Abels, Patrick" userId="ba666de4-0d21-43a6-8e66-51a18aae1b4a" providerId="ADAL" clId="{2C970EC9-5726-4088-B963-EB70BDBBAF6D}" dt="2024-03-05T21:37:49.881" v="553" actId="478"/>
          <ac:spMkLst>
            <pc:docMk/>
            <pc:sldMk cId="4188792782" sldId="275"/>
            <ac:spMk id="25" creationId="{45C04E61-B0C0-2A9B-9F90-EF9BE1A7621E}"/>
          </ac:spMkLst>
        </pc:spChg>
        <pc:spChg chg="mod ord">
          <ac:chgData name="Abels, Patrick" userId="ba666de4-0d21-43a6-8e66-51a18aae1b4a" providerId="ADAL" clId="{2C970EC9-5726-4088-B963-EB70BDBBAF6D}" dt="2024-03-05T21:48:53.252" v="857" actId="113"/>
          <ac:spMkLst>
            <pc:docMk/>
            <pc:sldMk cId="4188792782" sldId="275"/>
            <ac:spMk id="26" creationId="{590F2371-B7CF-FF47-D267-D91AF9F4C2DD}"/>
          </ac:spMkLst>
        </pc:spChg>
        <pc:spChg chg="del">
          <ac:chgData name="Abels, Patrick" userId="ba666de4-0d21-43a6-8e66-51a18aae1b4a" providerId="ADAL" clId="{2C970EC9-5726-4088-B963-EB70BDBBAF6D}" dt="2024-03-05T21:37:46.600" v="552" actId="478"/>
          <ac:spMkLst>
            <pc:docMk/>
            <pc:sldMk cId="4188792782" sldId="275"/>
            <ac:spMk id="27" creationId="{37696E0C-B888-FF26-98EE-DC079F256203}"/>
          </ac:spMkLst>
        </pc:spChg>
        <pc:spChg chg="mod ord">
          <ac:chgData name="Abels, Patrick" userId="ba666de4-0d21-43a6-8e66-51a18aae1b4a" providerId="ADAL" clId="{2C970EC9-5726-4088-B963-EB70BDBBAF6D}" dt="2024-03-05T21:44:36.905" v="767" actId="1035"/>
          <ac:spMkLst>
            <pc:docMk/>
            <pc:sldMk cId="4188792782" sldId="275"/>
            <ac:spMk id="28" creationId="{1FAEBEF0-991A-3A9C-3E67-358CA99C722D}"/>
          </ac:spMkLst>
        </pc:spChg>
        <pc:spChg chg="del">
          <ac:chgData name="Abels, Patrick" userId="ba666de4-0d21-43a6-8e66-51a18aae1b4a" providerId="ADAL" clId="{2C970EC9-5726-4088-B963-EB70BDBBAF6D}" dt="2024-03-05T21:40:05.426" v="575" actId="478"/>
          <ac:spMkLst>
            <pc:docMk/>
            <pc:sldMk cId="4188792782" sldId="275"/>
            <ac:spMk id="29" creationId="{A68D7E35-29A8-0631-C6D6-58278041B651}"/>
          </ac:spMkLst>
        </pc:spChg>
        <pc:spChg chg="del">
          <ac:chgData name="Abels, Patrick" userId="ba666de4-0d21-43a6-8e66-51a18aae1b4a" providerId="ADAL" clId="{2C970EC9-5726-4088-B963-EB70BDBBAF6D}" dt="2024-03-05T21:40:05.426" v="575" actId="478"/>
          <ac:spMkLst>
            <pc:docMk/>
            <pc:sldMk cId="4188792782" sldId="275"/>
            <ac:spMk id="30" creationId="{6D19C740-719F-0523-99EF-2F5D04325326}"/>
          </ac:spMkLst>
        </pc:spChg>
        <pc:spChg chg="mod ord">
          <ac:chgData name="Abels, Patrick" userId="ba666de4-0d21-43a6-8e66-51a18aae1b4a" providerId="ADAL" clId="{2C970EC9-5726-4088-B963-EB70BDBBAF6D}" dt="2024-03-05T21:50:10.877" v="872" actId="207"/>
          <ac:spMkLst>
            <pc:docMk/>
            <pc:sldMk cId="4188792782" sldId="275"/>
            <ac:spMk id="31" creationId="{6A25111A-C3F8-5EC7-918E-855E5CFED9CD}"/>
          </ac:spMkLst>
        </pc:spChg>
        <pc:picChg chg="del">
          <ac:chgData name="Abels, Patrick" userId="ba666de4-0d21-43a6-8e66-51a18aae1b4a" providerId="ADAL" clId="{2C970EC9-5726-4088-B963-EB70BDBBAF6D}" dt="2024-03-05T21:41:50.087" v="576" actId="478"/>
          <ac:picMkLst>
            <pc:docMk/>
            <pc:sldMk cId="4188792782" sldId="275"/>
            <ac:picMk id="5" creationId="{1D6C4422-819C-B5DB-EC1E-50C60AE39A65}"/>
          </ac:picMkLst>
        </pc:picChg>
        <pc:picChg chg="add mod modCrop">
          <ac:chgData name="Abels, Patrick" userId="ba666de4-0d21-43a6-8e66-51a18aae1b4a" providerId="ADAL" clId="{2C970EC9-5726-4088-B963-EB70BDBBAF6D}" dt="2024-03-05T21:44:23.385" v="727" actId="1036"/>
          <ac:picMkLst>
            <pc:docMk/>
            <pc:sldMk cId="4188792782" sldId="275"/>
            <ac:picMk id="6" creationId="{310239B4-2E08-3ACD-FC8D-A524285C8146}"/>
          </ac:picMkLst>
        </pc:picChg>
        <pc:cxnChg chg="add mod">
          <ac:chgData name="Abels, Patrick" userId="ba666de4-0d21-43a6-8e66-51a18aae1b4a" providerId="ADAL" clId="{2C970EC9-5726-4088-B963-EB70BDBBAF6D}" dt="2024-03-05T21:50:04.048" v="871" actId="208"/>
          <ac:cxnSpMkLst>
            <pc:docMk/>
            <pc:sldMk cId="4188792782" sldId="275"/>
            <ac:cxnSpMk id="8" creationId="{2133F52B-6AB1-1AD9-A736-A948240BB70D}"/>
          </ac:cxnSpMkLst>
        </pc:cxnChg>
        <pc:cxnChg chg="add mod">
          <ac:chgData name="Abels, Patrick" userId="ba666de4-0d21-43a6-8e66-51a18aae1b4a" providerId="ADAL" clId="{2C970EC9-5726-4088-B963-EB70BDBBAF6D}" dt="2024-03-05T21:46:51.966" v="813" actId="1036"/>
          <ac:cxnSpMkLst>
            <pc:docMk/>
            <pc:sldMk cId="4188792782" sldId="275"/>
            <ac:cxnSpMk id="11" creationId="{8D6AE44B-AAA0-7208-042D-257522D5BAB8}"/>
          </ac:cxnSpMkLst>
        </pc:cxnChg>
        <pc:cxnChg chg="add mod">
          <ac:chgData name="Abels, Patrick" userId="ba666de4-0d21-43a6-8e66-51a18aae1b4a" providerId="ADAL" clId="{2C970EC9-5726-4088-B963-EB70BDBBAF6D}" dt="2024-03-05T21:49:43.455" v="869" actId="207"/>
          <ac:cxnSpMkLst>
            <pc:docMk/>
            <pc:sldMk cId="4188792782" sldId="275"/>
            <ac:cxnSpMk id="15" creationId="{55E7EC62-739A-632F-CE69-0BDD669651F0}"/>
          </ac:cxnSpMkLst>
        </pc:cxnChg>
        <pc:cxnChg chg="add mod">
          <ac:chgData name="Abels, Patrick" userId="ba666de4-0d21-43a6-8e66-51a18aae1b4a" providerId="ADAL" clId="{2C970EC9-5726-4088-B963-EB70BDBBAF6D}" dt="2024-03-05T21:50:46.540" v="883" actId="1035"/>
          <ac:cxnSpMkLst>
            <pc:docMk/>
            <pc:sldMk cId="4188792782" sldId="275"/>
            <ac:cxnSpMk id="21" creationId="{046C3632-0DB5-218F-9008-D4302FF6383E}"/>
          </ac:cxnSpMkLst>
        </pc:cxnChg>
      </pc:sldChg>
      <pc:sldChg chg="addSp delSp modSp mod">
        <pc:chgData name="Abels, Patrick" userId="ba666de4-0d21-43a6-8e66-51a18aae1b4a" providerId="ADAL" clId="{2C970EC9-5726-4088-B963-EB70BDBBAF6D}" dt="2024-03-05T21:23:58.492" v="8" actId="1037"/>
        <pc:sldMkLst>
          <pc:docMk/>
          <pc:sldMk cId="2432261518" sldId="276"/>
        </pc:sldMkLst>
        <pc:picChg chg="del">
          <ac:chgData name="Abels, Patrick" userId="ba666de4-0d21-43a6-8e66-51a18aae1b4a" providerId="ADAL" clId="{2C970EC9-5726-4088-B963-EB70BDBBAF6D}" dt="2024-03-05T21:23:39.957" v="0" actId="478"/>
          <ac:picMkLst>
            <pc:docMk/>
            <pc:sldMk cId="2432261518" sldId="276"/>
            <ac:picMk id="3" creationId="{A5B927C9-B994-3D2B-555C-6371581E3BD8}"/>
          </ac:picMkLst>
        </pc:picChg>
        <pc:picChg chg="add mod">
          <ac:chgData name="Abels, Patrick" userId="ba666de4-0d21-43a6-8e66-51a18aae1b4a" providerId="ADAL" clId="{2C970EC9-5726-4088-B963-EB70BDBBAF6D}" dt="2024-03-05T21:23:58.492" v="8" actId="1037"/>
          <ac:picMkLst>
            <pc:docMk/>
            <pc:sldMk cId="2432261518" sldId="276"/>
            <ac:picMk id="5" creationId="{6C07050D-EB6F-D235-6FF2-C6687E3D4B41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54:03.817" v="930" actId="1076"/>
        <pc:sldMkLst>
          <pc:docMk/>
          <pc:sldMk cId="3317942293" sldId="278"/>
        </pc:sldMkLst>
        <pc:picChg chg="add mod">
          <ac:chgData name="Abels, Patrick" userId="ba666de4-0d21-43a6-8e66-51a18aae1b4a" providerId="ADAL" clId="{2C970EC9-5726-4088-B963-EB70BDBBAF6D}" dt="2024-03-05T21:53:58.925" v="929" actId="1076"/>
          <ac:picMkLst>
            <pc:docMk/>
            <pc:sldMk cId="3317942293" sldId="278"/>
            <ac:picMk id="5" creationId="{B65BB25F-6A80-B645-0E3A-F05A5B029F37}"/>
          </ac:picMkLst>
        </pc:picChg>
        <pc:picChg chg="del">
          <ac:chgData name="Abels, Patrick" userId="ba666de4-0d21-43a6-8e66-51a18aae1b4a" providerId="ADAL" clId="{2C970EC9-5726-4088-B963-EB70BDBBAF6D}" dt="2024-03-05T21:26:12.675" v="122" actId="478"/>
          <ac:picMkLst>
            <pc:docMk/>
            <pc:sldMk cId="3317942293" sldId="278"/>
            <ac:picMk id="6" creationId="{7958D677-9CB8-ADAB-A9B4-E9F5654DCF0C}"/>
          </ac:picMkLst>
        </pc:picChg>
        <pc:picChg chg="del">
          <ac:chgData name="Abels, Patrick" userId="ba666de4-0d21-43a6-8e66-51a18aae1b4a" providerId="ADAL" clId="{2C970EC9-5726-4088-B963-EB70BDBBAF6D}" dt="2024-03-05T21:26:14.349" v="123" actId="478"/>
          <ac:picMkLst>
            <pc:docMk/>
            <pc:sldMk cId="3317942293" sldId="278"/>
            <ac:picMk id="7" creationId="{44F31F0D-2CBA-A11D-EDD5-B5A73AA072C9}"/>
          </ac:picMkLst>
        </pc:picChg>
        <pc:picChg chg="add mod">
          <ac:chgData name="Abels, Patrick" userId="ba666de4-0d21-43a6-8e66-51a18aae1b4a" providerId="ADAL" clId="{2C970EC9-5726-4088-B963-EB70BDBBAF6D}" dt="2024-03-05T21:54:03.817" v="930" actId="1076"/>
          <ac:picMkLst>
            <pc:docMk/>
            <pc:sldMk cId="3317942293" sldId="278"/>
            <ac:picMk id="9" creationId="{DB9A639D-FF52-B851-2A3C-4CE63D60EECE}"/>
          </ac:picMkLst>
        </pc:picChg>
      </pc:sldChg>
    </pc:docChg>
  </pc:docChgLst>
  <pc:docChgLst>
    <pc:chgData name="Abels, Patrick" userId="ba666de4-0d21-43a6-8e66-51a18aae1b4a" providerId="ADAL" clId="{AB7171CF-37D3-4DBA-A109-317B6A36A7F4}"/>
    <pc:docChg chg="custSel modSld">
      <pc:chgData name="Abels, Patrick" userId="ba666de4-0d21-43a6-8e66-51a18aae1b4a" providerId="ADAL" clId="{AB7171CF-37D3-4DBA-A109-317B6A36A7F4}" dt="2024-03-16T20:16:14.285" v="369" actId="6549"/>
      <pc:docMkLst>
        <pc:docMk/>
      </pc:docMkLst>
      <pc:sldChg chg="addSp delSp modSp mod">
        <pc:chgData name="Abels, Patrick" userId="ba666de4-0d21-43a6-8e66-51a18aae1b4a" providerId="ADAL" clId="{AB7171CF-37D3-4DBA-A109-317B6A36A7F4}" dt="2024-03-16T19:47:19.199" v="44" actId="1076"/>
        <pc:sldMkLst>
          <pc:docMk/>
          <pc:sldMk cId="4053142725" sldId="258"/>
        </pc:sldMkLst>
        <pc:picChg chg="del">
          <ac:chgData name="Abels, Patrick" userId="ba666de4-0d21-43a6-8e66-51a18aae1b4a" providerId="ADAL" clId="{AB7171CF-37D3-4DBA-A109-317B6A36A7F4}" dt="2024-03-16T19:46:42.557" v="32" actId="478"/>
          <ac:picMkLst>
            <pc:docMk/>
            <pc:sldMk cId="4053142725" sldId="258"/>
            <ac:picMk id="2" creationId="{ADABCA65-609C-BA4E-3CF7-1AB170C0EAF0}"/>
          </ac:picMkLst>
        </pc:picChg>
        <pc:picChg chg="add mod modCrop">
          <ac:chgData name="Abels, Patrick" userId="ba666de4-0d21-43a6-8e66-51a18aae1b4a" providerId="ADAL" clId="{AB7171CF-37D3-4DBA-A109-317B6A36A7F4}" dt="2024-03-16T19:47:19.199" v="44" actId="1076"/>
          <ac:picMkLst>
            <pc:docMk/>
            <pc:sldMk cId="4053142725" sldId="258"/>
            <ac:picMk id="3" creationId="{2FB027CB-5A50-9E3F-4AB9-F189AA891A76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0:19.712" v="314" actId="1076"/>
        <pc:sldMkLst>
          <pc:docMk/>
          <pc:sldMk cId="1535252720" sldId="269"/>
        </pc:sldMkLst>
        <pc:spChg chg="mod">
          <ac:chgData name="Abels, Patrick" userId="ba666de4-0d21-43a6-8e66-51a18aae1b4a" providerId="ADAL" clId="{AB7171CF-37D3-4DBA-A109-317B6A36A7F4}" dt="2024-03-16T20:09:10.505" v="308" actId="6549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AB7171CF-37D3-4DBA-A109-317B6A36A7F4}" dt="2024-03-16T20:10:19.712" v="314" actId="1076"/>
          <ac:picMkLst>
            <pc:docMk/>
            <pc:sldMk cId="1535252720" sldId="269"/>
            <ac:picMk id="4" creationId="{C551F3FB-83B3-0D5F-4914-1E45F2DC4E9C}"/>
          </ac:picMkLst>
        </pc:picChg>
        <pc:picChg chg="del">
          <ac:chgData name="Abels, Patrick" userId="ba666de4-0d21-43a6-8e66-51a18aae1b4a" providerId="ADAL" clId="{AB7171CF-37D3-4DBA-A109-317B6A36A7F4}" dt="2024-03-16T20:06:54.754" v="301" actId="478"/>
          <ac:picMkLst>
            <pc:docMk/>
            <pc:sldMk cId="1535252720" sldId="269"/>
            <ac:picMk id="5" creationId="{17D38932-272E-39EE-D1FB-0F63BAF1791B}"/>
          </ac:picMkLst>
        </pc:picChg>
        <pc:picChg chg="del">
          <ac:chgData name="Abels, Patrick" userId="ba666de4-0d21-43a6-8e66-51a18aae1b4a" providerId="ADAL" clId="{AB7171CF-37D3-4DBA-A109-317B6A36A7F4}" dt="2024-03-16T20:06:55.377" v="302" actId="478"/>
          <ac:picMkLst>
            <pc:docMk/>
            <pc:sldMk cId="1535252720" sldId="269"/>
            <ac:picMk id="7" creationId="{4BA4451F-6E84-89BC-4888-9382129DA320}"/>
          </ac:picMkLst>
        </pc:picChg>
        <pc:picChg chg="del">
          <ac:chgData name="Abels, Patrick" userId="ba666de4-0d21-43a6-8e66-51a18aae1b4a" providerId="ADAL" clId="{AB7171CF-37D3-4DBA-A109-317B6A36A7F4}" dt="2024-03-16T20:06:54.314" v="300" actId="478"/>
          <ac:picMkLst>
            <pc:docMk/>
            <pc:sldMk cId="1535252720" sldId="269"/>
            <ac:picMk id="8" creationId="{58AA9554-653C-DAFC-6EE2-C33A10305994}"/>
          </ac:picMkLst>
        </pc:picChg>
        <pc:picChg chg="del">
          <ac:chgData name="Abels, Patrick" userId="ba666de4-0d21-43a6-8e66-51a18aae1b4a" providerId="ADAL" clId="{AB7171CF-37D3-4DBA-A109-317B6A36A7F4}" dt="2024-03-16T20:06:53.747" v="299" actId="478"/>
          <ac:picMkLst>
            <pc:docMk/>
            <pc:sldMk cId="1535252720" sldId="269"/>
            <ac:picMk id="9" creationId="{4F481999-4957-E60C-6AF5-5756E0B9AF6E}"/>
          </ac:picMkLst>
        </pc:picChg>
        <pc:picChg chg="add mod">
          <ac:chgData name="Abels, Patrick" userId="ba666de4-0d21-43a6-8e66-51a18aae1b4a" providerId="ADAL" clId="{AB7171CF-37D3-4DBA-A109-317B6A36A7F4}" dt="2024-03-16T20:10:19.712" v="314" actId="1076"/>
          <ac:picMkLst>
            <pc:docMk/>
            <pc:sldMk cId="1535252720" sldId="269"/>
            <ac:picMk id="10" creationId="{6BBAFD5F-7200-FAF6-035A-A8903AF8D084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5:50.693" v="367"/>
        <pc:sldMkLst>
          <pc:docMk/>
          <pc:sldMk cId="1722427942" sldId="273"/>
        </pc:sldMkLst>
        <pc:spChg chg="mod">
          <ac:chgData name="Abels, Patrick" userId="ba666de4-0d21-43a6-8e66-51a18aae1b4a" providerId="ADAL" clId="{AB7171CF-37D3-4DBA-A109-317B6A36A7F4}" dt="2024-03-16T20:13:31.553" v="334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AB7171CF-37D3-4DBA-A109-317B6A36A7F4}" dt="2024-03-16T20:15:50.693" v="367"/>
          <ac:picMkLst>
            <pc:docMk/>
            <pc:sldMk cId="1722427942" sldId="273"/>
            <ac:picMk id="4" creationId="{E8FF25FF-BAB0-98F2-FD07-A257D28093EA}"/>
          </ac:picMkLst>
        </pc:picChg>
        <pc:picChg chg="del">
          <ac:chgData name="Abels, Patrick" userId="ba666de4-0d21-43a6-8e66-51a18aae1b4a" providerId="ADAL" clId="{AB7171CF-37D3-4DBA-A109-317B6A36A7F4}" dt="2024-03-16T20:13:28.149" v="330" actId="478"/>
          <ac:picMkLst>
            <pc:docMk/>
            <pc:sldMk cId="1722427942" sldId="273"/>
            <ac:picMk id="5" creationId="{28CCCBDB-EA85-0F46-89B8-790664D8E687}"/>
          </ac:picMkLst>
        </pc:picChg>
        <pc:picChg chg="add mod modCrop">
          <ac:chgData name="Abels, Patrick" userId="ba666de4-0d21-43a6-8e66-51a18aae1b4a" providerId="ADAL" clId="{AB7171CF-37D3-4DBA-A109-317B6A36A7F4}" dt="2024-03-16T20:15:32.456" v="366" actId="1076"/>
          <ac:picMkLst>
            <pc:docMk/>
            <pc:sldMk cId="1722427942" sldId="273"/>
            <ac:picMk id="7" creationId="{3F3A8A34-15C0-83DF-CAC9-D8E0DE6EFC78}"/>
          </ac:picMkLst>
        </pc:picChg>
      </pc:sldChg>
      <pc:sldChg chg="modSp mod">
        <pc:chgData name="Abels, Patrick" userId="ba666de4-0d21-43a6-8e66-51a18aae1b4a" providerId="ADAL" clId="{AB7171CF-37D3-4DBA-A109-317B6A36A7F4}" dt="2024-03-16T20:16:14.285" v="369" actId="6549"/>
        <pc:sldMkLst>
          <pc:docMk/>
          <pc:sldMk cId="3461349593" sldId="274"/>
        </pc:sldMkLst>
        <pc:spChg chg="mod">
          <ac:chgData name="Abels, Patrick" userId="ba666de4-0d21-43a6-8e66-51a18aae1b4a" providerId="ADAL" clId="{AB7171CF-37D3-4DBA-A109-317B6A36A7F4}" dt="2024-03-16T20:16:14.285" v="369" actId="6549"/>
          <ac:spMkLst>
            <pc:docMk/>
            <pc:sldMk cId="3461349593" sldId="274"/>
            <ac:spMk id="2" creationId="{237666F4-B345-DCF6-D8B1-21FB535B0181}"/>
          </ac:spMkLst>
        </pc:spChg>
      </pc:sldChg>
      <pc:sldChg chg="delSp modSp mod">
        <pc:chgData name="Abels, Patrick" userId="ba666de4-0d21-43a6-8e66-51a18aae1b4a" providerId="ADAL" clId="{AB7171CF-37D3-4DBA-A109-317B6A36A7F4}" dt="2024-03-16T19:53:03.111" v="141" actId="207"/>
        <pc:sldMkLst>
          <pc:docMk/>
          <pc:sldMk cId="4188792782" sldId="275"/>
        </pc:sldMkLst>
        <pc:spChg chg="mod">
          <ac:chgData name="Abels, Patrick" userId="ba666de4-0d21-43a6-8e66-51a18aae1b4a" providerId="ADAL" clId="{AB7171CF-37D3-4DBA-A109-317B6A36A7F4}" dt="2024-03-16T19:50:47.901" v="103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AB7171CF-37D3-4DBA-A109-317B6A36A7F4}" dt="2024-03-16T19:46:27.835" v="31" actId="20577"/>
          <ac:spMkLst>
            <pc:docMk/>
            <pc:sldMk cId="4188792782" sldId="275"/>
            <ac:spMk id="3" creationId="{DE287186-0EB6-0464-DD2D-E6DDC50BD359}"/>
          </ac:spMkLst>
        </pc:spChg>
        <pc:spChg chg="mod">
          <ac:chgData name="Abels, Patrick" userId="ba666de4-0d21-43a6-8e66-51a18aae1b4a" providerId="ADAL" clId="{AB7171CF-37D3-4DBA-A109-317B6A36A7F4}" dt="2024-03-16T19:52:12.675" v="138" actId="207"/>
          <ac:spMkLst>
            <pc:docMk/>
            <pc:sldMk cId="4188792782" sldId="275"/>
            <ac:spMk id="10" creationId="{00F3CE6B-BBA1-11F6-5A7E-F1D40E745AEA}"/>
          </ac:spMkLst>
        </pc:spChg>
        <pc:spChg chg="del">
          <ac:chgData name="Abels, Patrick" userId="ba666de4-0d21-43a6-8e66-51a18aae1b4a" providerId="ADAL" clId="{AB7171CF-37D3-4DBA-A109-317B6A36A7F4}" dt="2024-03-16T19:52:38.710" v="140" actId="478"/>
          <ac:spMkLst>
            <pc:docMk/>
            <pc:sldMk cId="4188792782" sldId="275"/>
            <ac:spMk id="12" creationId="{2F4B328C-9737-DE41-8DF4-4340A64B0DD6}"/>
          </ac:spMkLst>
        </pc:spChg>
        <pc:spChg chg="mod">
          <ac:chgData name="Abels, Patrick" userId="ba666de4-0d21-43a6-8e66-51a18aae1b4a" providerId="ADAL" clId="{AB7171CF-37D3-4DBA-A109-317B6A36A7F4}" dt="2024-03-16T19:51:39.675" v="129" actId="6549"/>
          <ac:spMkLst>
            <pc:docMk/>
            <pc:sldMk cId="4188792782" sldId="275"/>
            <ac:spMk id="26" creationId="{590F2371-B7CF-FF47-D267-D91AF9F4C2DD}"/>
          </ac:spMkLst>
        </pc:spChg>
        <pc:spChg chg="mod">
          <ac:chgData name="Abels, Patrick" userId="ba666de4-0d21-43a6-8e66-51a18aae1b4a" providerId="ADAL" clId="{AB7171CF-37D3-4DBA-A109-317B6A36A7F4}" dt="2024-03-16T19:53:03.111" v="141" actId="207"/>
          <ac:spMkLst>
            <pc:docMk/>
            <pc:sldMk cId="4188792782" sldId="275"/>
            <ac:spMk id="31" creationId="{6A25111A-C3F8-5EC7-918E-855E5CFED9CD}"/>
          </ac:spMkLst>
        </pc:spChg>
        <pc:cxnChg chg="mod">
          <ac:chgData name="Abels, Patrick" userId="ba666de4-0d21-43a6-8e66-51a18aae1b4a" providerId="ADAL" clId="{AB7171CF-37D3-4DBA-A109-317B6A36A7F4}" dt="2024-03-16T19:52:18.389" v="139" actId="208"/>
          <ac:cxnSpMkLst>
            <pc:docMk/>
            <pc:sldMk cId="4188792782" sldId="275"/>
            <ac:cxnSpMk id="8" creationId="{2133F52B-6AB1-1AD9-A736-A948240BB70D}"/>
          </ac:cxnSpMkLst>
        </pc:cxnChg>
        <pc:cxnChg chg="del">
          <ac:chgData name="Abels, Patrick" userId="ba666de4-0d21-43a6-8e66-51a18aae1b4a" providerId="ADAL" clId="{AB7171CF-37D3-4DBA-A109-317B6A36A7F4}" dt="2024-03-16T19:52:38.710" v="140" actId="478"/>
          <ac:cxnSpMkLst>
            <pc:docMk/>
            <pc:sldMk cId="4188792782" sldId="275"/>
            <ac:cxnSpMk id="11" creationId="{8D6AE44B-AAA0-7208-042D-257522D5BAB8}"/>
          </ac:cxnSpMkLst>
        </pc:cxnChg>
      </pc:sldChg>
      <pc:sldChg chg="addSp delSp modSp mod">
        <pc:chgData name="Abels, Patrick" userId="ba666de4-0d21-43a6-8e66-51a18aae1b4a" providerId="ADAL" clId="{AB7171CF-37D3-4DBA-A109-317B6A36A7F4}" dt="2024-03-16T20:05:01.537" v="298"/>
        <pc:sldMkLst>
          <pc:docMk/>
          <pc:sldMk cId="2432261518" sldId="276"/>
        </pc:sldMkLst>
        <pc:spChg chg="add mod">
          <ac:chgData name="Abels, Patrick" userId="ba666de4-0d21-43a6-8e66-51a18aae1b4a" providerId="ADAL" clId="{AB7171CF-37D3-4DBA-A109-317B6A36A7F4}" dt="2024-03-16T19:55:26.896" v="269" actId="1076"/>
          <ac:spMkLst>
            <pc:docMk/>
            <pc:sldMk cId="2432261518" sldId="276"/>
            <ac:spMk id="3" creationId="{0889DD81-4FC0-2CC2-0950-8D7D9A057769}"/>
          </ac:spMkLst>
        </pc:spChg>
        <pc:spChg chg="mod">
          <ac:chgData name="Abels, Patrick" userId="ba666de4-0d21-43a6-8e66-51a18aae1b4a" providerId="ADAL" clId="{AB7171CF-37D3-4DBA-A109-317B6A36A7F4}" dt="2024-03-16T19:54:54.518" v="259" actId="20577"/>
          <ac:spMkLst>
            <pc:docMk/>
            <pc:sldMk cId="2432261518" sldId="276"/>
            <ac:spMk id="4" creationId="{0266E635-3D3C-B897-17CB-A9383A727F3E}"/>
          </ac:spMkLst>
        </pc:spChg>
        <pc:spChg chg="add mod">
          <ac:chgData name="Abels, Patrick" userId="ba666de4-0d21-43a6-8e66-51a18aae1b4a" providerId="ADAL" clId="{AB7171CF-37D3-4DBA-A109-317B6A36A7F4}" dt="2024-03-16T19:55:58.631" v="294" actId="20577"/>
          <ac:spMkLst>
            <pc:docMk/>
            <pc:sldMk cId="2432261518" sldId="276"/>
            <ac:spMk id="6" creationId="{A27C3349-C13B-36EE-B83C-A47DFE30701C}"/>
          </ac:spMkLst>
        </pc:spChg>
        <pc:picChg chg="add mod">
          <ac:chgData name="Abels, Patrick" userId="ba666de4-0d21-43a6-8e66-51a18aae1b4a" providerId="ADAL" clId="{AB7171CF-37D3-4DBA-A109-317B6A36A7F4}" dt="2024-03-16T19:56:11.920" v="296" actId="1076"/>
          <ac:picMkLst>
            <pc:docMk/>
            <pc:sldMk cId="2432261518" sldId="276"/>
            <ac:picMk id="2" creationId="{CA3B23DE-9E86-54E4-4C71-269D001A5B5F}"/>
          </ac:picMkLst>
        </pc:picChg>
        <pc:picChg chg="del">
          <ac:chgData name="Abels, Patrick" userId="ba666de4-0d21-43a6-8e66-51a18aae1b4a" providerId="ADAL" clId="{AB7171CF-37D3-4DBA-A109-317B6A36A7F4}" dt="2024-03-16T19:48:51.141" v="45" actId="478"/>
          <ac:picMkLst>
            <pc:docMk/>
            <pc:sldMk cId="2432261518" sldId="276"/>
            <ac:picMk id="5" creationId="{6C07050D-EB6F-D235-6FF2-C6687E3D4B41}"/>
          </ac:picMkLst>
        </pc:picChg>
        <pc:picChg chg="mod">
          <ac:chgData name="Abels, Patrick" userId="ba666de4-0d21-43a6-8e66-51a18aae1b4a" providerId="ADAL" clId="{AB7171CF-37D3-4DBA-A109-317B6A36A7F4}" dt="2024-03-16T20:05:01.537" v="298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1:51.397" v="329" actId="6549"/>
        <pc:sldMkLst>
          <pc:docMk/>
          <pc:sldMk cId="3317942293" sldId="278"/>
        </pc:sldMkLst>
        <pc:spChg chg="mod">
          <ac:chgData name="Abels, Patrick" userId="ba666de4-0d21-43a6-8e66-51a18aae1b4a" providerId="ADAL" clId="{AB7171CF-37D3-4DBA-A109-317B6A36A7F4}" dt="2024-03-16T20:11:51.397" v="329" actId="6549"/>
          <ac:spMkLst>
            <pc:docMk/>
            <pc:sldMk cId="3317942293" sldId="278"/>
            <ac:spMk id="3" creationId="{4FCB3A07-5B82-9244-2044-2D3EF2B43DC3}"/>
          </ac:spMkLst>
        </pc:spChg>
        <pc:picChg chg="del">
          <ac:chgData name="Abels, Patrick" userId="ba666de4-0d21-43a6-8e66-51a18aae1b4a" providerId="ADAL" clId="{AB7171CF-37D3-4DBA-A109-317B6A36A7F4}" dt="2024-03-16T20:11:38.502" v="315" actId="478"/>
          <ac:picMkLst>
            <pc:docMk/>
            <pc:sldMk cId="3317942293" sldId="278"/>
            <ac:picMk id="5" creationId="{B65BB25F-6A80-B645-0E3A-F05A5B029F37}"/>
          </ac:picMkLst>
        </pc:picChg>
        <pc:picChg chg="add mod">
          <ac:chgData name="Abels, Patrick" userId="ba666de4-0d21-43a6-8e66-51a18aae1b4a" providerId="ADAL" clId="{AB7171CF-37D3-4DBA-A109-317B6A36A7F4}" dt="2024-03-16T20:11:46.454" v="320" actId="1076"/>
          <ac:picMkLst>
            <pc:docMk/>
            <pc:sldMk cId="3317942293" sldId="278"/>
            <ac:picMk id="6" creationId="{B95C7495-711F-D869-BFF1-4C3894F830EE}"/>
          </ac:picMkLst>
        </pc:picChg>
        <pc:picChg chg="del">
          <ac:chgData name="Abels, Patrick" userId="ba666de4-0d21-43a6-8e66-51a18aae1b4a" providerId="ADAL" clId="{AB7171CF-37D3-4DBA-A109-317B6A36A7F4}" dt="2024-03-16T20:11:40.317" v="316" actId="478"/>
          <ac:picMkLst>
            <pc:docMk/>
            <pc:sldMk cId="3317942293" sldId="278"/>
            <ac:picMk id="9" creationId="{DB9A639D-FF52-B851-2A3C-4CE63D60EECE}"/>
          </ac:picMkLst>
        </pc:picChg>
      </pc:sldChg>
    </pc:docChg>
  </pc:docChgLst>
  <pc:docChgLst>
    <pc:chgData name="Abels, Patrick" userId="ba666de4-0d21-43a6-8e66-51a18aae1b4a" providerId="ADAL" clId="{B3CE2272-D033-49E1-9C37-25A935E3B117}"/>
    <pc:docChg chg="undo custSel addSld modSld sldOrd">
      <pc:chgData name="Abels, Patrick" userId="ba666de4-0d21-43a6-8e66-51a18aae1b4a" providerId="ADAL" clId="{B3CE2272-D033-49E1-9C37-25A935E3B117}" dt="2024-03-24T08:41:07.431" v="1143" actId="14100"/>
      <pc:docMkLst>
        <pc:docMk/>
      </pc:docMkLst>
      <pc:sldChg chg="addSp delSp modSp mod">
        <pc:chgData name="Abels, Patrick" userId="ba666de4-0d21-43a6-8e66-51a18aae1b4a" providerId="ADAL" clId="{B3CE2272-D033-49E1-9C37-25A935E3B117}" dt="2024-03-24T08:41:07.431" v="1143" actId="14100"/>
        <pc:sldMkLst>
          <pc:docMk/>
          <pc:sldMk cId="4053142725" sldId="258"/>
        </pc:sldMkLst>
        <pc:spChg chg="add mod">
          <ac:chgData name="Abels, Patrick" userId="ba666de4-0d21-43a6-8e66-51a18aae1b4a" providerId="ADAL" clId="{B3CE2272-D033-49E1-9C37-25A935E3B117}" dt="2024-03-24T08:41:07.431" v="1143" actId="14100"/>
          <ac:spMkLst>
            <pc:docMk/>
            <pc:sldMk cId="4053142725" sldId="258"/>
            <ac:spMk id="2" creationId="{43C742B6-F0C8-FCBE-EBFB-99A626C22151}"/>
          </ac:spMkLst>
        </pc:spChg>
        <pc:spChg chg="del mod">
          <ac:chgData name="Abels, Patrick" userId="ba666de4-0d21-43a6-8e66-51a18aae1b4a" providerId="ADAL" clId="{B3CE2272-D033-49E1-9C37-25A935E3B117}" dt="2024-03-24T08:41:00.713" v="1141" actId="478"/>
          <ac:spMkLst>
            <pc:docMk/>
            <pc:sldMk cId="4053142725" sldId="258"/>
            <ac:spMk id="4" creationId="{AA96C211-51D6-48C2-A9CD-AC4BFD66C881}"/>
          </ac:spMkLst>
        </pc:spChg>
        <pc:spChg chg="add mod">
          <ac:chgData name="Abels, Patrick" userId="ba666de4-0d21-43a6-8e66-51a18aae1b4a" providerId="ADAL" clId="{B3CE2272-D033-49E1-9C37-25A935E3B117}" dt="2024-03-24T08:41:00.713" v="1141" actId="478"/>
          <ac:spMkLst>
            <pc:docMk/>
            <pc:sldMk cId="4053142725" sldId="258"/>
            <ac:spMk id="5" creationId="{4C865593-A27B-2C32-21F2-A8598690E8AE}"/>
          </ac:spMkLst>
        </pc:spChg>
      </pc:sldChg>
      <pc:sldChg chg="addSp delSp modSp mod">
        <pc:chgData name="Abels, Patrick" userId="ba666de4-0d21-43a6-8e66-51a18aae1b4a" providerId="ADAL" clId="{B3CE2272-D033-49E1-9C37-25A935E3B117}" dt="2024-03-24T08:38:27.599" v="1107" actId="1038"/>
        <pc:sldMkLst>
          <pc:docMk/>
          <pc:sldMk cId="1535252720" sldId="269"/>
        </pc:sldMkLst>
        <pc:spChg chg="mod">
          <ac:chgData name="Abels, Patrick" userId="ba666de4-0d21-43a6-8e66-51a18aae1b4a" providerId="ADAL" clId="{B3CE2272-D033-49E1-9C37-25A935E3B117}" dt="2024-03-24T08:37:15.963" v="1064" actId="207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B3CE2272-D033-49E1-9C37-25A935E3B117}" dt="2024-03-24T08:38:19.441" v="1100" actId="1076"/>
          <ac:picMkLst>
            <pc:docMk/>
            <pc:sldMk cId="1535252720" sldId="269"/>
            <ac:picMk id="4" creationId="{BAE09949-2E1E-01E6-5431-C6809B5E1397}"/>
          </ac:picMkLst>
        </pc:picChg>
        <pc:picChg chg="add mod modCrop">
          <ac:chgData name="Abels, Patrick" userId="ba666de4-0d21-43a6-8e66-51a18aae1b4a" providerId="ADAL" clId="{B3CE2272-D033-49E1-9C37-25A935E3B117}" dt="2024-03-24T08:38:27.599" v="1107" actId="1038"/>
          <ac:picMkLst>
            <pc:docMk/>
            <pc:sldMk cId="1535252720" sldId="269"/>
            <ac:picMk id="6" creationId="{45952EE6-2E28-D4D6-9A69-546DA3B2BE3F}"/>
          </ac:picMkLst>
        </pc:picChg>
        <pc:picChg chg="add del mod modCrop">
          <ac:chgData name="Abels, Patrick" userId="ba666de4-0d21-43a6-8e66-51a18aae1b4a" providerId="ADAL" clId="{B3CE2272-D033-49E1-9C37-25A935E3B117}" dt="2024-03-24T08:38:06.505" v="1095" actId="478"/>
          <ac:picMkLst>
            <pc:docMk/>
            <pc:sldMk cId="1535252720" sldId="269"/>
            <ac:picMk id="7" creationId="{3BED910C-2F86-BE37-FFF8-EE021619C64A}"/>
          </ac:picMkLst>
        </pc:picChg>
        <pc:picChg chg="add del mod">
          <ac:chgData name="Abels, Patrick" userId="ba666de4-0d21-43a6-8e66-51a18aae1b4a" providerId="ADAL" clId="{B3CE2272-D033-49E1-9C37-25A935E3B117}" dt="2024-03-24T08:38:05.912" v="1094" actId="478"/>
          <ac:picMkLst>
            <pc:docMk/>
            <pc:sldMk cId="1535252720" sldId="269"/>
            <ac:picMk id="9" creationId="{EE2055AE-000F-3BA7-4C3B-672999B1D034}"/>
          </ac:picMkLst>
        </pc:picChg>
      </pc:sldChg>
      <pc:sldChg chg="addSp modSp mod">
        <pc:chgData name="Abels, Patrick" userId="ba666de4-0d21-43a6-8e66-51a18aae1b4a" providerId="ADAL" clId="{B3CE2272-D033-49E1-9C37-25A935E3B117}" dt="2024-03-24T08:35:04.873" v="103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B3CE2272-D033-49E1-9C37-25A935E3B117}" dt="2024-03-24T08:34:58.249" v="1028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B3CE2272-D033-49E1-9C37-25A935E3B117}" dt="2024-03-24T08:35:04.873" v="1030" actId="1076"/>
          <ac:picMkLst>
            <pc:docMk/>
            <pc:sldMk cId="1722427942" sldId="273"/>
            <ac:picMk id="4" creationId="{FDF3BAF3-191D-0615-E1BB-6B54F054B5D9}"/>
          </ac:picMkLst>
        </pc:picChg>
      </pc:sldChg>
      <pc:sldChg chg="modSp mod">
        <pc:chgData name="Abels, Patrick" userId="ba666de4-0d21-43a6-8e66-51a18aae1b4a" providerId="ADAL" clId="{B3CE2272-D033-49E1-9C37-25A935E3B117}" dt="2024-03-23T18:18:02.372" v="52" actId="207"/>
        <pc:sldMkLst>
          <pc:docMk/>
          <pc:sldMk cId="3461349593" sldId="274"/>
        </pc:sldMkLst>
        <pc:spChg chg="mod">
          <ac:chgData name="Abels, Patrick" userId="ba666de4-0d21-43a6-8e66-51a18aae1b4a" providerId="ADAL" clId="{B3CE2272-D033-49E1-9C37-25A935E3B117}" dt="2024-03-23T18:18:02.372" v="52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modSp mod">
        <pc:chgData name="Abels, Patrick" userId="ba666de4-0d21-43a6-8e66-51a18aae1b4a" providerId="ADAL" clId="{B3CE2272-D033-49E1-9C37-25A935E3B117}" dt="2024-03-24T08:40:18.777" v="1137" actId="1076"/>
        <pc:sldMkLst>
          <pc:docMk/>
          <pc:sldMk cId="3317942293" sldId="278"/>
        </pc:sldMkLst>
        <pc:spChg chg="mod">
          <ac:chgData name="Abels, Patrick" userId="ba666de4-0d21-43a6-8e66-51a18aae1b4a" providerId="ADAL" clId="{B3CE2272-D033-49E1-9C37-25A935E3B117}" dt="2024-03-24T08:38:38.137" v="1117" actId="20577"/>
          <ac:spMkLst>
            <pc:docMk/>
            <pc:sldMk cId="3317942293" sldId="278"/>
            <ac:spMk id="3" creationId="{4FCB3A07-5B82-9244-2044-2D3EF2B43DC3}"/>
          </ac:spMkLst>
        </pc:spChg>
        <pc:picChg chg="add mod">
          <ac:chgData name="Abels, Patrick" userId="ba666de4-0d21-43a6-8e66-51a18aae1b4a" providerId="ADAL" clId="{B3CE2272-D033-49E1-9C37-25A935E3B117}" dt="2024-03-24T08:40:18.777" v="1137" actId="1076"/>
          <ac:picMkLst>
            <pc:docMk/>
            <pc:sldMk cId="3317942293" sldId="278"/>
            <ac:picMk id="5" creationId="{11AE60D4-F79F-A3CA-17F8-1B20C2BC7A1F}"/>
          </ac:picMkLst>
        </pc:picChg>
      </pc:sldChg>
      <pc:sldChg chg="addSp modSp mod">
        <pc:chgData name="Abels, Patrick" userId="ba666de4-0d21-43a6-8e66-51a18aae1b4a" providerId="ADAL" clId="{B3CE2272-D033-49E1-9C37-25A935E3B117}" dt="2024-03-24T08:29:12.459" v="901" actId="1036"/>
        <pc:sldMkLst>
          <pc:docMk/>
          <pc:sldMk cId="2464601189" sldId="285"/>
        </pc:sldMkLst>
        <pc:spChg chg="mod">
          <ac:chgData name="Abels, Patrick" userId="ba666de4-0d21-43a6-8e66-51a18aae1b4a" providerId="ADAL" clId="{B3CE2272-D033-49E1-9C37-25A935E3B117}" dt="2024-03-24T08:22:40.882" v="864" actId="20577"/>
          <ac:spMkLst>
            <pc:docMk/>
            <pc:sldMk cId="2464601189" sldId="285"/>
            <ac:spMk id="2" creationId="{0087BF96-C1E9-E4BD-D119-A233E77F43C5}"/>
          </ac:spMkLst>
        </pc:spChg>
        <pc:spChg chg="add mod">
          <ac:chgData name="Abels, Patrick" userId="ba666de4-0d21-43a6-8e66-51a18aae1b4a" providerId="ADAL" clId="{B3CE2272-D033-49E1-9C37-25A935E3B117}" dt="2024-03-24T08:28:33.449" v="883" actId="1076"/>
          <ac:spMkLst>
            <pc:docMk/>
            <pc:sldMk cId="2464601189" sldId="285"/>
            <ac:spMk id="5" creationId="{23BEA138-C250-B152-DB8C-7CE8A3A4681D}"/>
          </ac:spMkLst>
        </pc:spChg>
        <pc:spChg chg="add mod">
          <ac:chgData name="Abels, Patrick" userId="ba666de4-0d21-43a6-8e66-51a18aae1b4a" providerId="ADAL" clId="{B3CE2272-D033-49E1-9C37-25A935E3B117}" dt="2024-03-24T08:28:39.702" v="887" actId="20577"/>
          <ac:spMkLst>
            <pc:docMk/>
            <pc:sldMk cId="2464601189" sldId="285"/>
            <ac:spMk id="6" creationId="{DA86148F-5786-90E2-1D4B-D72726A375D1}"/>
          </ac:spMkLst>
        </pc:spChg>
        <pc:spChg chg="add mod">
          <ac:chgData name="Abels, Patrick" userId="ba666de4-0d21-43a6-8e66-51a18aae1b4a" providerId="ADAL" clId="{B3CE2272-D033-49E1-9C37-25A935E3B117}" dt="2024-03-24T08:28:55.026" v="892" actId="1076"/>
          <ac:spMkLst>
            <pc:docMk/>
            <pc:sldMk cId="2464601189" sldId="285"/>
            <ac:spMk id="7" creationId="{DB485CA6-2DF7-9B4B-5CBC-C022242E300E}"/>
          </ac:spMkLst>
        </pc:spChg>
        <pc:spChg chg="add mod">
          <ac:chgData name="Abels, Patrick" userId="ba666de4-0d21-43a6-8e66-51a18aae1b4a" providerId="ADAL" clId="{B3CE2272-D033-49E1-9C37-25A935E3B117}" dt="2024-03-24T08:29:12.459" v="901" actId="1036"/>
          <ac:spMkLst>
            <pc:docMk/>
            <pc:sldMk cId="2464601189" sldId="285"/>
            <ac:spMk id="8" creationId="{1A0A6F14-F503-C627-E286-FEC8EC012B18}"/>
          </ac:spMkLst>
        </pc:spChg>
        <pc:picChg chg="add mod">
          <ac:chgData name="Abels, Patrick" userId="ba666de4-0d21-43a6-8e66-51a18aae1b4a" providerId="ADAL" clId="{B3CE2272-D033-49E1-9C37-25A935E3B117}" dt="2024-03-24T08:21:50.217" v="799" actId="14100"/>
          <ac:picMkLst>
            <pc:docMk/>
            <pc:sldMk cId="2464601189" sldId="285"/>
            <ac:picMk id="4" creationId="{D463156A-F0EC-D0C5-17B8-78B86BFD92D0}"/>
          </ac:picMkLst>
        </pc:picChg>
      </pc:sldChg>
      <pc:sldChg chg="addSp delSp modSp mod">
        <pc:chgData name="Abels, Patrick" userId="ba666de4-0d21-43a6-8e66-51a18aae1b4a" providerId="ADAL" clId="{B3CE2272-D033-49E1-9C37-25A935E3B117}" dt="2024-03-23T18:29:09.457" v="550" actId="207"/>
        <pc:sldMkLst>
          <pc:docMk/>
          <pc:sldMk cId="3130834723" sldId="286"/>
        </pc:sldMkLst>
        <pc:spChg chg="mod">
          <ac:chgData name="Abels, Patrick" userId="ba666de4-0d21-43a6-8e66-51a18aae1b4a" providerId="ADAL" clId="{B3CE2272-D033-49E1-9C37-25A935E3B117}" dt="2024-03-23T18:28:51.071" v="547" actId="207"/>
          <ac:spMkLst>
            <pc:docMk/>
            <pc:sldMk cId="3130834723" sldId="286"/>
            <ac:spMk id="2" creationId="{8138EAF2-B7AB-0C82-B6DB-872015670C6A}"/>
          </ac:spMkLst>
        </pc:spChg>
        <pc:spChg chg="mod">
          <ac:chgData name="Abels, Patrick" userId="ba666de4-0d21-43a6-8e66-51a18aae1b4a" providerId="ADAL" clId="{B3CE2272-D033-49E1-9C37-25A935E3B117}" dt="2024-03-23T18:18:11.025" v="83" actId="20577"/>
          <ac:spMkLst>
            <pc:docMk/>
            <pc:sldMk cId="3130834723" sldId="286"/>
            <ac:spMk id="3" creationId="{D1B9D638-5FDD-643A-EB91-4638D8D8545F}"/>
          </ac:spMkLst>
        </pc:spChg>
        <pc:spChg chg="add mod">
          <ac:chgData name="Abels, Patrick" userId="ba666de4-0d21-43a6-8e66-51a18aae1b4a" providerId="ADAL" clId="{B3CE2272-D033-49E1-9C37-25A935E3B117}" dt="2024-03-23T18:28:54.290" v="548" actId="207"/>
          <ac:spMkLst>
            <pc:docMk/>
            <pc:sldMk cId="3130834723" sldId="286"/>
            <ac:spMk id="4" creationId="{ED082933-08AF-2465-79A8-226637190C18}"/>
          </ac:spMkLst>
        </pc:spChg>
        <pc:spChg chg="add mod">
          <ac:chgData name="Abels, Patrick" userId="ba666de4-0d21-43a6-8e66-51a18aae1b4a" providerId="ADAL" clId="{B3CE2272-D033-49E1-9C37-25A935E3B117}" dt="2024-03-23T18:29:09.457" v="550" actId="207"/>
          <ac:spMkLst>
            <pc:docMk/>
            <pc:sldMk cId="3130834723" sldId="286"/>
            <ac:spMk id="5" creationId="{EED075FE-7130-0655-3D37-31CDD8726CCF}"/>
          </ac:spMkLst>
        </pc:spChg>
        <pc:spChg chg="add mod">
          <ac:chgData name="Abels, Patrick" userId="ba666de4-0d21-43a6-8e66-51a18aae1b4a" providerId="ADAL" clId="{B3CE2272-D033-49E1-9C37-25A935E3B117}" dt="2024-03-23T18:29:09.457" v="550" actId="207"/>
          <ac:spMkLst>
            <pc:docMk/>
            <pc:sldMk cId="3130834723" sldId="286"/>
            <ac:spMk id="6" creationId="{9C04158C-7CB2-9CC0-B182-8000E84B7380}"/>
          </ac:spMkLst>
        </pc:spChg>
        <pc:spChg chg="add mod">
          <ac:chgData name="Abels, Patrick" userId="ba666de4-0d21-43a6-8e66-51a18aae1b4a" providerId="ADAL" clId="{B3CE2272-D033-49E1-9C37-25A935E3B117}" dt="2024-03-23T18:29:02.024" v="549" actId="207"/>
          <ac:spMkLst>
            <pc:docMk/>
            <pc:sldMk cId="3130834723" sldId="286"/>
            <ac:spMk id="7" creationId="{278650BE-B54E-F15B-49F7-8C0B8A43C4C9}"/>
          </ac:spMkLst>
        </pc:spChg>
        <pc:spChg chg="add mod">
          <ac:chgData name="Abels, Patrick" userId="ba666de4-0d21-43a6-8e66-51a18aae1b4a" providerId="ADAL" clId="{B3CE2272-D033-49E1-9C37-25A935E3B117}" dt="2024-03-23T18:29:02.024" v="549" actId="207"/>
          <ac:spMkLst>
            <pc:docMk/>
            <pc:sldMk cId="3130834723" sldId="286"/>
            <ac:spMk id="8" creationId="{AC6DB872-02F0-853A-FBB8-29F937745CCB}"/>
          </ac:spMkLst>
        </pc:spChg>
        <pc:spChg chg="add del mod">
          <ac:chgData name="Abels, Patrick" userId="ba666de4-0d21-43a6-8e66-51a18aae1b4a" providerId="ADAL" clId="{B3CE2272-D033-49E1-9C37-25A935E3B117}" dt="2024-03-23T18:24:50.025" v="374" actId="478"/>
          <ac:spMkLst>
            <pc:docMk/>
            <pc:sldMk cId="3130834723" sldId="286"/>
            <ac:spMk id="9" creationId="{46893AFF-65E9-B3A3-E564-6E70A29B03B0}"/>
          </ac:spMkLst>
        </pc:spChg>
        <pc:spChg chg="add del mod">
          <ac:chgData name="Abels, Patrick" userId="ba666de4-0d21-43a6-8e66-51a18aae1b4a" providerId="ADAL" clId="{B3CE2272-D033-49E1-9C37-25A935E3B117}" dt="2024-03-23T18:24:52.058" v="376" actId="478"/>
          <ac:spMkLst>
            <pc:docMk/>
            <pc:sldMk cId="3130834723" sldId="286"/>
            <ac:spMk id="10" creationId="{2AEC59FD-E609-BD1B-9BBE-78471AA78336}"/>
          </ac:spMkLst>
        </pc:spChg>
        <pc:spChg chg="add mod">
          <ac:chgData name="Abels, Patrick" userId="ba666de4-0d21-43a6-8e66-51a18aae1b4a" providerId="ADAL" clId="{B3CE2272-D033-49E1-9C37-25A935E3B117}" dt="2024-03-23T18:29:02.024" v="549" actId="207"/>
          <ac:spMkLst>
            <pc:docMk/>
            <pc:sldMk cId="3130834723" sldId="286"/>
            <ac:spMk id="11" creationId="{54BE11EE-7A21-0C93-0C39-4E2224E66DBE}"/>
          </ac:spMkLst>
        </pc:spChg>
        <pc:spChg chg="add mod">
          <ac:chgData name="Abels, Patrick" userId="ba666de4-0d21-43a6-8e66-51a18aae1b4a" providerId="ADAL" clId="{B3CE2272-D033-49E1-9C37-25A935E3B117}" dt="2024-03-23T18:29:02.024" v="549" actId="207"/>
          <ac:spMkLst>
            <pc:docMk/>
            <pc:sldMk cId="3130834723" sldId="286"/>
            <ac:spMk id="12" creationId="{21DAEF7C-5C0D-FD09-432E-A9E25B801187}"/>
          </ac:spMkLst>
        </pc:spChg>
        <pc:spChg chg="add mod">
          <ac:chgData name="Abels, Patrick" userId="ba666de4-0d21-43a6-8e66-51a18aae1b4a" providerId="ADAL" clId="{B3CE2272-D033-49E1-9C37-25A935E3B117}" dt="2024-03-23T18:29:02.024" v="549" actId="207"/>
          <ac:spMkLst>
            <pc:docMk/>
            <pc:sldMk cId="3130834723" sldId="286"/>
            <ac:spMk id="13" creationId="{CC7F0499-F562-A2F3-0450-E7287BE1C07D}"/>
          </ac:spMkLst>
        </pc:spChg>
      </pc:sldChg>
      <pc:sldChg chg="addSp delSp modSp add mod ord modTransition">
        <pc:chgData name="Abels, Patrick" userId="ba666de4-0d21-43a6-8e66-51a18aae1b4a" providerId="ADAL" clId="{B3CE2272-D033-49E1-9C37-25A935E3B117}" dt="2024-03-24T08:40:54.824" v="1140"/>
        <pc:sldMkLst>
          <pc:docMk/>
          <pc:sldMk cId="1676262837" sldId="287"/>
        </pc:sldMkLst>
        <pc:spChg chg="del">
          <ac:chgData name="Abels, Patrick" userId="ba666de4-0d21-43a6-8e66-51a18aae1b4a" providerId="ADAL" clId="{B3CE2272-D033-49E1-9C37-25A935E3B117}" dt="2024-03-24T08:28:01.778" v="870" actId="478"/>
          <ac:spMkLst>
            <pc:docMk/>
            <pc:sldMk cId="1676262837" sldId="287"/>
            <ac:spMk id="2" creationId="{8138EAF2-B7AB-0C82-B6DB-872015670C6A}"/>
          </ac:spMkLst>
        </pc:spChg>
        <pc:spChg chg="del">
          <ac:chgData name="Abels, Patrick" userId="ba666de4-0d21-43a6-8e66-51a18aae1b4a" providerId="ADAL" clId="{B3CE2272-D033-49E1-9C37-25A935E3B117}" dt="2024-03-24T08:28:05.071" v="872" actId="478"/>
          <ac:spMkLst>
            <pc:docMk/>
            <pc:sldMk cId="1676262837" sldId="287"/>
            <ac:spMk id="4" creationId="{ED082933-08AF-2465-79A8-226637190C18}"/>
          </ac:spMkLst>
        </pc:spChg>
        <pc:spChg chg="del">
          <ac:chgData name="Abels, Patrick" userId="ba666de4-0d21-43a6-8e66-51a18aae1b4a" providerId="ADAL" clId="{B3CE2272-D033-49E1-9C37-25A935E3B117}" dt="2024-03-24T08:28:06.725" v="873" actId="478"/>
          <ac:spMkLst>
            <pc:docMk/>
            <pc:sldMk cId="1676262837" sldId="287"/>
            <ac:spMk id="5" creationId="{EED075FE-7130-0655-3D37-31CDD8726CCF}"/>
          </ac:spMkLst>
        </pc:spChg>
        <pc:spChg chg="del">
          <ac:chgData name="Abels, Patrick" userId="ba666de4-0d21-43a6-8e66-51a18aae1b4a" providerId="ADAL" clId="{B3CE2272-D033-49E1-9C37-25A935E3B117}" dt="2024-03-24T08:28:06.725" v="873" actId="478"/>
          <ac:spMkLst>
            <pc:docMk/>
            <pc:sldMk cId="1676262837" sldId="287"/>
            <ac:spMk id="6" creationId="{9C04158C-7CB2-9CC0-B182-8000E84B7380}"/>
          </ac:spMkLst>
        </pc:spChg>
        <pc:spChg chg="del">
          <ac:chgData name="Abels, Patrick" userId="ba666de4-0d21-43a6-8e66-51a18aae1b4a" providerId="ADAL" clId="{B3CE2272-D033-49E1-9C37-25A935E3B117}" dt="2024-03-24T08:28:06.725" v="873" actId="478"/>
          <ac:spMkLst>
            <pc:docMk/>
            <pc:sldMk cId="1676262837" sldId="287"/>
            <ac:spMk id="7" creationId="{278650BE-B54E-F15B-49F7-8C0B8A43C4C9}"/>
          </ac:spMkLst>
        </pc:spChg>
        <pc:spChg chg="del">
          <ac:chgData name="Abels, Patrick" userId="ba666de4-0d21-43a6-8e66-51a18aae1b4a" providerId="ADAL" clId="{B3CE2272-D033-49E1-9C37-25A935E3B117}" dt="2024-03-24T08:28:06.725" v="873" actId="478"/>
          <ac:spMkLst>
            <pc:docMk/>
            <pc:sldMk cId="1676262837" sldId="287"/>
            <ac:spMk id="8" creationId="{AC6DB872-02F0-853A-FBB8-29F937745CCB}"/>
          </ac:spMkLst>
        </pc:spChg>
        <pc:spChg chg="del">
          <ac:chgData name="Abels, Patrick" userId="ba666de4-0d21-43a6-8e66-51a18aae1b4a" providerId="ADAL" clId="{B3CE2272-D033-49E1-9C37-25A935E3B117}" dt="2024-03-24T08:28:06.725" v="873" actId="478"/>
          <ac:spMkLst>
            <pc:docMk/>
            <pc:sldMk cId="1676262837" sldId="287"/>
            <ac:spMk id="11" creationId="{54BE11EE-7A21-0C93-0C39-4E2224E66DBE}"/>
          </ac:spMkLst>
        </pc:spChg>
        <pc:spChg chg="del">
          <ac:chgData name="Abels, Patrick" userId="ba666de4-0d21-43a6-8e66-51a18aae1b4a" providerId="ADAL" clId="{B3CE2272-D033-49E1-9C37-25A935E3B117}" dt="2024-03-24T08:28:06.725" v="873" actId="478"/>
          <ac:spMkLst>
            <pc:docMk/>
            <pc:sldMk cId="1676262837" sldId="287"/>
            <ac:spMk id="12" creationId="{21DAEF7C-5C0D-FD09-432E-A9E25B801187}"/>
          </ac:spMkLst>
        </pc:spChg>
        <pc:spChg chg="del">
          <ac:chgData name="Abels, Patrick" userId="ba666de4-0d21-43a6-8e66-51a18aae1b4a" providerId="ADAL" clId="{B3CE2272-D033-49E1-9C37-25A935E3B117}" dt="2024-03-24T08:28:06.725" v="873" actId="478"/>
          <ac:spMkLst>
            <pc:docMk/>
            <pc:sldMk cId="1676262837" sldId="287"/>
            <ac:spMk id="13" creationId="{CC7F0499-F562-A2F3-0450-E7287BE1C07D}"/>
          </ac:spMkLst>
        </pc:spChg>
        <pc:spChg chg="add del mod">
          <ac:chgData name="Abels, Patrick" userId="ba666de4-0d21-43a6-8e66-51a18aae1b4a" providerId="ADAL" clId="{B3CE2272-D033-49E1-9C37-25A935E3B117}" dt="2024-03-24T08:28:03.707" v="871" actId="478"/>
          <ac:spMkLst>
            <pc:docMk/>
            <pc:sldMk cId="1676262837" sldId="287"/>
            <ac:spMk id="15" creationId="{1B829AEC-E431-7AE3-51F3-1C9BCE78081C}"/>
          </ac:spMkLst>
        </pc:spChg>
        <pc:spChg chg="add mod">
          <ac:chgData name="Abels, Patrick" userId="ba666de4-0d21-43a6-8e66-51a18aae1b4a" providerId="ADAL" clId="{B3CE2272-D033-49E1-9C37-25A935E3B117}" dt="2024-03-24T08:29:30.090" v="904" actId="1076"/>
          <ac:spMkLst>
            <pc:docMk/>
            <pc:sldMk cId="1676262837" sldId="287"/>
            <ac:spMk id="16" creationId="{F7864F9A-19E0-C820-7922-404D78362A7C}"/>
          </ac:spMkLst>
        </pc:spChg>
        <pc:spChg chg="add mod">
          <ac:chgData name="Abels, Patrick" userId="ba666de4-0d21-43a6-8e66-51a18aae1b4a" providerId="ADAL" clId="{B3CE2272-D033-49E1-9C37-25A935E3B117}" dt="2024-03-24T08:29:35.334" v="907" actId="1036"/>
          <ac:spMkLst>
            <pc:docMk/>
            <pc:sldMk cId="1676262837" sldId="287"/>
            <ac:spMk id="17" creationId="{047D1AA9-E264-7145-A130-0544D52B7AA3}"/>
          </ac:spMkLst>
        </pc:spChg>
        <pc:spChg chg="add mod">
          <ac:chgData name="Abels, Patrick" userId="ba666de4-0d21-43a6-8e66-51a18aae1b4a" providerId="ADAL" clId="{B3CE2272-D033-49E1-9C37-25A935E3B117}" dt="2024-03-24T08:29:35.334" v="907" actId="1036"/>
          <ac:spMkLst>
            <pc:docMk/>
            <pc:sldMk cId="1676262837" sldId="287"/>
            <ac:spMk id="18" creationId="{9757AE52-F5E1-2B7F-E196-42323FAF7F9A}"/>
          </ac:spMkLst>
        </pc:spChg>
        <pc:spChg chg="add mod">
          <ac:chgData name="Abels, Patrick" userId="ba666de4-0d21-43a6-8e66-51a18aae1b4a" providerId="ADAL" clId="{B3CE2272-D033-49E1-9C37-25A935E3B117}" dt="2024-03-24T08:29:30.090" v="904" actId="1076"/>
          <ac:spMkLst>
            <pc:docMk/>
            <pc:sldMk cId="1676262837" sldId="287"/>
            <ac:spMk id="19" creationId="{0E5E4615-077A-EC81-E236-FEC50727D95A}"/>
          </ac:spMkLst>
        </pc:spChg>
        <pc:spChg chg="add mod">
          <ac:chgData name="Abels, Patrick" userId="ba666de4-0d21-43a6-8e66-51a18aae1b4a" providerId="ADAL" clId="{B3CE2272-D033-49E1-9C37-25A935E3B117}" dt="2024-03-24T08:30:06.199" v="917" actId="207"/>
          <ac:spMkLst>
            <pc:docMk/>
            <pc:sldMk cId="1676262837" sldId="287"/>
            <ac:spMk id="20" creationId="{72145C6A-F483-593B-7F58-7E5FEADFA0C6}"/>
          </ac:spMkLst>
        </pc:spChg>
        <pc:spChg chg="add mod">
          <ac:chgData name="Abels, Patrick" userId="ba666de4-0d21-43a6-8e66-51a18aae1b4a" providerId="ADAL" clId="{B3CE2272-D033-49E1-9C37-25A935E3B117}" dt="2024-03-24T08:30:09.344" v="919" actId="1076"/>
          <ac:spMkLst>
            <pc:docMk/>
            <pc:sldMk cId="1676262837" sldId="287"/>
            <ac:spMk id="21" creationId="{AE07FD24-D332-81C6-7DD0-EB29D5913A5A}"/>
          </ac:spMkLst>
        </pc:spChg>
        <pc:spChg chg="add mod">
          <ac:chgData name="Abels, Patrick" userId="ba666de4-0d21-43a6-8e66-51a18aae1b4a" providerId="ADAL" clId="{B3CE2272-D033-49E1-9C37-25A935E3B117}" dt="2024-03-24T08:30:17.350" v="925" actId="1036"/>
          <ac:spMkLst>
            <pc:docMk/>
            <pc:sldMk cId="1676262837" sldId="287"/>
            <ac:spMk id="22" creationId="{F395982A-F101-5D20-6AE3-9F60F00B5BB9}"/>
          </ac:spMkLst>
        </pc:spChg>
        <pc:spChg chg="add del mod">
          <ac:chgData name="Abels, Patrick" userId="ba666de4-0d21-43a6-8e66-51a18aae1b4a" providerId="ADAL" clId="{B3CE2272-D033-49E1-9C37-25A935E3B117}" dt="2024-03-24T08:30:19.578" v="927" actId="478"/>
          <ac:spMkLst>
            <pc:docMk/>
            <pc:sldMk cId="1676262837" sldId="287"/>
            <ac:spMk id="23" creationId="{CD5EF447-D894-1B60-DACB-7753A66B9FF8}"/>
          </ac:spMkLst>
        </pc:spChg>
        <pc:spChg chg="add mod">
          <ac:chgData name="Abels, Patrick" userId="ba666de4-0d21-43a6-8e66-51a18aae1b4a" providerId="ADAL" clId="{B3CE2272-D033-49E1-9C37-25A935E3B117}" dt="2024-03-24T08:31:05.400" v="958" actId="207"/>
          <ac:spMkLst>
            <pc:docMk/>
            <pc:sldMk cId="1676262837" sldId="287"/>
            <ac:spMk id="24" creationId="{5E04F3BC-0346-8A0D-793D-574E6853AC25}"/>
          </ac:spMkLst>
        </pc:spChg>
        <pc:spChg chg="add mod">
          <ac:chgData name="Abels, Patrick" userId="ba666de4-0d21-43a6-8e66-51a18aae1b4a" providerId="ADAL" clId="{B3CE2272-D033-49E1-9C37-25A935E3B117}" dt="2024-03-24T08:31:05.400" v="958" actId="207"/>
          <ac:spMkLst>
            <pc:docMk/>
            <pc:sldMk cId="1676262837" sldId="287"/>
            <ac:spMk id="25" creationId="{26FCB5AA-0E84-383D-A0D4-CEF8FD5EED21}"/>
          </ac:spMkLst>
        </pc:spChg>
        <pc:spChg chg="add mod">
          <ac:chgData name="Abels, Patrick" userId="ba666de4-0d21-43a6-8e66-51a18aae1b4a" providerId="ADAL" clId="{B3CE2272-D033-49E1-9C37-25A935E3B117}" dt="2024-03-24T08:31:17.533" v="979" actId="20577"/>
          <ac:spMkLst>
            <pc:docMk/>
            <pc:sldMk cId="1676262837" sldId="287"/>
            <ac:spMk id="26" creationId="{64DE6058-03D8-A828-037E-331783435477}"/>
          </ac:spMkLst>
        </pc:spChg>
        <pc:picChg chg="add mod">
          <ac:chgData name="Abels, Patrick" userId="ba666de4-0d21-43a6-8e66-51a18aae1b4a" providerId="ADAL" clId="{B3CE2272-D033-49E1-9C37-25A935E3B117}" dt="2024-03-24T08:28:14.392" v="878" actId="1076"/>
          <ac:picMkLst>
            <pc:docMk/>
            <pc:sldMk cId="1676262837" sldId="287"/>
            <ac:picMk id="10" creationId="{0172EB9D-99D5-20AD-A34A-7408B44D301B}"/>
          </ac:picMkLst>
        </pc:picChg>
      </pc:sldChg>
      <pc:sldChg chg="addSp modSp add mod modTransition">
        <pc:chgData name="Abels, Patrick" userId="ba666de4-0d21-43a6-8e66-51a18aae1b4a" providerId="ADAL" clId="{B3CE2272-D033-49E1-9C37-25A935E3B117}" dt="2024-03-24T08:40:54.824" v="1140"/>
        <pc:sldMkLst>
          <pc:docMk/>
          <pc:sldMk cId="187458668" sldId="288"/>
        </pc:sldMkLst>
        <pc:spChg chg="mod">
          <ac:chgData name="Abels, Patrick" userId="ba666de4-0d21-43a6-8e66-51a18aae1b4a" providerId="ADAL" clId="{B3CE2272-D033-49E1-9C37-25A935E3B117}" dt="2024-03-23T18:29:25.633" v="552" actId="207"/>
          <ac:spMkLst>
            <pc:docMk/>
            <pc:sldMk cId="187458668" sldId="288"/>
            <ac:spMk id="2" creationId="{8138EAF2-B7AB-0C82-B6DB-872015670C6A}"/>
          </ac:spMkLst>
        </pc:spChg>
        <pc:spChg chg="mod">
          <ac:chgData name="Abels, Patrick" userId="ba666de4-0d21-43a6-8e66-51a18aae1b4a" providerId="ADAL" clId="{B3CE2272-D033-49E1-9C37-25A935E3B117}" dt="2024-03-23T18:29:28.291" v="553" actId="207"/>
          <ac:spMkLst>
            <pc:docMk/>
            <pc:sldMk cId="187458668" sldId="288"/>
            <ac:spMk id="4" creationId="{ED082933-08AF-2465-79A8-226637190C18}"/>
          </ac:spMkLst>
        </pc:spChg>
        <pc:spChg chg="mod">
          <ac:chgData name="Abels, Patrick" userId="ba666de4-0d21-43a6-8e66-51a18aae1b4a" providerId="ADAL" clId="{B3CE2272-D033-49E1-9C37-25A935E3B117}" dt="2024-03-23T18:29:37.738" v="555" actId="207"/>
          <ac:spMkLst>
            <pc:docMk/>
            <pc:sldMk cId="187458668" sldId="288"/>
            <ac:spMk id="5" creationId="{EED075FE-7130-0655-3D37-31CDD8726CCF}"/>
          </ac:spMkLst>
        </pc:spChg>
        <pc:spChg chg="mod">
          <ac:chgData name="Abels, Patrick" userId="ba666de4-0d21-43a6-8e66-51a18aae1b4a" providerId="ADAL" clId="{B3CE2272-D033-49E1-9C37-25A935E3B117}" dt="2024-03-23T18:29:37.738" v="555" actId="207"/>
          <ac:spMkLst>
            <pc:docMk/>
            <pc:sldMk cId="187458668" sldId="288"/>
            <ac:spMk id="6" creationId="{9C04158C-7CB2-9CC0-B182-8000E84B7380}"/>
          </ac:spMkLst>
        </pc:spChg>
        <pc:spChg chg="mod">
          <ac:chgData name="Abels, Patrick" userId="ba666de4-0d21-43a6-8e66-51a18aae1b4a" providerId="ADAL" clId="{B3CE2272-D033-49E1-9C37-25A935E3B117}" dt="2024-03-23T18:29:32.713" v="554" actId="207"/>
          <ac:spMkLst>
            <pc:docMk/>
            <pc:sldMk cId="187458668" sldId="288"/>
            <ac:spMk id="7" creationId="{278650BE-B54E-F15B-49F7-8C0B8A43C4C9}"/>
          </ac:spMkLst>
        </pc:spChg>
        <pc:spChg chg="add mod">
          <ac:chgData name="Abels, Patrick" userId="ba666de4-0d21-43a6-8e66-51a18aae1b4a" providerId="ADAL" clId="{B3CE2272-D033-49E1-9C37-25A935E3B117}" dt="2024-03-23T18:31:54.244" v="587" actId="693"/>
          <ac:spMkLst>
            <pc:docMk/>
            <pc:sldMk cId="187458668" sldId="288"/>
            <ac:spMk id="9" creationId="{71FDD787-303F-5811-D301-D6577269EC03}"/>
          </ac:spMkLst>
        </pc:spChg>
        <pc:spChg chg="add mod">
          <ac:chgData name="Abels, Patrick" userId="ba666de4-0d21-43a6-8e66-51a18aae1b4a" providerId="ADAL" clId="{B3CE2272-D033-49E1-9C37-25A935E3B117}" dt="2024-03-23T18:32:21.786" v="597" actId="208"/>
          <ac:spMkLst>
            <pc:docMk/>
            <pc:sldMk cId="187458668" sldId="288"/>
            <ac:spMk id="10" creationId="{BCD43F50-24F4-A639-9818-6CA19BB005F9}"/>
          </ac:spMkLst>
        </pc:spChg>
        <pc:spChg chg="add mod">
          <ac:chgData name="Abels, Patrick" userId="ba666de4-0d21-43a6-8e66-51a18aae1b4a" providerId="ADAL" clId="{B3CE2272-D033-49E1-9C37-25A935E3B117}" dt="2024-03-23T18:32:27.069" v="599" actId="1076"/>
          <ac:spMkLst>
            <pc:docMk/>
            <pc:sldMk cId="187458668" sldId="288"/>
            <ac:spMk id="14" creationId="{5A327655-E790-7108-5352-66553A976617}"/>
          </ac:spMkLst>
        </pc:spChg>
        <pc:spChg chg="add mod">
          <ac:chgData name="Abels, Patrick" userId="ba666de4-0d21-43a6-8e66-51a18aae1b4a" providerId="ADAL" clId="{B3CE2272-D033-49E1-9C37-25A935E3B117}" dt="2024-03-23T18:32:32.284" v="601" actId="1076"/>
          <ac:spMkLst>
            <pc:docMk/>
            <pc:sldMk cId="187458668" sldId="288"/>
            <ac:spMk id="15" creationId="{BEC06FE6-5EBF-293A-714F-01B78754EE64}"/>
          </ac:spMkLst>
        </pc:spChg>
      </pc:sldChg>
      <pc:sldChg chg="addSp modSp add mod modTransition">
        <pc:chgData name="Abels, Patrick" userId="ba666de4-0d21-43a6-8e66-51a18aae1b4a" providerId="ADAL" clId="{B3CE2272-D033-49E1-9C37-25A935E3B117}" dt="2024-03-24T08:40:54.824" v="1140"/>
        <pc:sldMkLst>
          <pc:docMk/>
          <pc:sldMk cId="4186699035" sldId="289"/>
        </pc:sldMkLst>
        <pc:spChg chg="mod">
          <ac:chgData name="Abels, Patrick" userId="ba666de4-0d21-43a6-8e66-51a18aae1b4a" providerId="ADAL" clId="{B3CE2272-D033-49E1-9C37-25A935E3B117}" dt="2024-03-23T18:30:16.254" v="561" actId="207"/>
          <ac:spMkLst>
            <pc:docMk/>
            <pc:sldMk cId="4186699035" sldId="289"/>
            <ac:spMk id="2" creationId="{8138EAF2-B7AB-0C82-B6DB-872015670C6A}"/>
          </ac:spMkLst>
        </pc:spChg>
        <pc:spChg chg="mod">
          <ac:chgData name="Abels, Patrick" userId="ba666de4-0d21-43a6-8e66-51a18aae1b4a" providerId="ADAL" clId="{B3CE2272-D033-49E1-9C37-25A935E3B117}" dt="2024-03-23T18:30:04.377" v="559" actId="207"/>
          <ac:spMkLst>
            <pc:docMk/>
            <pc:sldMk cId="4186699035" sldId="289"/>
            <ac:spMk id="4" creationId="{ED082933-08AF-2465-79A8-226637190C18}"/>
          </ac:spMkLst>
        </pc:spChg>
        <pc:spChg chg="mod">
          <ac:chgData name="Abels, Patrick" userId="ba666de4-0d21-43a6-8e66-51a18aae1b4a" providerId="ADAL" clId="{B3CE2272-D033-49E1-9C37-25A935E3B117}" dt="2024-03-23T18:30:10.173" v="560" actId="207"/>
          <ac:spMkLst>
            <pc:docMk/>
            <pc:sldMk cId="4186699035" sldId="289"/>
            <ac:spMk id="7" creationId="{278650BE-B54E-F15B-49F7-8C0B8A43C4C9}"/>
          </ac:spMkLst>
        </pc:spChg>
        <pc:spChg chg="mod">
          <ac:chgData name="Abels, Patrick" userId="ba666de4-0d21-43a6-8e66-51a18aae1b4a" providerId="ADAL" clId="{B3CE2272-D033-49E1-9C37-25A935E3B117}" dt="2024-03-23T18:30:22.522" v="562" actId="207"/>
          <ac:spMkLst>
            <pc:docMk/>
            <pc:sldMk cId="4186699035" sldId="289"/>
            <ac:spMk id="8" creationId="{AC6DB872-02F0-853A-FBB8-29F937745CCB}"/>
          </ac:spMkLst>
        </pc:spChg>
        <pc:spChg chg="add mod">
          <ac:chgData name="Abels, Patrick" userId="ba666de4-0d21-43a6-8e66-51a18aae1b4a" providerId="ADAL" clId="{B3CE2272-D033-49E1-9C37-25A935E3B117}" dt="2024-03-24T08:14:26.349" v="749" actId="1035"/>
          <ac:spMkLst>
            <pc:docMk/>
            <pc:sldMk cId="4186699035" sldId="289"/>
            <ac:spMk id="9" creationId="{7305E203-8ED0-199B-0891-9B09FE3C9671}"/>
          </ac:spMkLst>
        </pc:spChg>
        <pc:spChg chg="add mod">
          <ac:chgData name="Abels, Patrick" userId="ba666de4-0d21-43a6-8e66-51a18aae1b4a" providerId="ADAL" clId="{B3CE2272-D033-49E1-9C37-25A935E3B117}" dt="2024-03-24T08:14:26.349" v="749" actId="1035"/>
          <ac:spMkLst>
            <pc:docMk/>
            <pc:sldMk cId="4186699035" sldId="289"/>
            <ac:spMk id="10" creationId="{47092FE5-69A0-9F65-4820-E891C4D2B70E}"/>
          </ac:spMkLst>
        </pc:spChg>
        <pc:spChg chg="mod">
          <ac:chgData name="Abels, Patrick" userId="ba666de4-0d21-43a6-8e66-51a18aae1b4a" providerId="ADAL" clId="{B3CE2272-D033-49E1-9C37-25A935E3B117}" dt="2024-03-23T18:30:22.522" v="562" actId="207"/>
          <ac:spMkLst>
            <pc:docMk/>
            <pc:sldMk cId="4186699035" sldId="289"/>
            <ac:spMk id="11" creationId="{54BE11EE-7A21-0C93-0C39-4E2224E66DBE}"/>
          </ac:spMkLst>
        </pc:spChg>
        <pc:spChg chg="add mod">
          <ac:chgData name="Abels, Patrick" userId="ba666de4-0d21-43a6-8e66-51a18aae1b4a" providerId="ADAL" clId="{B3CE2272-D033-49E1-9C37-25A935E3B117}" dt="2024-03-24T08:14:26.349" v="749" actId="1035"/>
          <ac:spMkLst>
            <pc:docMk/>
            <pc:sldMk cId="4186699035" sldId="289"/>
            <ac:spMk id="14" creationId="{B1719924-E93E-324F-5EC8-2E69AC4E39E3}"/>
          </ac:spMkLst>
        </pc:spChg>
        <pc:spChg chg="add mod">
          <ac:chgData name="Abels, Patrick" userId="ba666de4-0d21-43a6-8e66-51a18aae1b4a" providerId="ADAL" clId="{B3CE2272-D033-49E1-9C37-25A935E3B117}" dt="2024-03-24T08:14:04.333" v="711" actId="6549"/>
          <ac:spMkLst>
            <pc:docMk/>
            <pc:sldMk cId="4186699035" sldId="289"/>
            <ac:spMk id="15" creationId="{27EE441A-6C34-5F8F-07CB-21BF4EC67391}"/>
          </ac:spMkLst>
        </pc:spChg>
      </pc:sldChg>
      <pc:sldChg chg="addSp modSp add mod modTransition">
        <pc:chgData name="Abels, Patrick" userId="ba666de4-0d21-43a6-8e66-51a18aae1b4a" providerId="ADAL" clId="{B3CE2272-D033-49E1-9C37-25A935E3B117}" dt="2024-03-24T08:40:54.824" v="1140"/>
        <pc:sldMkLst>
          <pc:docMk/>
          <pc:sldMk cId="1671733745" sldId="290"/>
        </pc:sldMkLst>
        <pc:spChg chg="mod">
          <ac:chgData name="Abels, Patrick" userId="ba666de4-0d21-43a6-8e66-51a18aae1b4a" providerId="ADAL" clId="{B3CE2272-D033-49E1-9C37-25A935E3B117}" dt="2024-03-23T18:30:43.694" v="566" actId="207"/>
          <ac:spMkLst>
            <pc:docMk/>
            <pc:sldMk cId="1671733745" sldId="290"/>
            <ac:spMk id="2" creationId="{8138EAF2-B7AB-0C82-B6DB-872015670C6A}"/>
          </ac:spMkLst>
        </pc:spChg>
        <pc:spChg chg="mod">
          <ac:chgData name="Abels, Patrick" userId="ba666de4-0d21-43a6-8e66-51a18aae1b4a" providerId="ADAL" clId="{B3CE2272-D033-49E1-9C37-25A935E3B117}" dt="2024-03-23T18:30:47.042" v="567" actId="207"/>
          <ac:spMkLst>
            <pc:docMk/>
            <pc:sldMk cId="1671733745" sldId="290"/>
            <ac:spMk id="8" creationId="{AC6DB872-02F0-853A-FBB8-29F937745CCB}"/>
          </ac:spMkLst>
        </pc:spChg>
        <pc:spChg chg="add mod">
          <ac:chgData name="Abels, Patrick" userId="ba666de4-0d21-43a6-8e66-51a18aae1b4a" providerId="ADAL" clId="{B3CE2272-D033-49E1-9C37-25A935E3B117}" dt="2024-03-24T08:15:16.903" v="756" actId="1038"/>
          <ac:spMkLst>
            <pc:docMk/>
            <pc:sldMk cId="1671733745" sldId="290"/>
            <ac:spMk id="9" creationId="{4C36FE88-44E3-2BA6-1C8A-71CA42829990}"/>
          </ac:spMkLst>
        </pc:spChg>
        <pc:spChg chg="mod">
          <ac:chgData name="Abels, Patrick" userId="ba666de4-0d21-43a6-8e66-51a18aae1b4a" providerId="ADAL" clId="{B3CE2272-D033-49E1-9C37-25A935E3B117}" dt="2024-03-23T18:30:47.042" v="567" actId="207"/>
          <ac:spMkLst>
            <pc:docMk/>
            <pc:sldMk cId="1671733745" sldId="290"/>
            <ac:spMk id="11" creationId="{54BE11EE-7A21-0C93-0C39-4E2224E66DBE}"/>
          </ac:spMkLst>
        </pc:spChg>
        <pc:spChg chg="mod">
          <ac:chgData name="Abels, Patrick" userId="ba666de4-0d21-43a6-8e66-51a18aae1b4a" providerId="ADAL" clId="{B3CE2272-D033-49E1-9C37-25A935E3B117}" dt="2024-03-23T18:30:36.842" v="565" actId="207"/>
          <ac:spMkLst>
            <pc:docMk/>
            <pc:sldMk cId="1671733745" sldId="290"/>
            <ac:spMk id="12" creationId="{21DAEF7C-5C0D-FD09-432E-A9E25B801187}"/>
          </ac:spMkLst>
        </pc:spChg>
        <pc:spChg chg="add mod">
          <ac:chgData name="Abels, Patrick" userId="ba666de4-0d21-43a6-8e66-51a18aae1b4a" providerId="ADAL" clId="{B3CE2272-D033-49E1-9C37-25A935E3B117}" dt="2024-03-24T08:15:47.786" v="763" actId="14100"/>
          <ac:spMkLst>
            <pc:docMk/>
            <pc:sldMk cId="1671733745" sldId="290"/>
            <ac:spMk id="15" creationId="{3A15EFCC-EB4F-E311-138D-580A14C2C9D2}"/>
          </ac:spMkLst>
        </pc:spChg>
        <pc:spChg chg="add mod">
          <ac:chgData name="Abels, Patrick" userId="ba666de4-0d21-43a6-8e66-51a18aae1b4a" providerId="ADAL" clId="{B3CE2272-D033-49E1-9C37-25A935E3B117}" dt="2024-03-24T08:16:19.298" v="767" actId="14100"/>
          <ac:spMkLst>
            <pc:docMk/>
            <pc:sldMk cId="1671733745" sldId="290"/>
            <ac:spMk id="17" creationId="{63CD2122-DC09-3B41-BD26-674750DEF30D}"/>
          </ac:spMkLst>
        </pc:spChg>
        <pc:cxnChg chg="add mod">
          <ac:chgData name="Abels, Patrick" userId="ba666de4-0d21-43a6-8e66-51a18aae1b4a" providerId="ADAL" clId="{B3CE2272-D033-49E1-9C37-25A935E3B117}" dt="2024-03-24T08:15:30.730" v="760" actId="1076"/>
          <ac:cxnSpMkLst>
            <pc:docMk/>
            <pc:sldMk cId="1671733745" sldId="290"/>
            <ac:cxnSpMk id="14" creationId="{D179B2C4-CC5D-D806-B101-FF988B8759BB}"/>
          </ac:cxnSpMkLst>
        </pc:cxnChg>
        <pc:cxnChg chg="add mod">
          <ac:chgData name="Abels, Patrick" userId="ba666de4-0d21-43a6-8e66-51a18aae1b4a" providerId="ADAL" clId="{B3CE2272-D033-49E1-9C37-25A935E3B117}" dt="2024-03-24T08:15:43.603" v="762" actId="1076"/>
          <ac:cxnSpMkLst>
            <pc:docMk/>
            <pc:sldMk cId="1671733745" sldId="290"/>
            <ac:cxnSpMk id="16" creationId="{9517C67F-BCBF-B5ED-45AC-7DC157854937}"/>
          </ac:cxnSpMkLst>
        </pc:cxnChg>
      </pc:sldChg>
      <pc:sldChg chg="addSp delSp modSp add mod modTransition">
        <pc:chgData name="Abels, Patrick" userId="ba666de4-0d21-43a6-8e66-51a18aae1b4a" providerId="ADAL" clId="{B3CE2272-D033-49E1-9C37-25A935E3B117}" dt="2024-03-24T08:40:54.824" v="1140"/>
        <pc:sldMkLst>
          <pc:docMk/>
          <pc:sldMk cId="4003596546" sldId="291"/>
        </pc:sldMkLst>
        <pc:spChg chg="mod">
          <ac:chgData name="Abels, Patrick" userId="ba666de4-0d21-43a6-8e66-51a18aae1b4a" providerId="ADAL" clId="{B3CE2272-D033-49E1-9C37-25A935E3B117}" dt="2024-03-23T18:30:59.798" v="571" actId="207"/>
          <ac:spMkLst>
            <pc:docMk/>
            <pc:sldMk cId="4003596546" sldId="291"/>
            <ac:spMk id="2" creationId="{8138EAF2-B7AB-0C82-B6DB-872015670C6A}"/>
          </ac:spMkLst>
        </pc:spChg>
        <pc:spChg chg="add mod">
          <ac:chgData name="Abels, Patrick" userId="ba666de4-0d21-43a6-8e66-51a18aae1b4a" providerId="ADAL" clId="{B3CE2272-D033-49E1-9C37-25A935E3B117}" dt="2024-03-24T08:16:42.088" v="768"/>
          <ac:spMkLst>
            <pc:docMk/>
            <pc:sldMk cId="4003596546" sldId="291"/>
            <ac:spMk id="9" creationId="{23252E12-DCC2-FF1E-7460-BCA7C185E83F}"/>
          </ac:spMkLst>
        </pc:spChg>
        <pc:spChg chg="add del mod">
          <ac:chgData name="Abels, Patrick" userId="ba666de4-0d21-43a6-8e66-51a18aae1b4a" providerId="ADAL" clId="{B3CE2272-D033-49E1-9C37-25A935E3B117}" dt="2024-03-24T08:16:55.518" v="772" actId="478"/>
          <ac:spMkLst>
            <pc:docMk/>
            <pc:sldMk cId="4003596546" sldId="291"/>
            <ac:spMk id="10" creationId="{5E14A9D2-009C-D1A9-F997-0105796A7049}"/>
          </ac:spMkLst>
        </pc:spChg>
        <pc:spChg chg="mod">
          <ac:chgData name="Abels, Patrick" userId="ba666de4-0d21-43a6-8e66-51a18aae1b4a" providerId="ADAL" clId="{B3CE2272-D033-49E1-9C37-25A935E3B117}" dt="2024-03-23T18:30:55.730" v="570" actId="207"/>
          <ac:spMkLst>
            <pc:docMk/>
            <pc:sldMk cId="4003596546" sldId="291"/>
            <ac:spMk id="12" creationId="{21DAEF7C-5C0D-FD09-432E-A9E25B801187}"/>
          </ac:spMkLst>
        </pc:spChg>
        <pc:spChg chg="mod">
          <ac:chgData name="Abels, Patrick" userId="ba666de4-0d21-43a6-8e66-51a18aae1b4a" providerId="ADAL" clId="{B3CE2272-D033-49E1-9C37-25A935E3B117}" dt="2024-03-23T18:31:03.539" v="572" actId="207"/>
          <ac:spMkLst>
            <pc:docMk/>
            <pc:sldMk cId="4003596546" sldId="291"/>
            <ac:spMk id="13" creationId="{CC7F0499-F562-A2F3-0450-E7287BE1C07D}"/>
          </ac:spMkLst>
        </pc:spChg>
        <pc:spChg chg="add mod">
          <ac:chgData name="Abels, Patrick" userId="ba666de4-0d21-43a6-8e66-51a18aae1b4a" providerId="ADAL" clId="{B3CE2272-D033-49E1-9C37-25A935E3B117}" dt="2024-03-24T08:16:59.921" v="773"/>
          <ac:spMkLst>
            <pc:docMk/>
            <pc:sldMk cId="4003596546" sldId="291"/>
            <ac:spMk id="14" creationId="{5522A15D-66E7-1722-43AB-508097520E09}"/>
          </ac:spMkLst>
        </pc:spChg>
        <pc:spChg chg="add mod">
          <ac:chgData name="Abels, Patrick" userId="ba666de4-0d21-43a6-8e66-51a18aae1b4a" providerId="ADAL" clId="{B3CE2272-D033-49E1-9C37-25A935E3B117}" dt="2024-03-24T08:17:41.266" v="784" actId="1076"/>
          <ac:spMkLst>
            <pc:docMk/>
            <pc:sldMk cId="4003596546" sldId="291"/>
            <ac:spMk id="21" creationId="{9DA73226-0D8E-671B-8BAB-0606C0AED1F4}"/>
          </ac:spMkLst>
        </pc:spChg>
        <pc:spChg chg="add mod">
          <ac:chgData name="Abels, Patrick" userId="ba666de4-0d21-43a6-8e66-51a18aae1b4a" providerId="ADAL" clId="{B3CE2272-D033-49E1-9C37-25A935E3B117}" dt="2024-03-24T08:17:53.107" v="787" actId="1076"/>
          <ac:spMkLst>
            <pc:docMk/>
            <pc:sldMk cId="4003596546" sldId="291"/>
            <ac:spMk id="24" creationId="{42A486AC-028F-D08C-1D73-A2256ED5C83A}"/>
          </ac:spMkLst>
        </pc:spChg>
        <pc:cxnChg chg="add mod">
          <ac:chgData name="Abels, Patrick" userId="ba666de4-0d21-43a6-8e66-51a18aae1b4a" providerId="ADAL" clId="{B3CE2272-D033-49E1-9C37-25A935E3B117}" dt="2024-03-24T08:17:15.514" v="776" actId="14100"/>
          <ac:cxnSpMkLst>
            <pc:docMk/>
            <pc:sldMk cId="4003596546" sldId="291"/>
            <ac:cxnSpMk id="15" creationId="{EEAFE15F-3AA6-226A-FE2F-E206DA89EAA0}"/>
          </ac:cxnSpMkLst>
        </pc:cxnChg>
        <pc:cxnChg chg="add mod">
          <ac:chgData name="Abels, Patrick" userId="ba666de4-0d21-43a6-8e66-51a18aae1b4a" providerId="ADAL" clId="{B3CE2272-D033-49E1-9C37-25A935E3B117}" dt="2024-03-24T08:17:21.728" v="779" actId="14100"/>
          <ac:cxnSpMkLst>
            <pc:docMk/>
            <pc:sldMk cId="4003596546" sldId="291"/>
            <ac:cxnSpMk id="18" creationId="{E78046B2-2A05-5B66-6FD1-026847BA0355}"/>
          </ac:cxnSpMkLst>
        </pc:cxnChg>
        <pc:cxnChg chg="add mod">
          <ac:chgData name="Abels, Patrick" userId="ba666de4-0d21-43a6-8e66-51a18aae1b4a" providerId="ADAL" clId="{B3CE2272-D033-49E1-9C37-25A935E3B117}" dt="2024-03-24T08:17:46.314" v="785" actId="14100"/>
          <ac:cxnSpMkLst>
            <pc:docMk/>
            <pc:sldMk cId="4003596546" sldId="291"/>
            <ac:cxnSpMk id="22" creationId="{F1EEA960-900F-22EB-F404-F1B9F71AD3CF}"/>
          </ac:cxnSpMkLst>
        </pc:cxnChg>
        <pc:cxnChg chg="add mod">
          <ac:chgData name="Abels, Patrick" userId="ba666de4-0d21-43a6-8e66-51a18aae1b4a" providerId="ADAL" clId="{B3CE2272-D033-49E1-9C37-25A935E3B117}" dt="2024-03-24T08:17:57.106" v="788" actId="14100"/>
          <ac:cxnSpMkLst>
            <pc:docMk/>
            <pc:sldMk cId="4003596546" sldId="291"/>
            <ac:cxnSpMk id="25" creationId="{3854AFDC-0859-F314-F5F6-DA5805BD5A2A}"/>
          </ac:cxnSpMkLst>
        </pc:cxnChg>
      </pc:sldChg>
      <pc:sldChg chg="delSp add mod modTransition">
        <pc:chgData name="Abels, Patrick" userId="ba666de4-0d21-43a6-8e66-51a18aae1b4a" providerId="ADAL" clId="{B3CE2272-D033-49E1-9C37-25A935E3B117}" dt="2024-03-24T08:40:54.824" v="1140"/>
        <pc:sldMkLst>
          <pc:docMk/>
          <pc:sldMk cId="939506084" sldId="292"/>
        </pc:sldMkLst>
        <pc:picChg chg="del">
          <ac:chgData name="Abels, Patrick" userId="ba666de4-0d21-43a6-8e66-51a18aae1b4a" providerId="ADAL" clId="{B3CE2272-D033-49E1-9C37-25A935E3B117}" dt="2024-03-24T08:27:52.698" v="867" actId="478"/>
          <ac:picMkLst>
            <pc:docMk/>
            <pc:sldMk cId="939506084" sldId="292"/>
            <ac:picMk id="10" creationId="{0172EB9D-99D5-20AD-A34A-7408B44D301B}"/>
          </ac:picMkLst>
        </pc:picChg>
      </pc:sldChg>
      <pc:sldChg chg="delSp modSp add mod">
        <pc:chgData name="Abels, Patrick" userId="ba666de4-0d21-43a6-8e66-51a18aae1b4a" providerId="ADAL" clId="{B3CE2272-D033-49E1-9C37-25A935E3B117}" dt="2024-03-24T08:38:02.665" v="1093" actId="1076"/>
        <pc:sldMkLst>
          <pc:docMk/>
          <pc:sldMk cId="2945150539" sldId="293"/>
        </pc:sldMkLst>
        <pc:spChg chg="mod">
          <ac:chgData name="Abels, Patrick" userId="ba666de4-0d21-43a6-8e66-51a18aae1b4a" providerId="ADAL" clId="{B3CE2272-D033-49E1-9C37-25A935E3B117}" dt="2024-03-24T08:37:21.625" v="1072" actId="20577"/>
          <ac:spMkLst>
            <pc:docMk/>
            <pc:sldMk cId="2945150539" sldId="293"/>
            <ac:spMk id="3" creationId="{01ECBF5A-FC38-589B-9B3F-519D1EC2FC51}"/>
          </ac:spMkLst>
        </pc:spChg>
        <pc:picChg chg="del mod">
          <ac:chgData name="Abels, Patrick" userId="ba666de4-0d21-43a6-8e66-51a18aae1b4a" providerId="ADAL" clId="{B3CE2272-D033-49E1-9C37-25A935E3B117}" dt="2024-03-24T08:37:57.772" v="1089" actId="478"/>
          <ac:picMkLst>
            <pc:docMk/>
            <pc:sldMk cId="2945150539" sldId="293"/>
            <ac:picMk id="4" creationId="{BAE09949-2E1E-01E6-5431-C6809B5E1397}"/>
          </ac:picMkLst>
        </pc:picChg>
        <pc:picChg chg="del">
          <ac:chgData name="Abels, Patrick" userId="ba666de4-0d21-43a6-8e66-51a18aae1b4a" providerId="ADAL" clId="{B3CE2272-D033-49E1-9C37-25A935E3B117}" dt="2024-03-24T08:37:58.306" v="1090" actId="478"/>
          <ac:picMkLst>
            <pc:docMk/>
            <pc:sldMk cId="2945150539" sldId="293"/>
            <ac:picMk id="6" creationId="{45952EE6-2E28-D4D6-9A69-546DA3B2BE3F}"/>
          </ac:picMkLst>
        </pc:picChg>
        <pc:picChg chg="mod">
          <ac:chgData name="Abels, Patrick" userId="ba666de4-0d21-43a6-8e66-51a18aae1b4a" providerId="ADAL" clId="{B3CE2272-D033-49E1-9C37-25A935E3B117}" dt="2024-03-24T08:38:02.665" v="1093" actId="1076"/>
          <ac:picMkLst>
            <pc:docMk/>
            <pc:sldMk cId="2945150539" sldId="293"/>
            <ac:picMk id="7" creationId="{3BED910C-2F86-BE37-FFF8-EE021619C64A}"/>
          </ac:picMkLst>
        </pc:picChg>
        <pc:picChg chg="del">
          <ac:chgData name="Abels, Patrick" userId="ba666de4-0d21-43a6-8e66-51a18aae1b4a" providerId="ADAL" clId="{B3CE2272-D033-49E1-9C37-25A935E3B117}" dt="2024-03-24T08:37:44.548" v="1087" actId="478"/>
          <ac:picMkLst>
            <pc:docMk/>
            <pc:sldMk cId="2945150539" sldId="293"/>
            <ac:picMk id="9" creationId="{EE2055AE-000F-3BA7-4C3B-672999B1D034}"/>
          </ac:picMkLst>
        </pc:picChg>
      </pc:sldChg>
      <pc:sldChg chg="delSp modSp add mod">
        <pc:chgData name="Abels, Patrick" userId="ba666de4-0d21-43a6-8e66-51a18aae1b4a" providerId="ADAL" clId="{B3CE2272-D033-49E1-9C37-25A935E3B117}" dt="2024-03-24T08:37:38.439" v="1084" actId="1076"/>
        <pc:sldMkLst>
          <pc:docMk/>
          <pc:sldMk cId="2348361945" sldId="294"/>
        </pc:sldMkLst>
        <pc:spChg chg="mod">
          <ac:chgData name="Abels, Patrick" userId="ba666de4-0d21-43a6-8e66-51a18aae1b4a" providerId="ADAL" clId="{B3CE2272-D033-49E1-9C37-25A935E3B117}" dt="2024-03-24T08:37:24.925" v="1078" actId="20577"/>
          <ac:spMkLst>
            <pc:docMk/>
            <pc:sldMk cId="2348361945" sldId="294"/>
            <ac:spMk id="3" creationId="{01ECBF5A-FC38-589B-9B3F-519D1EC2FC51}"/>
          </ac:spMkLst>
        </pc:spChg>
        <pc:picChg chg="del">
          <ac:chgData name="Abels, Patrick" userId="ba666de4-0d21-43a6-8e66-51a18aae1b4a" providerId="ADAL" clId="{B3CE2272-D033-49E1-9C37-25A935E3B117}" dt="2024-03-24T08:37:32.374" v="1080" actId="478"/>
          <ac:picMkLst>
            <pc:docMk/>
            <pc:sldMk cId="2348361945" sldId="294"/>
            <ac:picMk id="4" creationId="{BAE09949-2E1E-01E6-5431-C6809B5E1397}"/>
          </ac:picMkLst>
        </pc:picChg>
        <pc:picChg chg="del">
          <ac:chgData name="Abels, Patrick" userId="ba666de4-0d21-43a6-8e66-51a18aae1b4a" providerId="ADAL" clId="{B3CE2272-D033-49E1-9C37-25A935E3B117}" dt="2024-03-24T08:37:32.871" v="1081" actId="478"/>
          <ac:picMkLst>
            <pc:docMk/>
            <pc:sldMk cId="2348361945" sldId="294"/>
            <ac:picMk id="6" creationId="{45952EE6-2E28-D4D6-9A69-546DA3B2BE3F}"/>
          </ac:picMkLst>
        </pc:picChg>
        <pc:picChg chg="del">
          <ac:chgData name="Abels, Patrick" userId="ba666de4-0d21-43a6-8e66-51a18aae1b4a" providerId="ADAL" clId="{B3CE2272-D033-49E1-9C37-25A935E3B117}" dt="2024-03-24T08:37:31.867" v="1079" actId="478"/>
          <ac:picMkLst>
            <pc:docMk/>
            <pc:sldMk cId="2348361945" sldId="294"/>
            <ac:picMk id="7" creationId="{3BED910C-2F86-BE37-FFF8-EE021619C64A}"/>
          </ac:picMkLst>
        </pc:picChg>
        <pc:picChg chg="mod">
          <ac:chgData name="Abels, Patrick" userId="ba666de4-0d21-43a6-8e66-51a18aae1b4a" providerId="ADAL" clId="{B3CE2272-D033-49E1-9C37-25A935E3B117}" dt="2024-03-24T08:37:38.439" v="1084" actId="1076"/>
          <ac:picMkLst>
            <pc:docMk/>
            <pc:sldMk cId="2348361945" sldId="294"/>
            <ac:picMk id="9" creationId="{EE2055AE-000F-3BA7-4C3B-672999B1D034}"/>
          </ac:picMkLst>
        </pc:picChg>
      </pc:sldChg>
      <pc:sldChg chg="addSp modSp add mod ord">
        <pc:chgData name="Abels, Patrick" userId="ba666de4-0d21-43a6-8e66-51a18aae1b4a" providerId="ADAL" clId="{B3CE2272-D033-49E1-9C37-25A935E3B117}" dt="2024-03-24T08:39:35.168" v="1127" actId="1076"/>
        <pc:sldMkLst>
          <pc:docMk/>
          <pc:sldMk cId="697443745" sldId="295"/>
        </pc:sldMkLst>
        <pc:picChg chg="add mod">
          <ac:chgData name="Abels, Patrick" userId="ba666de4-0d21-43a6-8e66-51a18aae1b4a" providerId="ADAL" clId="{B3CE2272-D033-49E1-9C37-25A935E3B117}" dt="2024-03-24T08:39:35.168" v="1127" actId="1076"/>
          <ac:picMkLst>
            <pc:docMk/>
            <pc:sldMk cId="697443745" sldId="295"/>
            <ac:picMk id="5" creationId="{0D7BF86E-5375-376F-B612-30346DD6D082}"/>
          </ac:picMkLst>
        </pc:picChg>
      </pc:sldChg>
      <pc:sldChg chg="addSp modSp add mod">
        <pc:chgData name="Abels, Patrick" userId="ba666de4-0d21-43a6-8e66-51a18aae1b4a" providerId="ADAL" clId="{B3CE2272-D033-49E1-9C37-25A935E3B117}" dt="2024-03-24T08:39:57.441" v="1133" actId="1076"/>
        <pc:sldMkLst>
          <pc:docMk/>
          <pc:sldMk cId="3338487729" sldId="296"/>
        </pc:sldMkLst>
        <pc:picChg chg="add mod">
          <ac:chgData name="Abels, Patrick" userId="ba666de4-0d21-43a6-8e66-51a18aae1b4a" providerId="ADAL" clId="{B3CE2272-D033-49E1-9C37-25A935E3B117}" dt="2024-03-24T08:39:57.441" v="1133" actId="1076"/>
          <ac:picMkLst>
            <pc:docMk/>
            <pc:sldMk cId="3338487729" sldId="296"/>
            <ac:picMk id="5" creationId="{95DDDB1F-616D-82E7-99CC-498FBD1B8EF3}"/>
          </ac:picMkLst>
        </pc:picChg>
      </pc:sldChg>
    </pc:docChg>
  </pc:docChgLst>
  <pc:docChgLst>
    <pc:chgData name="Abels, Patrick" userId="ba666de4-0d21-43a6-8e66-51a18aae1b4a" providerId="ADAL" clId="{E2FF427B-52ED-4559-AE50-753CE06415C2}"/>
    <pc:docChg chg="custSel addSld modSld">
      <pc:chgData name="Abels, Patrick" userId="ba666de4-0d21-43a6-8e66-51a18aae1b4a" providerId="ADAL" clId="{E2FF427B-52ED-4559-AE50-753CE06415C2}" dt="2024-03-05T17:19:04.968" v="621" actId="1076"/>
      <pc:docMkLst>
        <pc:docMk/>
      </pc:docMkLst>
      <pc:sldChg chg="addSp delSp modSp mod">
        <pc:chgData name="Abels, Patrick" userId="ba666de4-0d21-43a6-8e66-51a18aae1b4a" providerId="ADAL" clId="{E2FF427B-52ED-4559-AE50-753CE06415C2}" dt="2024-03-05T16:54:44.047" v="6" actId="1076"/>
        <pc:sldMkLst>
          <pc:docMk/>
          <pc:sldMk cId="4053142725" sldId="258"/>
        </pc:sldMkLst>
        <pc:picChg chg="add mod modCrop">
          <ac:chgData name="Abels, Patrick" userId="ba666de4-0d21-43a6-8e66-51a18aae1b4a" providerId="ADAL" clId="{E2FF427B-52ED-4559-AE50-753CE06415C2}" dt="2024-03-05T16:54:44.047" v="6" actId="1076"/>
          <ac:picMkLst>
            <pc:docMk/>
            <pc:sldMk cId="4053142725" sldId="258"/>
            <ac:picMk id="2" creationId="{6ADC1E77-FB64-6780-FE05-A2798C9C4E7A}"/>
          </ac:picMkLst>
        </pc:picChg>
        <pc:picChg chg="del">
          <ac:chgData name="Abels, Patrick" userId="ba666de4-0d21-43a6-8e66-51a18aae1b4a" providerId="ADAL" clId="{E2FF427B-52ED-4559-AE50-753CE06415C2}" dt="2024-03-05T16:54:28.800" v="0" actId="478"/>
          <ac:picMkLst>
            <pc:docMk/>
            <pc:sldMk cId="4053142725" sldId="258"/>
            <ac:picMk id="5" creationId="{1ED0E867-981C-B224-E925-AD6548659D72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09:00.968" v="535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2FF427B-52ED-4559-AE50-753CE06415C2}" dt="2024-03-05T17:08:31.498" v="528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E2FF427B-52ED-4559-AE50-753CE06415C2}" dt="2024-03-05T17:08:33.768" v="529" actId="478"/>
          <ac:picMkLst>
            <pc:docMk/>
            <pc:sldMk cId="1535252720" sldId="269"/>
            <ac:picMk id="4" creationId="{13AFFD38-1EA8-0052-214D-CC729C82F923}"/>
          </ac:picMkLst>
        </pc:picChg>
        <pc:picChg chg="add mod">
          <ac:chgData name="Abels, Patrick" userId="ba666de4-0d21-43a6-8e66-51a18aae1b4a" providerId="ADAL" clId="{E2FF427B-52ED-4559-AE50-753CE06415C2}" dt="2024-03-05T17:09:00.968" v="535" actId="1076"/>
          <ac:picMkLst>
            <pc:docMk/>
            <pc:sldMk cId="1535252720" sldId="269"/>
            <ac:picMk id="5" creationId="{3C391161-7920-C655-A6E6-E4894A8D1ADE}"/>
          </ac:picMkLst>
        </pc:picChg>
        <pc:picChg chg="del">
          <ac:chgData name="Abels, Patrick" userId="ba666de4-0d21-43a6-8e66-51a18aae1b4a" providerId="ADAL" clId="{E2FF427B-52ED-4559-AE50-753CE06415C2}" dt="2024-03-05T17:08:34.433" v="530" actId="478"/>
          <ac:picMkLst>
            <pc:docMk/>
            <pc:sldMk cId="1535252720" sldId="269"/>
            <ac:picMk id="6" creationId="{F4E1AFE9-75F0-D81E-6983-6FA61F01D761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5:43.048" v="577" actId="1076"/>
        <pc:sldMkLst>
          <pc:docMk/>
          <pc:sldMk cId="1722427942" sldId="273"/>
        </pc:sldMkLst>
        <pc:spChg chg="mod">
          <ac:chgData name="Abels, Patrick" userId="ba666de4-0d21-43a6-8e66-51a18aae1b4a" providerId="ADAL" clId="{E2FF427B-52ED-4559-AE50-753CE06415C2}" dt="2024-03-05T17:15:25.019" v="573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E2FF427B-52ED-4559-AE50-753CE06415C2}" dt="2024-03-05T17:15:43.048" v="577" actId="1076"/>
          <ac:picMkLst>
            <pc:docMk/>
            <pc:sldMk cId="1722427942" sldId="273"/>
            <ac:picMk id="4" creationId="{BA3F1C55-78E2-DB4E-4BA5-8C3D65848EEE}"/>
          </ac:picMkLst>
        </pc:picChg>
        <pc:picChg chg="del">
          <ac:chgData name="Abels, Patrick" userId="ba666de4-0d21-43a6-8e66-51a18aae1b4a" providerId="ADAL" clId="{E2FF427B-52ED-4559-AE50-753CE06415C2}" dt="2024-03-05T17:11:30.627" v="553" actId="478"/>
          <ac:picMkLst>
            <pc:docMk/>
            <pc:sldMk cId="1722427942" sldId="273"/>
            <ac:picMk id="5" creationId="{1A33A33E-9A95-5D15-8EFC-4F5F81BE4435}"/>
          </ac:picMkLst>
        </pc:picChg>
        <pc:picChg chg="del">
          <ac:chgData name="Abels, Patrick" userId="ba666de4-0d21-43a6-8e66-51a18aae1b4a" providerId="ADAL" clId="{E2FF427B-52ED-4559-AE50-753CE06415C2}" dt="2024-03-05T17:11:31.261" v="554" actId="478"/>
          <ac:picMkLst>
            <pc:docMk/>
            <pc:sldMk cId="1722427942" sldId="273"/>
            <ac:picMk id="7" creationId="{6464C660-345F-37D6-5221-225EB5C73C8C}"/>
          </ac:picMkLst>
        </pc:picChg>
      </pc:sldChg>
      <pc:sldChg chg="modSp mod">
        <pc:chgData name="Abels, Patrick" userId="ba666de4-0d21-43a6-8e66-51a18aae1b4a" providerId="ADAL" clId="{E2FF427B-52ED-4559-AE50-753CE06415C2}" dt="2024-03-05T16:54:59.818" v="32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E2FF427B-52ED-4559-AE50-753CE06415C2}" dt="2024-03-05T16:54:59.818" v="32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E2FF427B-52ED-4559-AE50-753CE06415C2}" dt="2024-03-05T17:06:57.622" v="526" actId="1035"/>
        <pc:sldMkLst>
          <pc:docMk/>
          <pc:sldMk cId="4188792782" sldId="275"/>
        </pc:sldMkLst>
        <pc:spChg chg="mod">
          <ac:chgData name="Abels, Patrick" userId="ba666de4-0d21-43a6-8e66-51a18aae1b4a" providerId="ADAL" clId="{E2FF427B-52ED-4559-AE50-753CE06415C2}" dt="2024-03-05T17:06:17.208" v="426" actId="14100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E2FF427B-52ED-4559-AE50-753CE06415C2}" dt="2024-03-05T16:56:36.953" v="61" actId="20577"/>
          <ac:spMkLst>
            <pc:docMk/>
            <pc:sldMk cId="4188792782" sldId="275"/>
            <ac:spMk id="3" creationId="{DE287186-0EB6-0464-DD2D-E6DDC50BD359}"/>
          </ac:spMkLst>
        </pc:spChg>
        <pc:spChg chg="add del mod">
          <ac:chgData name="Abels, Patrick" userId="ba666de4-0d21-43a6-8e66-51a18aae1b4a" providerId="ADAL" clId="{E2FF427B-52ED-4559-AE50-753CE06415C2}" dt="2024-03-05T17:03:00.287" v="270" actId="478"/>
          <ac:spMkLst>
            <pc:docMk/>
            <pc:sldMk cId="4188792782" sldId="275"/>
            <ac:spMk id="7" creationId="{C4088CE9-3EB8-AE4E-6B3F-9EE1D8A9AA6D}"/>
          </ac:spMkLst>
        </pc:spChg>
        <pc:spChg chg="add del mod">
          <ac:chgData name="Abels, Patrick" userId="ba666de4-0d21-43a6-8e66-51a18aae1b4a" providerId="ADAL" clId="{E2FF427B-52ED-4559-AE50-753CE06415C2}" dt="2024-03-05T17:03:00.287" v="270" actId="478"/>
          <ac:spMkLst>
            <pc:docMk/>
            <pc:sldMk cId="4188792782" sldId="275"/>
            <ac:spMk id="8" creationId="{FC91B308-911B-68D3-222F-420F5961975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0" creationId="{58FFDCFD-D97D-D8C5-99C1-EFC7FB9E6A54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2" creationId="{CD7F8586-2E22-245B-BF34-3B944470B9F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3" creationId="{6CCDD5BA-D8EA-AF40-4494-3BD7CA30019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4" creationId="{ADC0C82A-DF6C-9783-4EAB-9649EC8A5B4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5" creationId="{B60DCD50-7350-9B46-AA68-876856811366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6" creationId="{FCAFE31E-94F7-156F-FA33-73D03F0A2E3D}"/>
          </ac:spMkLst>
        </pc:spChg>
        <pc:spChg chg="del mod">
          <ac:chgData name="Abels, Patrick" userId="ba666de4-0d21-43a6-8e66-51a18aae1b4a" providerId="ADAL" clId="{E2FF427B-52ED-4559-AE50-753CE06415C2}" dt="2024-03-05T17:01:00.179" v="244" actId="21"/>
          <ac:spMkLst>
            <pc:docMk/>
            <pc:sldMk cId="4188792782" sldId="275"/>
            <ac:spMk id="17" creationId="{C4088CE9-3EB8-AE4E-6B3F-9EE1D8A9AA6D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8" creationId="{B219E0CF-57BD-F8FA-B831-BCEFD8D7D4F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9" creationId="{7D6167A3-6A3F-07BF-D1CB-B10880CFA4F5}"/>
          </ac:spMkLst>
        </pc:spChg>
        <pc:spChg chg="del mod">
          <ac:chgData name="Abels, Patrick" userId="ba666de4-0d21-43a6-8e66-51a18aae1b4a" providerId="ADAL" clId="{E2FF427B-52ED-4559-AE50-753CE06415C2}" dt="2024-03-05T17:01:00.179" v="244" actId="21"/>
          <ac:spMkLst>
            <pc:docMk/>
            <pc:sldMk cId="4188792782" sldId="275"/>
            <ac:spMk id="20" creationId="{FC91B308-911B-68D3-222F-420F5961975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1" creationId="{0F205503-F544-E1B2-2C95-663B98ED1A98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2" creationId="{70A336FE-4189-2D5F-5509-EDAAE657E45D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3" creationId="{AB15D82B-90C8-886B-8D24-4384CEEBC084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5" creationId="{45C04E61-B0C0-2A9B-9F90-EF9BE1A7621E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6" creationId="{590F2371-B7CF-FF47-D267-D91AF9F4C2DD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7" creationId="{37696E0C-B888-FF26-98EE-DC079F256203}"/>
          </ac:spMkLst>
        </pc:spChg>
        <pc:spChg chg="add mod">
          <ac:chgData name="Abels, Patrick" userId="ba666de4-0d21-43a6-8e66-51a18aae1b4a" providerId="ADAL" clId="{E2FF427B-52ED-4559-AE50-753CE06415C2}" dt="2024-03-05T17:06:52.308" v="509" actId="1035"/>
          <ac:spMkLst>
            <pc:docMk/>
            <pc:sldMk cId="4188792782" sldId="275"/>
            <ac:spMk id="28" creationId="{1FAEBEF0-991A-3A9C-3E67-358CA99C722D}"/>
          </ac:spMkLst>
        </pc:spChg>
        <pc:spChg chg="add mod">
          <ac:chgData name="Abels, Patrick" userId="ba666de4-0d21-43a6-8e66-51a18aae1b4a" providerId="ADAL" clId="{E2FF427B-52ED-4559-AE50-753CE06415C2}" dt="2024-03-05T17:06:47.317" v="501" actId="1036"/>
          <ac:spMkLst>
            <pc:docMk/>
            <pc:sldMk cId="4188792782" sldId="275"/>
            <ac:spMk id="29" creationId="{A68D7E35-29A8-0631-C6D6-58278041B651}"/>
          </ac:spMkLst>
        </pc:spChg>
        <pc:spChg chg="add mod">
          <ac:chgData name="Abels, Patrick" userId="ba666de4-0d21-43a6-8e66-51a18aae1b4a" providerId="ADAL" clId="{E2FF427B-52ED-4559-AE50-753CE06415C2}" dt="2024-03-05T17:06:57.622" v="526" actId="1035"/>
          <ac:spMkLst>
            <pc:docMk/>
            <pc:sldMk cId="4188792782" sldId="275"/>
            <ac:spMk id="30" creationId="{6D19C740-719F-0523-99EF-2F5D04325326}"/>
          </ac:spMkLst>
        </pc:spChg>
        <pc:spChg chg="add mod">
          <ac:chgData name="Abels, Patrick" userId="ba666de4-0d21-43a6-8e66-51a18aae1b4a" providerId="ADAL" clId="{E2FF427B-52ED-4559-AE50-753CE06415C2}" dt="2024-03-05T17:06:57.622" v="526" actId="1035"/>
          <ac:spMkLst>
            <pc:docMk/>
            <pc:sldMk cId="4188792782" sldId="275"/>
            <ac:spMk id="31" creationId="{6A25111A-C3F8-5EC7-918E-855E5CFED9CD}"/>
          </ac:spMkLst>
        </pc:spChg>
        <pc:picChg chg="add del mod modCrop">
          <ac:chgData name="Abels, Patrick" userId="ba666de4-0d21-43a6-8e66-51a18aae1b4a" providerId="ADAL" clId="{E2FF427B-52ED-4559-AE50-753CE06415C2}" dt="2024-03-05T17:02:13.215" v="267" actId="478"/>
          <ac:picMkLst>
            <pc:docMk/>
            <pc:sldMk cId="4188792782" sldId="275"/>
            <ac:picMk id="5" creationId="{8B2EF9DE-0F27-7E68-6915-E66C5737BCE8}"/>
          </ac:picMkLst>
        </pc:picChg>
        <pc:picChg chg="add del mod modCrop">
          <ac:chgData name="Abels, Patrick" userId="ba666de4-0d21-43a6-8e66-51a18aae1b4a" providerId="ADAL" clId="{E2FF427B-52ED-4559-AE50-753CE06415C2}" dt="2024-03-05T17:02:13.897" v="268" actId="478"/>
          <ac:picMkLst>
            <pc:docMk/>
            <pc:sldMk cId="4188792782" sldId="275"/>
            <ac:picMk id="6" creationId="{3B8D64B8-FDCA-751D-64FF-2A40213EF69B}"/>
          </ac:picMkLst>
        </pc:picChg>
        <pc:picChg chg="del">
          <ac:chgData name="Abels, Patrick" userId="ba666de4-0d21-43a6-8e66-51a18aae1b4a" providerId="ADAL" clId="{E2FF427B-52ED-4559-AE50-753CE06415C2}" dt="2024-03-05T17:01:03.295" v="245" actId="478"/>
          <ac:picMkLst>
            <pc:docMk/>
            <pc:sldMk cId="4188792782" sldId="275"/>
            <ac:picMk id="9" creationId="{B5096561-D53A-9812-EAA5-5A234E1F430E}"/>
          </ac:picMkLst>
        </pc:picChg>
        <pc:picChg chg="add mod">
          <ac:chgData name="Abels, Patrick" userId="ba666de4-0d21-43a6-8e66-51a18aae1b4a" providerId="ADAL" clId="{E2FF427B-52ED-4559-AE50-753CE06415C2}" dt="2024-03-05T17:06:25.360" v="427" actId="14100"/>
          <ac:picMkLst>
            <pc:docMk/>
            <pc:sldMk cId="4188792782" sldId="275"/>
            <ac:picMk id="24" creationId="{723CD80E-6EAF-8E6F-F121-B5027AF49AD2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5:01.158" v="571" actId="1076"/>
        <pc:sldMkLst>
          <pc:docMk/>
          <pc:sldMk cId="2432261518" sldId="276"/>
        </pc:sldMkLst>
        <pc:spChg chg="del">
          <ac:chgData name="Abels, Patrick" userId="ba666de4-0d21-43a6-8e66-51a18aae1b4a" providerId="ADAL" clId="{E2FF427B-52ED-4559-AE50-753CE06415C2}" dt="2024-03-05T16:56:10.587" v="33" actId="478"/>
          <ac:spMkLst>
            <pc:docMk/>
            <pc:sldMk cId="2432261518" sldId="276"/>
            <ac:spMk id="2" creationId="{5DE60DD3-7DC3-D6D3-3823-061FAF5125DF}"/>
          </ac:spMkLst>
        </pc:spChg>
        <pc:spChg chg="add mod">
          <ac:chgData name="Abels, Patrick" userId="ba666de4-0d21-43a6-8e66-51a18aae1b4a" providerId="ADAL" clId="{E2FF427B-52ED-4559-AE50-753CE06415C2}" dt="2024-03-05T16:56:10.587" v="33" actId="478"/>
          <ac:spMkLst>
            <pc:docMk/>
            <pc:sldMk cId="2432261518" sldId="276"/>
            <ac:spMk id="4" creationId="{0266E635-3D3C-B897-17CB-A9383A727F3E}"/>
          </ac:spMkLst>
        </pc:sp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5" creationId="{1B8F38AB-7216-00F3-E422-147E33AD58C9}"/>
          </ac:picMkLst>
        </pc:pic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6" creationId="{48AAAD20-1E5C-BD2F-5977-44F418D9E400}"/>
          </ac:picMkLst>
        </pc:pic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7" creationId="{9F895F07-A4EC-85BB-EF50-3AA54D50415F}"/>
          </ac:picMkLst>
        </pc:picChg>
        <pc:picChg chg="add mod modCrop">
          <ac:chgData name="Abels, Patrick" userId="ba666de4-0d21-43a6-8e66-51a18aae1b4a" providerId="ADAL" clId="{E2FF427B-52ED-4559-AE50-753CE06415C2}" dt="2024-03-05T17:14:59.576" v="570" actId="1076"/>
          <ac:picMkLst>
            <pc:docMk/>
            <pc:sldMk cId="2432261518" sldId="276"/>
            <ac:picMk id="9" creationId="{27CA68AE-BD63-9357-7798-D97D7A0625D1}"/>
          </ac:picMkLst>
        </pc:picChg>
        <pc:picChg chg="add mod modCrop">
          <ac:chgData name="Abels, Patrick" userId="ba666de4-0d21-43a6-8e66-51a18aae1b4a" providerId="ADAL" clId="{E2FF427B-52ED-4559-AE50-753CE06415C2}" dt="2024-03-05T17:15:01.158" v="571" actId="1076"/>
          <ac:picMkLst>
            <pc:docMk/>
            <pc:sldMk cId="2432261518" sldId="276"/>
            <ac:picMk id="10" creationId="{FE1EB9C5-BC59-FF68-1F58-598B8980083B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1:20.616" v="552" actId="1076"/>
        <pc:sldMkLst>
          <pc:docMk/>
          <pc:sldMk cId="3373920862" sldId="277"/>
        </pc:sldMkLst>
        <pc:spChg chg="mod">
          <ac:chgData name="Abels, Patrick" userId="ba666de4-0d21-43a6-8e66-51a18aae1b4a" providerId="ADAL" clId="{E2FF427B-52ED-4559-AE50-753CE06415C2}" dt="2024-03-05T17:09:25.848" v="543" actId="6549"/>
          <ac:spMkLst>
            <pc:docMk/>
            <pc:sldMk cId="3373920862" sldId="277"/>
            <ac:spMk id="3" creationId="{5C4D9B0F-C905-599E-65D1-AA4305E0852B}"/>
          </ac:spMkLst>
        </pc:spChg>
        <pc:picChg chg="add mod">
          <ac:chgData name="Abels, Patrick" userId="ba666de4-0d21-43a6-8e66-51a18aae1b4a" providerId="ADAL" clId="{E2FF427B-52ED-4559-AE50-753CE06415C2}" dt="2024-03-05T17:11:16.824" v="551" actId="1076"/>
          <ac:picMkLst>
            <pc:docMk/>
            <pc:sldMk cId="3373920862" sldId="277"/>
            <ac:picMk id="4" creationId="{B7B2148E-EB22-7553-C85B-D8DDB9F0378D}"/>
          </ac:picMkLst>
        </pc:picChg>
        <pc:picChg chg="del">
          <ac:chgData name="Abels, Patrick" userId="ba666de4-0d21-43a6-8e66-51a18aae1b4a" providerId="ADAL" clId="{E2FF427B-52ED-4559-AE50-753CE06415C2}" dt="2024-03-05T17:09:29.962" v="544" actId="478"/>
          <ac:picMkLst>
            <pc:docMk/>
            <pc:sldMk cId="3373920862" sldId="277"/>
            <ac:picMk id="5" creationId="{D53FECC2-82AD-DD9E-D997-1547EA211913}"/>
          </ac:picMkLst>
        </pc:picChg>
        <pc:picChg chg="del">
          <ac:chgData name="Abels, Patrick" userId="ba666de4-0d21-43a6-8e66-51a18aae1b4a" providerId="ADAL" clId="{E2FF427B-52ED-4559-AE50-753CE06415C2}" dt="2024-03-05T17:09:30.813" v="545" actId="478"/>
          <ac:picMkLst>
            <pc:docMk/>
            <pc:sldMk cId="3373920862" sldId="277"/>
            <ac:picMk id="7" creationId="{F7F2A72A-AA0D-6CFC-236F-9E9380A92D24}"/>
          </ac:picMkLst>
        </pc:picChg>
        <pc:picChg chg="add mod">
          <ac:chgData name="Abels, Patrick" userId="ba666de4-0d21-43a6-8e66-51a18aae1b4a" providerId="ADAL" clId="{E2FF427B-52ED-4559-AE50-753CE06415C2}" dt="2024-03-05T17:11:20.616" v="552" actId="1076"/>
          <ac:picMkLst>
            <pc:docMk/>
            <pc:sldMk cId="3373920862" sldId="277"/>
            <ac:picMk id="8" creationId="{BBC1BAC9-5165-2E1D-C82E-80D1B38EAE25}"/>
          </ac:picMkLst>
        </pc:picChg>
      </pc:sldChg>
      <pc:sldChg chg="addSp modSp new mod">
        <pc:chgData name="Abels, Patrick" userId="ba666de4-0d21-43a6-8e66-51a18aae1b4a" providerId="ADAL" clId="{E2FF427B-52ED-4559-AE50-753CE06415C2}" dt="2024-03-05T17:17:31.159" v="592" actId="1076"/>
        <pc:sldMkLst>
          <pc:docMk/>
          <pc:sldMk cId="3317942293" sldId="278"/>
        </pc:sldMkLst>
        <pc:spChg chg="mod">
          <ac:chgData name="Abels, Patrick" userId="ba666de4-0d21-43a6-8e66-51a18aae1b4a" providerId="ADAL" clId="{E2FF427B-52ED-4559-AE50-753CE06415C2}" dt="2024-03-05T17:16:42.156" v="588" actId="20577"/>
          <ac:spMkLst>
            <pc:docMk/>
            <pc:sldMk cId="3317942293" sldId="278"/>
            <ac:spMk id="3" creationId="{4FCB3A07-5B82-9244-2044-2D3EF2B43DC3}"/>
          </ac:spMkLst>
        </pc:spChg>
        <pc:picChg chg="add mod">
          <ac:chgData name="Abels, Patrick" userId="ba666de4-0d21-43a6-8e66-51a18aae1b4a" providerId="ADAL" clId="{E2FF427B-52ED-4559-AE50-753CE06415C2}" dt="2024-03-05T17:17:31.159" v="592" actId="1076"/>
          <ac:picMkLst>
            <pc:docMk/>
            <pc:sldMk cId="3317942293" sldId="278"/>
            <ac:picMk id="5" creationId="{141C490E-DF11-7326-F32F-0E6CAF102964}"/>
          </ac:picMkLst>
        </pc:picChg>
      </pc:sldChg>
      <pc:sldChg chg="addSp modSp new mod">
        <pc:chgData name="Abels, Patrick" userId="ba666de4-0d21-43a6-8e66-51a18aae1b4a" providerId="ADAL" clId="{E2FF427B-52ED-4559-AE50-753CE06415C2}" dt="2024-03-05T17:19:04.968" v="621" actId="1076"/>
        <pc:sldMkLst>
          <pc:docMk/>
          <pc:sldMk cId="1466867817" sldId="279"/>
        </pc:sldMkLst>
        <pc:spChg chg="mod">
          <ac:chgData name="Abels, Patrick" userId="ba666de4-0d21-43a6-8e66-51a18aae1b4a" providerId="ADAL" clId="{E2FF427B-52ED-4559-AE50-753CE06415C2}" dt="2024-03-05T17:17:43.975" v="604" actId="20577"/>
          <ac:spMkLst>
            <pc:docMk/>
            <pc:sldMk cId="1466867817" sldId="279"/>
            <ac:spMk id="3" creationId="{9A668822-B2A9-A99E-7A45-A78167D9FDCB}"/>
          </ac:spMkLst>
        </pc:sp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5" creationId="{24A02B96-BE60-1B9A-FCE3-1D2C7090D50A}"/>
          </ac:picMkLst>
        </pc:pic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6" creationId="{25D16E02-3131-5F60-D655-E53482A90B51}"/>
          </ac:picMkLst>
        </pc:pic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7" creationId="{EA423D21-5AC0-9B8E-1BBE-2B366257480C}"/>
          </ac:picMkLst>
        </pc:pic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C1569B5E-A551-4953-9E72-399B1ABBEAAF}"/>
    <pc:docChg chg="custSel addSld delSld modSld">
      <pc:chgData name="Abels, Patrick" userId="ba666de4-0d21-43a6-8e66-51a18aae1b4a" providerId="ADAL" clId="{C1569B5E-A551-4953-9E72-399B1ABBEAAF}" dt="2024-03-23T11:56:18.971" v="38" actId="6549"/>
      <pc:docMkLst>
        <pc:docMk/>
      </pc:docMkLst>
      <pc:sldChg chg="delSp mod">
        <pc:chgData name="Abels, Patrick" userId="ba666de4-0d21-43a6-8e66-51a18aae1b4a" providerId="ADAL" clId="{C1569B5E-A551-4953-9E72-399B1ABBEAAF}" dt="2024-03-23T11:55:06.464" v="1" actId="478"/>
        <pc:sldMkLst>
          <pc:docMk/>
          <pc:sldMk cId="4053142725" sldId="258"/>
        </pc:sldMkLst>
        <pc:picChg chg="del">
          <ac:chgData name="Abels, Patrick" userId="ba666de4-0d21-43a6-8e66-51a18aae1b4a" providerId="ADAL" clId="{C1569B5E-A551-4953-9E72-399B1ABBEAAF}" dt="2024-03-23T11:55:05.161" v="0" actId="478"/>
          <ac:picMkLst>
            <pc:docMk/>
            <pc:sldMk cId="4053142725" sldId="258"/>
            <ac:picMk id="2" creationId="{1C47F770-5EFB-629A-BC80-F2A248636DB8}"/>
          </ac:picMkLst>
        </pc:picChg>
        <pc:picChg chg="del">
          <ac:chgData name="Abels, Patrick" userId="ba666de4-0d21-43a6-8e66-51a18aae1b4a" providerId="ADAL" clId="{C1569B5E-A551-4953-9E72-399B1ABBEAAF}" dt="2024-03-23T11:55:06.464" v="1" actId="478"/>
          <ac:picMkLst>
            <pc:docMk/>
            <pc:sldMk cId="4053142725" sldId="258"/>
            <ac:picMk id="5" creationId="{C8F9DFD4-D6C4-E999-E436-64189A94EAB3}"/>
          </ac:picMkLst>
        </pc:picChg>
      </pc:sldChg>
      <pc:sldChg chg="delSp modSp mod">
        <pc:chgData name="Abels, Patrick" userId="ba666de4-0d21-43a6-8e66-51a18aae1b4a" providerId="ADAL" clId="{C1569B5E-A551-4953-9E72-399B1ABBEAAF}" dt="2024-03-23T11:56:07.340" v="24" actId="20577"/>
        <pc:sldMkLst>
          <pc:docMk/>
          <pc:sldMk cId="1535252720" sldId="269"/>
        </pc:sldMkLst>
        <pc:spChg chg="mod">
          <ac:chgData name="Abels, Patrick" userId="ba666de4-0d21-43a6-8e66-51a18aae1b4a" providerId="ADAL" clId="{C1569B5E-A551-4953-9E72-399B1ABBEAAF}" dt="2024-03-23T11:56:07.340" v="24" actId="20577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C1569B5E-A551-4953-9E72-399B1ABBEAAF}" dt="2024-03-23T11:56:02.773" v="23" actId="478"/>
          <ac:picMkLst>
            <pc:docMk/>
            <pc:sldMk cId="1535252720" sldId="269"/>
            <ac:picMk id="5" creationId="{B0BAFBA6-6811-C3C0-CF5D-49944704BC2D}"/>
          </ac:picMkLst>
        </pc:picChg>
        <pc:picChg chg="del">
          <ac:chgData name="Abels, Patrick" userId="ba666de4-0d21-43a6-8e66-51a18aae1b4a" providerId="ADAL" clId="{C1569B5E-A551-4953-9E72-399B1ABBEAAF}" dt="2024-03-23T11:56:02.145" v="22" actId="478"/>
          <ac:picMkLst>
            <pc:docMk/>
            <pc:sldMk cId="1535252720" sldId="269"/>
            <ac:picMk id="7" creationId="{8F03D761-099F-6CA3-A2C7-B8D4EC61A01E}"/>
          </ac:picMkLst>
        </pc:picChg>
        <pc:picChg chg="del">
          <ac:chgData name="Abels, Patrick" userId="ba666de4-0d21-43a6-8e66-51a18aae1b4a" providerId="ADAL" clId="{C1569B5E-A551-4953-9E72-399B1ABBEAAF}" dt="2024-03-23T11:56:01.640" v="21" actId="478"/>
          <ac:picMkLst>
            <pc:docMk/>
            <pc:sldMk cId="1535252720" sldId="269"/>
            <ac:picMk id="8" creationId="{B41A3C40-29D9-C68F-4FAF-CE4A0CA33FF5}"/>
          </ac:picMkLst>
        </pc:picChg>
      </pc:sldChg>
      <pc:sldChg chg="delSp modSp mod">
        <pc:chgData name="Abels, Patrick" userId="ba666de4-0d21-43a6-8e66-51a18aae1b4a" providerId="ADAL" clId="{C1569B5E-A551-4953-9E72-399B1ABBEAAF}" dt="2024-03-23T11:56:18.971" v="38" actId="6549"/>
        <pc:sldMkLst>
          <pc:docMk/>
          <pc:sldMk cId="1722427942" sldId="273"/>
        </pc:sldMkLst>
        <pc:spChg chg="mod">
          <ac:chgData name="Abels, Patrick" userId="ba666de4-0d21-43a6-8e66-51a18aae1b4a" providerId="ADAL" clId="{C1569B5E-A551-4953-9E72-399B1ABBEAAF}" dt="2024-03-23T11:56:18.971" v="38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C1569B5E-A551-4953-9E72-399B1ABBEAAF}" dt="2024-03-23T11:56:16.278" v="37" actId="478"/>
          <ac:picMkLst>
            <pc:docMk/>
            <pc:sldMk cId="1722427942" sldId="273"/>
            <ac:picMk id="9" creationId="{63E32EAA-EBFF-97AC-2C65-0B4F49C19E42}"/>
          </ac:picMkLst>
        </pc:picChg>
      </pc:sldChg>
      <pc:sldChg chg="modSp mod">
        <pc:chgData name="Abels, Patrick" userId="ba666de4-0d21-43a6-8e66-51a18aae1b4a" providerId="ADAL" clId="{C1569B5E-A551-4953-9E72-399B1ABBEAAF}" dt="2024-03-23T11:55:17.448" v="2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C1569B5E-A551-4953-9E72-399B1ABBEAAF}" dt="2024-03-23T11:55:17.448" v="2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delSp modSp del mod">
        <pc:chgData name="Abels, Patrick" userId="ba666de4-0d21-43a6-8e66-51a18aae1b4a" providerId="ADAL" clId="{C1569B5E-A551-4953-9E72-399B1ABBEAAF}" dt="2024-03-23T11:55:52.564" v="13" actId="47"/>
        <pc:sldMkLst>
          <pc:docMk/>
          <pc:sldMk cId="4188792782" sldId="275"/>
        </pc:sldMkLst>
        <pc:spChg chg="mod">
          <ac:chgData name="Abels, Patrick" userId="ba666de4-0d21-43a6-8e66-51a18aae1b4a" providerId="ADAL" clId="{C1569B5E-A551-4953-9E72-399B1ABBEAAF}" dt="2024-03-23T11:55:40.630" v="9" actId="20577"/>
          <ac:spMkLst>
            <pc:docMk/>
            <pc:sldMk cId="4188792782" sldId="275"/>
            <ac:spMk id="3" creationId="{DE287186-0EB6-0464-DD2D-E6DDC50BD359}"/>
          </ac:spMkLst>
        </pc:spChg>
        <pc:spChg chg="mod">
          <ac:chgData name="Abels, Patrick" userId="ba666de4-0d21-43a6-8e66-51a18aae1b4a" providerId="ADAL" clId="{C1569B5E-A551-4953-9E72-399B1ABBEAAF}" dt="2024-03-23T11:55:44.918" v="11" actId="5793"/>
          <ac:spMkLst>
            <pc:docMk/>
            <pc:sldMk cId="4188792782" sldId="275"/>
            <ac:spMk id="5" creationId="{B1CB59AB-FB2A-AC3D-2D06-5AFF1E8FA03F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7" creationId="{D9A2D6F0-D9D6-19AB-6DF8-80961EAE9CB7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1" creationId="{54F6053D-D705-A261-CA2E-011AEA14C2EA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2" creationId="{95E3970E-FAF5-ABAB-19BB-2B612ADE9F54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3" creationId="{59F023EE-975E-10C9-973D-68D89B85E74C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4" creationId="{8D312CA6-3776-FE73-1BEC-EB26071E322C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7" creationId="{5773759A-908C-403E-4730-673B418A1A14}"/>
          </ac:spMkLst>
        </pc:spChg>
      </pc:sldChg>
      <pc:sldChg chg="delSp del mod">
        <pc:chgData name="Abels, Patrick" userId="ba666de4-0d21-43a6-8e66-51a18aae1b4a" providerId="ADAL" clId="{C1569B5E-A551-4953-9E72-399B1ABBEAAF}" dt="2024-03-23T11:55:25.688" v="5" actId="47"/>
        <pc:sldMkLst>
          <pc:docMk/>
          <pc:sldMk cId="2432261518" sldId="276"/>
        </pc:sldMkLst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6" creationId="{A27C3349-C13B-36EE-B83C-A47DFE30701C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9" creationId="{0DB8AD25-2F6A-6B60-C12B-49F24D46212C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10" creationId="{3CE5311C-5438-6EDD-6E0D-0EAF4C1AA415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15" creationId="{C1A2468C-ADFF-B0A2-ED06-D6AB68E73D7F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17" creationId="{1B7D4C38-13D2-6BCA-3A50-A2449CA2F17D}"/>
          </ac:spMkLst>
        </pc:spChg>
        <pc:spChg chg="del">
          <ac:chgData name="Abels, Patrick" userId="ba666de4-0d21-43a6-8e66-51a18aae1b4a" providerId="ADAL" clId="{C1569B5E-A551-4953-9E72-399B1ABBEAAF}" dt="2024-03-23T11:55:22.429" v="3" actId="478"/>
          <ac:spMkLst>
            <pc:docMk/>
            <pc:sldMk cId="2432261518" sldId="276"/>
            <ac:spMk id="18" creationId="{AE38ED50-80F6-08DE-0E05-AC39C36DFC59}"/>
          </ac:spMkLst>
        </pc:spChg>
      </pc:sldChg>
      <pc:sldChg chg="delSp modSp mod">
        <pc:chgData name="Abels, Patrick" userId="ba666de4-0d21-43a6-8e66-51a18aae1b4a" providerId="ADAL" clId="{C1569B5E-A551-4953-9E72-399B1ABBEAAF}" dt="2024-03-23T11:56:14.156" v="36" actId="6549"/>
        <pc:sldMkLst>
          <pc:docMk/>
          <pc:sldMk cId="3317942293" sldId="278"/>
        </pc:sldMkLst>
        <pc:spChg chg="mod">
          <ac:chgData name="Abels, Patrick" userId="ba666de4-0d21-43a6-8e66-51a18aae1b4a" providerId="ADAL" clId="{C1569B5E-A551-4953-9E72-399B1ABBEAAF}" dt="2024-03-23T11:56:14.156" v="36" actId="6549"/>
          <ac:spMkLst>
            <pc:docMk/>
            <pc:sldMk cId="3317942293" sldId="278"/>
            <ac:spMk id="3" creationId="{4FCB3A07-5B82-9244-2044-2D3EF2B43DC3}"/>
          </ac:spMkLst>
        </pc:spChg>
        <pc:picChg chg="del">
          <ac:chgData name="Abels, Patrick" userId="ba666de4-0d21-43a6-8e66-51a18aae1b4a" providerId="ADAL" clId="{C1569B5E-A551-4953-9E72-399B1ABBEAAF}" dt="2024-03-23T11:56:09.490" v="25" actId="478"/>
          <ac:picMkLst>
            <pc:docMk/>
            <pc:sldMk cId="3317942293" sldId="278"/>
            <ac:picMk id="5" creationId="{2F782E40-2DBD-4433-CE14-47522CFB3C7C}"/>
          </ac:picMkLst>
        </pc:picChg>
        <pc:picChg chg="del">
          <ac:chgData name="Abels, Patrick" userId="ba666de4-0d21-43a6-8e66-51a18aae1b4a" providerId="ADAL" clId="{C1569B5E-A551-4953-9E72-399B1ABBEAAF}" dt="2024-03-23T11:56:09.969" v="26" actId="478"/>
          <ac:picMkLst>
            <pc:docMk/>
            <pc:sldMk cId="3317942293" sldId="278"/>
            <ac:picMk id="7" creationId="{CDE85325-B067-4227-665A-F74BBF407B11}"/>
          </ac:picMkLst>
        </pc:picChg>
      </pc:sldChg>
      <pc:sldChg chg="del">
        <pc:chgData name="Abels, Patrick" userId="ba666de4-0d21-43a6-8e66-51a18aae1b4a" providerId="ADAL" clId="{C1569B5E-A551-4953-9E72-399B1ABBEAAF}" dt="2024-03-23T11:55:56.948" v="19" actId="47"/>
        <pc:sldMkLst>
          <pc:docMk/>
          <pc:sldMk cId="1150980754" sldId="279"/>
        </pc:sldMkLst>
      </pc:sldChg>
      <pc:sldChg chg="del">
        <pc:chgData name="Abels, Patrick" userId="ba666de4-0d21-43a6-8e66-51a18aae1b4a" providerId="ADAL" clId="{C1569B5E-A551-4953-9E72-399B1ABBEAAF}" dt="2024-03-23T11:55:53.814" v="14" actId="47"/>
        <pc:sldMkLst>
          <pc:docMk/>
          <pc:sldMk cId="2794585650" sldId="280"/>
        </pc:sldMkLst>
      </pc:sldChg>
      <pc:sldChg chg="del">
        <pc:chgData name="Abels, Patrick" userId="ba666de4-0d21-43a6-8e66-51a18aae1b4a" providerId="ADAL" clId="{C1569B5E-A551-4953-9E72-399B1ABBEAAF}" dt="2024-03-23T11:55:54.403" v="15" actId="47"/>
        <pc:sldMkLst>
          <pc:docMk/>
          <pc:sldMk cId="3281062837" sldId="281"/>
        </pc:sldMkLst>
      </pc:sldChg>
      <pc:sldChg chg="del">
        <pc:chgData name="Abels, Patrick" userId="ba666de4-0d21-43a6-8e66-51a18aae1b4a" providerId="ADAL" clId="{C1569B5E-A551-4953-9E72-399B1ABBEAAF}" dt="2024-03-23T11:55:54.831" v="16" actId="47"/>
        <pc:sldMkLst>
          <pc:docMk/>
          <pc:sldMk cId="3634478817" sldId="282"/>
        </pc:sldMkLst>
      </pc:sldChg>
      <pc:sldChg chg="del">
        <pc:chgData name="Abels, Patrick" userId="ba666de4-0d21-43a6-8e66-51a18aae1b4a" providerId="ADAL" clId="{C1569B5E-A551-4953-9E72-399B1ABBEAAF}" dt="2024-03-23T11:55:55.340" v="17" actId="47"/>
        <pc:sldMkLst>
          <pc:docMk/>
          <pc:sldMk cId="3419141148" sldId="283"/>
        </pc:sldMkLst>
      </pc:sldChg>
      <pc:sldChg chg="del">
        <pc:chgData name="Abels, Patrick" userId="ba666de4-0d21-43a6-8e66-51a18aae1b4a" providerId="ADAL" clId="{C1569B5E-A551-4953-9E72-399B1ABBEAAF}" dt="2024-03-23T11:55:55.814" v="18" actId="47"/>
        <pc:sldMkLst>
          <pc:docMk/>
          <pc:sldMk cId="1648068024" sldId="284"/>
        </pc:sldMkLst>
      </pc:sldChg>
      <pc:sldChg chg="new del">
        <pc:chgData name="Abels, Patrick" userId="ba666de4-0d21-43a6-8e66-51a18aae1b4a" providerId="ADAL" clId="{C1569B5E-A551-4953-9E72-399B1ABBEAAF}" dt="2024-03-23T11:55:34.199" v="7" actId="47"/>
        <pc:sldMkLst>
          <pc:docMk/>
          <pc:sldMk cId="1741102291" sldId="285"/>
        </pc:sldMkLst>
      </pc:sldChg>
      <pc:sldChg chg="new">
        <pc:chgData name="Abels, Patrick" userId="ba666de4-0d21-43a6-8e66-51a18aae1b4a" providerId="ADAL" clId="{C1569B5E-A551-4953-9E72-399B1ABBEAAF}" dt="2024-03-23T11:55:36.662" v="8" actId="680"/>
        <pc:sldMkLst>
          <pc:docMk/>
          <pc:sldMk cId="2464601189" sldId="285"/>
        </pc:sldMkLst>
      </pc:sldChg>
      <pc:sldChg chg="new">
        <pc:chgData name="Abels, Patrick" userId="ba666de4-0d21-43a6-8e66-51a18aae1b4a" providerId="ADAL" clId="{C1569B5E-A551-4953-9E72-399B1ABBEAAF}" dt="2024-03-23T11:55:59.479" v="20" actId="680"/>
        <pc:sldMkLst>
          <pc:docMk/>
          <pc:sldMk cId="3130834723" sldId="286"/>
        </pc:sldMkLst>
      </pc:sldChg>
    </pc:docChg>
  </pc:docChgLst>
  <pc:docChgLst>
    <pc:chgData name="Abels, Patrick" userId="ba666de4-0d21-43a6-8e66-51a18aae1b4a" providerId="ADAL" clId="{E5B0E031-C36D-4DFC-998B-461A9A2E11E9}"/>
    <pc:docChg chg="custSel addSld modSld">
      <pc:chgData name="Abels, Patrick" userId="ba666de4-0d21-43a6-8e66-51a18aae1b4a" providerId="ADAL" clId="{E5B0E031-C36D-4DFC-998B-461A9A2E11E9}" dt="2024-03-03T14:12:04.033" v="852"/>
      <pc:docMkLst>
        <pc:docMk/>
      </pc:docMkLst>
      <pc:sldChg chg="addSp delSp modSp mod">
        <pc:chgData name="Abels, Patrick" userId="ba666de4-0d21-43a6-8e66-51a18aae1b4a" providerId="ADAL" clId="{E5B0E031-C36D-4DFC-998B-461A9A2E11E9}" dt="2024-03-03T13:28:58.072" v="83" actId="1076"/>
        <pc:sldMkLst>
          <pc:docMk/>
          <pc:sldMk cId="4053142725" sldId="258"/>
        </pc:sldMkLst>
        <pc:spChg chg="del">
          <ac:chgData name="Abels, Patrick" userId="ba666de4-0d21-43a6-8e66-51a18aae1b4a" providerId="ADAL" clId="{E5B0E031-C36D-4DFC-998B-461A9A2E11E9}" dt="2024-03-03T13:28:45.191" v="78" actId="478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E5B0E031-C36D-4DFC-998B-461A9A2E11E9}" dt="2024-03-03T13:28:45.191" v="78" actId="478"/>
          <ac:spMkLst>
            <pc:docMk/>
            <pc:sldMk cId="4053142725" sldId="258"/>
            <ac:spMk id="4" creationId="{AA96C211-51D6-48C2-A9CD-AC4BFD66C881}"/>
          </ac:spMkLst>
        </pc:spChg>
        <pc:picChg chg="add mod modCrop">
          <ac:chgData name="Abels, Patrick" userId="ba666de4-0d21-43a6-8e66-51a18aae1b4a" providerId="ADAL" clId="{E5B0E031-C36D-4DFC-998B-461A9A2E11E9}" dt="2024-03-03T13:28:58.072" v="83" actId="1076"/>
          <ac:picMkLst>
            <pc:docMk/>
            <pc:sldMk cId="4053142725" sldId="258"/>
            <ac:picMk id="5" creationId="{1ED0E867-981C-B224-E925-AD6548659D72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05:40.587" v="736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5B0E031-C36D-4DFC-998B-461A9A2E11E9}" dt="2024-03-03T13:58:07.785" v="667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E5B0E031-C36D-4DFC-998B-461A9A2E11E9}" dt="2024-03-03T14:05:38.035" v="735" actId="1076"/>
          <ac:picMkLst>
            <pc:docMk/>
            <pc:sldMk cId="1535252720" sldId="269"/>
            <ac:picMk id="4" creationId="{13AFFD38-1EA8-0052-214D-CC729C82F923}"/>
          </ac:picMkLst>
        </pc:picChg>
        <pc:picChg chg="del">
          <ac:chgData name="Abels, Patrick" userId="ba666de4-0d21-43a6-8e66-51a18aae1b4a" providerId="ADAL" clId="{E5B0E031-C36D-4DFC-998B-461A9A2E11E9}" dt="2024-03-03T13:58:03.704" v="665" actId="478"/>
          <ac:picMkLst>
            <pc:docMk/>
            <pc:sldMk cId="1535252720" sldId="269"/>
            <ac:picMk id="5" creationId="{5260DF7E-70E3-ACA8-C398-9A8BADB529B6}"/>
          </ac:picMkLst>
        </pc:picChg>
        <pc:picChg chg="add mod modCrop">
          <ac:chgData name="Abels, Patrick" userId="ba666de4-0d21-43a6-8e66-51a18aae1b4a" providerId="ADAL" clId="{E5B0E031-C36D-4DFC-998B-461A9A2E11E9}" dt="2024-03-03T14:05:40.587" v="736" actId="1076"/>
          <ac:picMkLst>
            <pc:docMk/>
            <pc:sldMk cId="1535252720" sldId="269"/>
            <ac:picMk id="6" creationId="{F4E1AFE9-75F0-D81E-6983-6FA61F01D761}"/>
          </ac:picMkLst>
        </pc:picChg>
        <pc:picChg chg="del">
          <ac:chgData name="Abels, Patrick" userId="ba666de4-0d21-43a6-8e66-51a18aae1b4a" providerId="ADAL" clId="{E5B0E031-C36D-4DFC-998B-461A9A2E11E9}" dt="2024-03-03T13:58:02.165" v="664" actId="478"/>
          <ac:picMkLst>
            <pc:docMk/>
            <pc:sldMk cId="1535252720" sldId="269"/>
            <ac:picMk id="7" creationId="{4A36B19C-F12C-940C-68A0-B8CC16EF9DEF}"/>
          </ac:picMkLst>
        </pc:picChg>
        <pc:picChg chg="add del mod">
          <ac:chgData name="Abels, Patrick" userId="ba666de4-0d21-43a6-8e66-51a18aae1b4a" providerId="ADAL" clId="{E5B0E031-C36D-4DFC-998B-461A9A2E11E9}" dt="2024-03-03T14:04:50.851" v="718" actId="21"/>
          <ac:picMkLst>
            <pc:docMk/>
            <pc:sldMk cId="1535252720" sldId="269"/>
            <ac:picMk id="9" creationId="{F7F2A72A-AA0D-6CFC-236F-9E9380A92D24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04:31.695" v="717" actId="11530"/>
        <pc:sldMkLst>
          <pc:docMk/>
          <pc:sldMk cId="1722427942" sldId="273"/>
        </pc:sldMkLst>
        <pc:spChg chg="mod">
          <ac:chgData name="Abels, Patrick" userId="ba666de4-0d21-43a6-8e66-51a18aae1b4a" providerId="ADAL" clId="{E5B0E031-C36D-4DFC-998B-461A9A2E11E9}" dt="2024-03-03T14:03:46.396" v="699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E5B0E031-C36D-4DFC-998B-461A9A2E11E9}" dt="2024-03-03T14:03:47.877" v="700" actId="478"/>
          <ac:picMkLst>
            <pc:docMk/>
            <pc:sldMk cId="1722427942" sldId="273"/>
            <ac:picMk id="4" creationId="{91BDBE79-E13C-48FD-A909-8089C5C6A83A}"/>
          </ac:picMkLst>
        </pc:picChg>
        <pc:picChg chg="add mod modCrop">
          <ac:chgData name="Abels, Patrick" userId="ba666de4-0d21-43a6-8e66-51a18aae1b4a" providerId="ADAL" clId="{E5B0E031-C36D-4DFC-998B-461A9A2E11E9}" dt="2024-03-03T14:04:00.084" v="707" actId="732"/>
          <ac:picMkLst>
            <pc:docMk/>
            <pc:sldMk cId="1722427942" sldId="273"/>
            <ac:picMk id="5" creationId="{1A33A33E-9A95-5D15-8EFC-4F5F81BE4435}"/>
          </ac:picMkLst>
        </pc:picChg>
        <pc:picChg chg="add mod modCrop">
          <ac:chgData name="Abels, Patrick" userId="ba666de4-0d21-43a6-8e66-51a18aae1b4a" providerId="ADAL" clId="{E5B0E031-C36D-4DFC-998B-461A9A2E11E9}" dt="2024-03-03T14:04:31.695" v="717" actId="11530"/>
          <ac:picMkLst>
            <pc:docMk/>
            <pc:sldMk cId="1722427942" sldId="273"/>
            <ac:picMk id="7" creationId="{6464C660-345F-37D6-5221-225EB5C73C8C}"/>
          </ac:picMkLst>
        </pc:picChg>
      </pc:sldChg>
      <pc:sldChg chg="modSp mod">
        <pc:chgData name="Abels, Patrick" userId="ba666de4-0d21-43a6-8e66-51a18aae1b4a" providerId="ADAL" clId="{E5B0E031-C36D-4DFC-998B-461A9A2E11E9}" dt="2024-03-03T13:27:59.935" v="77" actId="207"/>
        <pc:sldMkLst>
          <pc:docMk/>
          <pc:sldMk cId="3461349593" sldId="274"/>
        </pc:sldMkLst>
        <pc:spChg chg="mod">
          <ac:chgData name="Abels, Patrick" userId="ba666de4-0d21-43a6-8e66-51a18aae1b4a" providerId="ADAL" clId="{E5B0E031-C36D-4DFC-998B-461A9A2E11E9}" dt="2024-03-03T13:27:59.935" v="77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E5B0E031-C36D-4DFC-998B-461A9A2E11E9}" dt="2024-03-03T13:57:09.096" v="663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E5B0E031-C36D-4DFC-998B-461A9A2E11E9}" dt="2024-03-03T13:57:09.096" v="663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E5B0E031-C36D-4DFC-998B-461A9A2E11E9}" dt="2024-03-03T13:35:02.009" v="123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0" creationId="{58FFDCFD-D97D-D8C5-99C1-EFC7FB9E6A54}"/>
          </ac:spMkLst>
        </pc:spChg>
        <pc:spChg chg="add del mod">
          <ac:chgData name="Abels, Patrick" userId="ba666de4-0d21-43a6-8e66-51a18aae1b4a" providerId="ADAL" clId="{E5B0E031-C36D-4DFC-998B-461A9A2E11E9}" dt="2024-03-03T13:47:39.016" v="407" actId="478"/>
          <ac:spMkLst>
            <pc:docMk/>
            <pc:sldMk cId="4188792782" sldId="275"/>
            <ac:spMk id="11" creationId="{91442EF6-9701-94B5-B2A2-27F13A52B69F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2" creationId="{CD7F8586-2E22-245B-BF34-3B944470B9FA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3" creationId="{6CCDD5BA-D8EA-AF40-4494-3BD7CA300190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4" creationId="{ADC0C82A-DF6C-9783-4EAB-9649EC8A5B40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5" creationId="{B60DCD50-7350-9B46-AA68-876856811366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6" creationId="{FCAFE31E-94F7-156F-FA33-73D03F0A2E3D}"/>
          </ac:spMkLst>
        </pc:spChg>
        <pc:spChg chg="add mod">
          <ac:chgData name="Abels, Patrick" userId="ba666de4-0d21-43a6-8e66-51a18aae1b4a" providerId="ADAL" clId="{E5B0E031-C36D-4DFC-998B-461A9A2E11E9}" dt="2024-03-03T13:56:50.411" v="655" actId="1037"/>
          <ac:spMkLst>
            <pc:docMk/>
            <pc:sldMk cId="4188792782" sldId="275"/>
            <ac:spMk id="17" creationId="{C4088CE9-3EB8-AE4E-6B3F-9EE1D8A9AA6D}"/>
          </ac:spMkLst>
        </pc:spChg>
        <pc:spChg chg="add mod">
          <ac:chgData name="Abels, Patrick" userId="ba666de4-0d21-43a6-8e66-51a18aae1b4a" providerId="ADAL" clId="{E5B0E031-C36D-4DFC-998B-461A9A2E11E9}" dt="2024-03-03T13:55:22.672" v="564" actId="1037"/>
          <ac:spMkLst>
            <pc:docMk/>
            <pc:sldMk cId="4188792782" sldId="275"/>
            <ac:spMk id="18" creationId="{B219E0CF-57BD-F8FA-B831-BCEFD8D7D4F0}"/>
          </ac:spMkLst>
        </pc:spChg>
        <pc:spChg chg="add mod">
          <ac:chgData name="Abels, Patrick" userId="ba666de4-0d21-43a6-8e66-51a18aae1b4a" providerId="ADAL" clId="{E5B0E031-C36D-4DFC-998B-461A9A2E11E9}" dt="2024-03-03T13:55:45.507" v="576" actId="1037"/>
          <ac:spMkLst>
            <pc:docMk/>
            <pc:sldMk cId="4188792782" sldId="275"/>
            <ac:spMk id="19" creationId="{7D6167A3-6A3F-07BF-D1CB-B10880CFA4F5}"/>
          </ac:spMkLst>
        </pc:spChg>
        <pc:spChg chg="add mod">
          <ac:chgData name="Abels, Patrick" userId="ba666de4-0d21-43a6-8e66-51a18aae1b4a" providerId="ADAL" clId="{E5B0E031-C36D-4DFC-998B-461A9A2E11E9}" dt="2024-03-03T13:55:52.966" v="608" actId="1036"/>
          <ac:spMkLst>
            <pc:docMk/>
            <pc:sldMk cId="4188792782" sldId="275"/>
            <ac:spMk id="20" creationId="{FC91B308-911B-68D3-222F-420F5961975A}"/>
          </ac:spMkLst>
        </pc:spChg>
        <pc:spChg chg="add mod">
          <ac:chgData name="Abels, Patrick" userId="ba666de4-0d21-43a6-8e66-51a18aae1b4a" providerId="ADAL" clId="{E5B0E031-C36D-4DFC-998B-461A9A2E11E9}" dt="2024-03-03T13:56:06.781" v="633" actId="1076"/>
          <ac:spMkLst>
            <pc:docMk/>
            <pc:sldMk cId="4188792782" sldId="275"/>
            <ac:spMk id="21" creationId="{0F205503-F544-E1B2-2C95-663B98ED1A98}"/>
          </ac:spMkLst>
        </pc:spChg>
        <pc:spChg chg="add mod">
          <ac:chgData name="Abels, Patrick" userId="ba666de4-0d21-43a6-8e66-51a18aae1b4a" providerId="ADAL" clId="{E5B0E031-C36D-4DFC-998B-461A9A2E11E9}" dt="2024-03-03T13:56:11.107" v="637" actId="1038"/>
          <ac:spMkLst>
            <pc:docMk/>
            <pc:sldMk cId="4188792782" sldId="275"/>
            <ac:spMk id="22" creationId="{70A336FE-4189-2D5F-5509-EDAAE657E45D}"/>
          </ac:spMkLst>
        </pc:spChg>
        <pc:spChg chg="add mod">
          <ac:chgData name="Abels, Patrick" userId="ba666de4-0d21-43a6-8e66-51a18aae1b4a" providerId="ADAL" clId="{E5B0E031-C36D-4DFC-998B-461A9A2E11E9}" dt="2024-03-03T13:56:03.985" v="632" actId="1035"/>
          <ac:spMkLst>
            <pc:docMk/>
            <pc:sldMk cId="4188792782" sldId="275"/>
            <ac:spMk id="23" creationId="{AB15D82B-90C8-886B-8D24-4384CEEBC084}"/>
          </ac:spMkLst>
        </pc:spChg>
        <pc:picChg chg="del">
          <ac:chgData name="Abels, Patrick" userId="ba666de4-0d21-43a6-8e66-51a18aae1b4a" providerId="ADAL" clId="{E5B0E031-C36D-4DFC-998B-461A9A2E11E9}" dt="2024-03-03T13:39:56.542" v="375" actId="478"/>
          <ac:picMkLst>
            <pc:docMk/>
            <pc:sldMk cId="4188792782" sldId="275"/>
            <ac:picMk id="5" creationId="{0EE41387-273D-DBC6-03D8-F9782025512A}"/>
          </ac:picMkLst>
        </pc:picChg>
        <pc:picChg chg="add del mod">
          <ac:chgData name="Abels, Patrick" userId="ba666de4-0d21-43a6-8e66-51a18aae1b4a" providerId="ADAL" clId="{E5B0E031-C36D-4DFC-998B-461A9A2E11E9}" dt="2024-03-03T13:46:39.549" v="387" actId="478"/>
          <ac:picMkLst>
            <pc:docMk/>
            <pc:sldMk cId="4188792782" sldId="275"/>
            <ac:picMk id="6" creationId="{59F2C71A-E8FF-62F0-3C0D-5E6BC60F5C87}"/>
          </ac:picMkLst>
        </pc:picChg>
        <pc:picChg chg="del">
          <ac:chgData name="Abels, Patrick" userId="ba666de4-0d21-43a6-8e66-51a18aae1b4a" providerId="ADAL" clId="{E5B0E031-C36D-4DFC-998B-461A9A2E11E9}" dt="2024-03-03T13:39:50.155" v="374" actId="478"/>
          <ac:picMkLst>
            <pc:docMk/>
            <pc:sldMk cId="4188792782" sldId="275"/>
            <ac:picMk id="7" creationId="{728BE462-0520-44A6-5FF2-3A45D1BF0AEE}"/>
          </ac:picMkLst>
        </pc:picChg>
        <pc:picChg chg="add mod">
          <ac:chgData name="Abels, Patrick" userId="ba666de4-0d21-43a6-8e66-51a18aae1b4a" providerId="ADAL" clId="{E5B0E031-C36D-4DFC-998B-461A9A2E11E9}" dt="2024-03-03T13:53:09.148" v="534" actId="1036"/>
          <ac:picMkLst>
            <pc:docMk/>
            <pc:sldMk cId="4188792782" sldId="275"/>
            <ac:picMk id="9" creationId="{B5096561-D53A-9812-EAA5-5A234E1F430E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12:04.033" v="852"/>
        <pc:sldMkLst>
          <pc:docMk/>
          <pc:sldMk cId="2432261518" sldId="276"/>
        </pc:sldMkLst>
        <pc:spChg chg="mod">
          <ac:chgData name="Abels, Patrick" userId="ba666de4-0d21-43a6-8e66-51a18aae1b4a" providerId="ADAL" clId="{E5B0E031-C36D-4DFC-998B-461A9A2E11E9}" dt="2024-03-03T14:11:30.955" v="827" actId="1035"/>
          <ac:spMkLst>
            <pc:docMk/>
            <pc:sldMk cId="2432261518" sldId="276"/>
            <ac:spMk id="2" creationId="{5DE60DD3-7DC3-D6D3-3823-061FAF5125DF}"/>
          </ac:spMkLst>
        </pc:spChg>
        <pc:picChg chg="del">
          <ac:chgData name="Abels, Patrick" userId="ba666de4-0d21-43a6-8e66-51a18aae1b4a" providerId="ADAL" clId="{E5B0E031-C36D-4DFC-998B-461A9A2E11E9}" dt="2024-03-03T14:06:29.266" v="753" actId="478"/>
          <ac:picMkLst>
            <pc:docMk/>
            <pc:sldMk cId="2432261518" sldId="276"/>
            <ac:picMk id="4" creationId="{4BBA41A8-2C11-A6CC-D4C7-D22507E11549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5" creationId="{1B8F38AB-7216-00F3-E422-147E33AD58C9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6" creationId="{48AAAD20-1E5C-BD2F-5977-44F418D9E400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7" creationId="{9F895F07-A4EC-85BB-EF50-3AA54D50415F}"/>
          </ac:picMkLst>
        </pc:picChg>
        <pc:picChg chg="add mod">
          <ac:chgData name="Abels, Patrick" userId="ba666de4-0d21-43a6-8e66-51a18aae1b4a" providerId="ADAL" clId="{E5B0E031-C36D-4DFC-998B-461A9A2E11E9}" dt="2024-03-03T14:12:04.033" v="852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add mod">
        <pc:chgData name="Abels, Patrick" userId="ba666de4-0d21-43a6-8e66-51a18aae1b4a" providerId="ADAL" clId="{E5B0E031-C36D-4DFC-998B-461A9A2E11E9}" dt="2024-03-03T14:05:18.988" v="729" actId="1076"/>
        <pc:sldMkLst>
          <pc:docMk/>
          <pc:sldMk cId="3373920862" sldId="277"/>
        </pc:sldMkLst>
        <pc:spChg chg="mod">
          <ac:chgData name="Abels, Patrick" userId="ba666de4-0d21-43a6-8e66-51a18aae1b4a" providerId="ADAL" clId="{E5B0E031-C36D-4DFC-998B-461A9A2E11E9}" dt="2024-03-03T14:04:56.526" v="722" actId="20577"/>
          <ac:spMkLst>
            <pc:docMk/>
            <pc:sldMk cId="3373920862" sldId="277"/>
            <ac:spMk id="3" creationId="{5C4D9B0F-C905-599E-65D1-AA4305E0852B}"/>
          </ac:spMkLst>
        </pc:sp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4" creationId="{505973E3-68C0-FC84-914B-2F551F2897DA}"/>
          </ac:picMkLst>
        </pc:picChg>
        <pc:picChg chg="add mod">
          <ac:chgData name="Abels, Patrick" userId="ba666de4-0d21-43a6-8e66-51a18aae1b4a" providerId="ADAL" clId="{E5B0E031-C36D-4DFC-998B-461A9A2E11E9}" dt="2024-03-03T14:05:18.988" v="729" actId="1076"/>
          <ac:picMkLst>
            <pc:docMk/>
            <pc:sldMk cId="3373920862" sldId="277"/>
            <ac:picMk id="5" creationId="{D53FECC2-82AD-DD9E-D997-1547EA211913}"/>
          </ac:picMkLst>
        </pc:pic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6" creationId="{54B39842-2CA5-F368-A67F-EACAD4A035F5}"/>
          </ac:picMkLst>
        </pc:picChg>
        <pc:picChg chg="add mod">
          <ac:chgData name="Abels, Patrick" userId="ba666de4-0d21-43a6-8e66-51a18aae1b4a" providerId="ADAL" clId="{E5B0E031-C36D-4DFC-998B-461A9A2E11E9}" dt="2024-03-03T14:05:12.308" v="728" actId="1076"/>
          <ac:picMkLst>
            <pc:docMk/>
            <pc:sldMk cId="3373920862" sldId="277"/>
            <ac:picMk id="7" creationId="{F7F2A72A-AA0D-6CFC-236F-9E9380A92D24}"/>
          </ac:picMkLst>
        </pc:pic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9" creationId="{F1FF98ED-0D62-FB2D-F9CA-D716B807D4F4}"/>
          </ac:picMkLst>
        </pc:pic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17E8D0EE-3537-4DDB-8AEA-212BB9C61B42}"/>
    <pc:docChg chg="undo custSel addSld delSld modSld modMainMaster">
      <pc:chgData name="Abels, Patrick" userId="ba666de4-0d21-43a6-8e66-51a18aae1b4a" providerId="ADAL" clId="{17E8D0EE-3537-4DDB-8AEA-212BB9C61B42}" dt="2024-02-22T20:33:11.980" v="793"/>
      <pc:docMkLst>
        <pc:docMk/>
      </pc:docMkLst>
      <pc:sldChg chg="addSp modSp mod">
        <pc:chgData name="Abels, Patrick" userId="ba666de4-0d21-43a6-8e66-51a18aae1b4a" providerId="ADAL" clId="{17E8D0EE-3537-4DDB-8AEA-212BB9C61B42}" dt="2024-02-22T20:30:42.918" v="730" actId="1076"/>
        <pc:sldMkLst>
          <pc:docMk/>
          <pc:sldMk cId="4053142725" sldId="258"/>
        </pc:sldMkLst>
        <pc:spChg chg="mod">
          <ac:chgData name="Abels, Patrick" userId="ba666de4-0d21-43a6-8e66-51a18aae1b4a" providerId="ADAL" clId="{17E8D0EE-3537-4DDB-8AEA-212BB9C61B42}" dt="2024-02-22T20:30:39.775" v="729" actId="20577"/>
          <ac:spMkLst>
            <pc:docMk/>
            <pc:sldMk cId="4053142725" sldId="258"/>
            <ac:spMk id="2" creationId="{B07DB424-5D60-EB8E-705E-00413050711F}"/>
          </ac:spMkLst>
        </pc:spChg>
        <pc:picChg chg="add mod modCrop">
          <ac:chgData name="Abels, Patrick" userId="ba666de4-0d21-43a6-8e66-51a18aae1b4a" providerId="ADAL" clId="{17E8D0EE-3537-4DDB-8AEA-212BB9C61B42}" dt="2024-02-22T20:30:23.648" v="708" actId="1076"/>
          <ac:picMkLst>
            <pc:docMk/>
            <pc:sldMk cId="4053142725" sldId="258"/>
            <ac:picMk id="3" creationId="{13767F93-6B36-D6B7-22C5-344E30A58740}"/>
          </ac:picMkLst>
        </pc:picChg>
        <pc:picChg chg="add mod modCrop">
          <ac:chgData name="Abels, Patrick" userId="ba666de4-0d21-43a6-8e66-51a18aae1b4a" providerId="ADAL" clId="{17E8D0EE-3537-4DDB-8AEA-212BB9C61B42}" dt="2024-02-22T20:30:25.404" v="709" actId="1076"/>
          <ac:picMkLst>
            <pc:docMk/>
            <pc:sldMk cId="4053142725" sldId="258"/>
            <ac:picMk id="4" creationId="{4B0C3463-D875-380B-5706-BFFADF4AB34C}"/>
          </ac:picMkLst>
        </pc:picChg>
        <pc:picChg chg="add mod modCrop">
          <ac:chgData name="Abels, Patrick" userId="ba666de4-0d21-43a6-8e66-51a18aae1b4a" providerId="ADAL" clId="{17E8D0EE-3537-4DDB-8AEA-212BB9C61B42}" dt="2024-02-22T20:30:27.454" v="710" actId="1076"/>
          <ac:picMkLst>
            <pc:docMk/>
            <pc:sldMk cId="4053142725" sldId="258"/>
            <ac:picMk id="5" creationId="{FD945F6D-A54A-F150-D8DA-EFB9333AD493}"/>
          </ac:picMkLst>
        </pc:picChg>
        <pc:picChg chg="add mod">
          <ac:chgData name="Abels, Patrick" userId="ba666de4-0d21-43a6-8e66-51a18aae1b4a" providerId="ADAL" clId="{17E8D0EE-3537-4DDB-8AEA-212BB9C61B42}" dt="2024-02-22T20:30:42.918" v="730" actId="1076"/>
          <ac:picMkLst>
            <pc:docMk/>
            <pc:sldMk cId="4053142725" sldId="258"/>
            <ac:picMk id="6" creationId="{D942EEBC-53B7-3960-1A5E-48915840DBD6}"/>
          </ac:picMkLst>
        </pc:picChg>
      </pc:sldChg>
      <pc:sldChg chg="addSp delSp modSp mod">
        <pc:chgData name="Abels, Patrick" userId="ba666de4-0d21-43a6-8e66-51a18aae1b4a" providerId="ADAL" clId="{17E8D0EE-3537-4DDB-8AEA-212BB9C61B42}" dt="2024-02-22T20:32:52.664" v="772" actId="2710"/>
        <pc:sldMkLst>
          <pc:docMk/>
          <pc:sldMk cId="3366437632" sldId="259"/>
        </pc:sldMkLst>
        <pc:spChg chg="mod">
          <ac:chgData name="Abels, Patrick" userId="ba666de4-0d21-43a6-8e66-51a18aae1b4a" providerId="ADAL" clId="{17E8D0EE-3537-4DDB-8AEA-212BB9C61B42}" dt="2024-02-22T20:32:52.664" v="772" actId="2710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17E8D0EE-3537-4DDB-8AEA-212BB9C61B42}" dt="2024-02-22T20:04:25.897" v="148" actId="478"/>
          <ac:spMkLst>
            <pc:docMk/>
            <pc:sldMk cId="3366437632" sldId="259"/>
            <ac:spMk id="21" creationId="{6F8CD28C-88F3-BA97-F3F9-0E3257247E78}"/>
          </ac:spMkLst>
        </pc:spChg>
        <pc:picChg chg="del">
          <ac:chgData name="Abels, Patrick" userId="ba666de4-0d21-43a6-8e66-51a18aae1b4a" providerId="ADAL" clId="{17E8D0EE-3537-4DDB-8AEA-212BB9C61B42}" dt="2024-02-22T20:04:30.062" v="149" actId="478"/>
          <ac:picMkLst>
            <pc:docMk/>
            <pc:sldMk cId="3366437632" sldId="259"/>
            <ac:picMk id="4" creationId="{BF77B9AD-FA61-DF66-A3A1-5868CC0212F3}"/>
          </ac:picMkLst>
        </pc:picChg>
        <pc:picChg chg="add mod ord modCrop">
          <ac:chgData name="Abels, Patrick" userId="ba666de4-0d21-43a6-8e66-51a18aae1b4a" providerId="ADAL" clId="{17E8D0EE-3537-4DDB-8AEA-212BB9C61B42}" dt="2024-02-22T20:05:32.667" v="159" actId="167"/>
          <ac:picMkLst>
            <pc:docMk/>
            <pc:sldMk cId="3366437632" sldId="259"/>
            <ac:picMk id="5" creationId="{B8EE926C-E9D8-0985-5182-6051BD6A616B}"/>
          </ac:picMkLst>
        </pc:picChg>
      </pc:sldChg>
      <pc:sldChg chg="modSp del mod">
        <pc:chgData name="Abels, Patrick" userId="ba666de4-0d21-43a6-8e66-51a18aae1b4a" providerId="ADAL" clId="{17E8D0EE-3537-4DDB-8AEA-212BB9C61B42}" dt="2024-02-22T20:06:34.838" v="187" actId="47"/>
        <pc:sldMkLst>
          <pc:docMk/>
          <pc:sldMk cId="4195507967" sldId="268"/>
        </pc:sldMkLst>
        <pc:spChg chg="mod">
          <ac:chgData name="Abels, Patrick" userId="ba666de4-0d21-43a6-8e66-51a18aae1b4a" providerId="ADAL" clId="{17E8D0EE-3537-4DDB-8AEA-212BB9C61B42}" dt="2024-02-22T20:06:30.235" v="185" actId="207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17E8D0EE-3537-4DDB-8AEA-212BB9C61B42}" dt="2024-02-22T20:18:43.719" v="577" actId="20577"/>
        <pc:sldMkLst>
          <pc:docMk/>
          <pc:sldMk cId="1535252720" sldId="269"/>
        </pc:sldMkLst>
        <pc:spChg chg="mod">
          <ac:chgData name="Abels, Patrick" userId="ba666de4-0d21-43a6-8e66-51a18aae1b4a" providerId="ADAL" clId="{17E8D0EE-3537-4DDB-8AEA-212BB9C61B42}" dt="2024-02-22T20:18:43.719" v="577" actId="20577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17E8D0EE-3537-4DDB-8AEA-212BB9C61B42}" dt="2024-02-22T20:10:54.342" v="345" actId="1076"/>
          <ac:picMkLst>
            <pc:docMk/>
            <pc:sldMk cId="1535252720" sldId="269"/>
            <ac:picMk id="4" creationId="{89E77699-7145-6AEE-A24E-6D550881D79C}"/>
          </ac:picMkLst>
        </pc:picChg>
        <pc:picChg chg="del">
          <ac:chgData name="Abels, Patrick" userId="ba666de4-0d21-43a6-8e66-51a18aae1b4a" providerId="ADAL" clId="{17E8D0EE-3537-4DDB-8AEA-212BB9C61B42}" dt="2024-02-22T20:09:30.583" v="327" actId="478"/>
          <ac:picMkLst>
            <pc:docMk/>
            <pc:sldMk cId="1535252720" sldId="269"/>
            <ac:picMk id="9" creationId="{E10B7917-1E06-CE03-12D1-7EC242F7119C}"/>
          </ac:picMkLst>
        </pc:picChg>
        <pc:picChg chg="del">
          <ac:chgData name="Abels, Patrick" userId="ba666de4-0d21-43a6-8e66-51a18aae1b4a" providerId="ADAL" clId="{17E8D0EE-3537-4DDB-8AEA-212BB9C61B42}" dt="2024-02-22T20:09:29.206" v="326" actId="478"/>
          <ac:picMkLst>
            <pc:docMk/>
            <pc:sldMk cId="1535252720" sldId="269"/>
            <ac:picMk id="10" creationId="{6D4551A1-C824-BD42-9E40-FBD50BB31E9E}"/>
          </ac:picMkLst>
        </pc:picChg>
      </pc:sldChg>
      <pc:sldChg chg="modSp mod">
        <pc:chgData name="Abels, Patrick" userId="ba666de4-0d21-43a6-8e66-51a18aae1b4a" providerId="ADAL" clId="{17E8D0EE-3537-4DDB-8AEA-212BB9C61B42}" dt="2024-02-22T20:09:44.399" v="330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17E8D0EE-3537-4DDB-8AEA-212BB9C61B42}" dt="2024-02-22T20:09:44.399" v="330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delSp modSp mod">
        <pc:chgData name="Abels, Patrick" userId="ba666de4-0d21-43a6-8e66-51a18aae1b4a" providerId="ADAL" clId="{17E8D0EE-3537-4DDB-8AEA-212BB9C61B42}" dt="2024-02-22T20:17:43.031" v="497" actId="14100"/>
        <pc:sldMkLst>
          <pc:docMk/>
          <pc:sldMk cId="2066371292" sldId="274"/>
        </pc:sldMkLst>
        <pc:spChg chg="mod">
          <ac:chgData name="Abels, Patrick" userId="ba666de4-0d21-43a6-8e66-51a18aae1b4a" providerId="ADAL" clId="{17E8D0EE-3537-4DDB-8AEA-212BB9C61B42}" dt="2024-02-22T20:17:43.031" v="497" actId="14100"/>
          <ac:spMkLst>
            <pc:docMk/>
            <pc:sldMk cId="2066371292" sldId="274"/>
            <ac:spMk id="2" creationId="{819E8F8D-31D9-B7B0-30D7-BC7419B3BDA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4" creationId="{7351B586-6B87-52D6-5ABF-CCA0AE7A3339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5" creationId="{BFF8A199-73CC-2C7F-8F91-FEA0E7AE842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6" creationId="{2681FE15-00BB-D7F4-698F-26685367A2B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7" creationId="{EC6712EA-8236-CC4C-2DE0-5DEA71AEE5E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8" creationId="{91E54009-C231-39EA-DF1B-7C3F05D692A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0" creationId="{1E4A0B40-6446-335C-268B-1D3CF952F7B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1" creationId="{1D804C96-EC7D-3517-05F2-467EC6F962F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2" creationId="{E1528EC1-E914-EAE5-5472-0D352C2516E9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3" creationId="{905660C6-B838-952A-BEDC-540F826E7BA2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4" creationId="{84903ED2-AD7B-47E6-7B61-A6B14AF96F2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6" creationId="{136C568E-9678-51E9-1ACB-769A70E72857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7" creationId="{5A54CC06-CD2C-06FD-0284-3D5AF319A11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8" creationId="{E871413C-EF6E-9D25-47DF-287F528D992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9" creationId="{B926EDD1-66D0-28E8-9FD9-AE1307A5EFF7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0" creationId="{C04196CB-6030-4CC9-6AE3-3591E2598BF4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2" creationId="{5FC087FB-AB0B-8616-C829-FDF1FBFE8A48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3" creationId="{73D5F4DB-7DCC-AB87-E313-0D1562CB47BA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4" creationId="{6E883ED4-AF8E-661A-B375-14FA5BAAFB9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5" creationId="{F3FB2F66-5723-5A4E-62E9-C897F379F18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6" creationId="{EECBBC7A-75D4-E230-0E5F-E01CC15A176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8" creationId="{8B095276-86C6-E401-C07E-50ECACEEA09E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9" creationId="{DF0D1614-2189-7CF9-A828-DE61AE6FFAE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0" creationId="{A301B3D4-1E83-8DE2-8F87-C646C4E79422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1" creationId="{CAF18F44-1C61-DA1D-9836-DBF0FAAC595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2" creationId="{4C8A81C5-9305-33F9-736F-C1873B56F61B}"/>
          </ac:spMkLst>
        </pc:s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3" creationId="{6E2669C7-B48A-C21E-B145-D6687B8984AF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9" creationId="{C9BD44CA-7DAE-79DF-E1EC-E644A71836CF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15" creationId="{97449E22-6BC9-BBD8-FCE7-DB3B329F76A7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21" creationId="{A54DE072-1ACE-7B47-8B6F-3F5318761405}"/>
          </ac:grpSpMkLst>
        </pc:grpChg>
        <pc:grpChg chg="add 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27" creationId="{9C447D1F-C5D8-53D8-996C-C422FA438A0C}"/>
          </ac:grpSpMkLst>
        </pc:grpChg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3360065460" sldId="275"/>
        </pc:sldMkLst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102192478" sldId="276"/>
        </pc:sldMkLst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4227723690" sldId="277"/>
        </pc:sldMkLst>
      </pc:sldChg>
      <pc:sldChg chg="modSp add del mod">
        <pc:chgData name="Abels, Patrick" userId="ba666de4-0d21-43a6-8e66-51a18aae1b4a" providerId="ADAL" clId="{17E8D0EE-3537-4DDB-8AEA-212BB9C61B42}" dt="2024-02-22T20:33:05.141" v="791" actId="47"/>
        <pc:sldMkLst>
          <pc:docMk/>
          <pc:sldMk cId="3025747269" sldId="278"/>
        </pc:sldMkLst>
        <pc:spChg chg="mod">
          <ac:chgData name="Abels, Patrick" userId="ba666de4-0d21-43a6-8e66-51a18aae1b4a" providerId="ADAL" clId="{17E8D0EE-3537-4DDB-8AEA-212BB9C61B42}" dt="2024-02-22T20:06:48.027" v="205" actId="113"/>
          <ac:spMkLst>
            <pc:docMk/>
            <pc:sldMk cId="3025747269" sldId="278"/>
            <ac:spMk id="2" creationId="{E3179B8B-ACF0-819A-3238-20ACDAFB6E83}"/>
          </ac:spMkLst>
        </pc:spChg>
      </pc:sldChg>
      <pc:sldChg chg="addSp modSp add mod">
        <pc:chgData name="Abels, Patrick" userId="ba666de4-0d21-43a6-8e66-51a18aae1b4a" providerId="ADAL" clId="{17E8D0EE-3537-4DDB-8AEA-212BB9C61B42}" dt="2024-02-22T20:18:14.773" v="541" actId="14100"/>
        <pc:sldMkLst>
          <pc:docMk/>
          <pc:sldMk cId="1564581560" sldId="279"/>
        </pc:sldMkLst>
        <pc:spChg chg="mod">
          <ac:chgData name="Abels, Patrick" userId="ba666de4-0d21-43a6-8e66-51a18aae1b4a" providerId="ADAL" clId="{17E8D0EE-3537-4DDB-8AEA-212BB9C61B42}" dt="2024-02-22T20:18:14.773" v="541" actId="14100"/>
          <ac:spMkLst>
            <pc:docMk/>
            <pc:sldMk cId="1564581560" sldId="279"/>
            <ac:spMk id="3" creationId="{AD1C64F5-E96B-27D6-567C-AD3E6ECCD11E}"/>
          </ac:spMkLst>
        </pc:spChg>
        <pc:spChg chg="add mod">
          <ac:chgData name="Abels, Patrick" userId="ba666de4-0d21-43a6-8e66-51a18aae1b4a" providerId="ADAL" clId="{17E8D0EE-3537-4DDB-8AEA-212BB9C61B42}" dt="2024-02-22T20:11:48.032" v="352" actId="13822"/>
          <ac:spMkLst>
            <pc:docMk/>
            <pc:sldMk cId="1564581560" sldId="279"/>
            <ac:spMk id="5" creationId="{50213B59-FFE7-7409-6A84-5D4EBD29503A}"/>
          </ac:spMkLst>
        </pc:spChg>
        <pc:picChg chg="add mod">
          <ac:chgData name="Abels, Patrick" userId="ba666de4-0d21-43a6-8e66-51a18aae1b4a" providerId="ADAL" clId="{17E8D0EE-3537-4DDB-8AEA-212BB9C61B42}" dt="2024-02-22T20:11:33.322" v="350" actId="1076"/>
          <ac:picMkLst>
            <pc:docMk/>
            <pc:sldMk cId="1564581560" sldId="279"/>
            <ac:picMk id="4" creationId="{CDFA682C-5155-A3F9-866F-79C0EB8F1910}"/>
          </ac:picMkLst>
        </pc:picChg>
      </pc:sldChg>
      <pc:sldChg chg="addSp modSp add mod">
        <pc:chgData name="Abels, Patrick" userId="ba666de4-0d21-43a6-8e66-51a18aae1b4a" providerId="ADAL" clId="{17E8D0EE-3537-4DDB-8AEA-212BB9C61B42}" dt="2024-02-22T20:18:03.170" v="519" actId="14100"/>
        <pc:sldMkLst>
          <pc:docMk/>
          <pc:sldMk cId="1389103015" sldId="280"/>
        </pc:sldMkLst>
        <pc:spChg chg="mod">
          <ac:chgData name="Abels, Patrick" userId="ba666de4-0d21-43a6-8e66-51a18aae1b4a" providerId="ADAL" clId="{17E8D0EE-3537-4DDB-8AEA-212BB9C61B42}" dt="2024-02-22T20:18:03.170" v="519" actId="14100"/>
          <ac:spMkLst>
            <pc:docMk/>
            <pc:sldMk cId="1389103015" sldId="280"/>
            <ac:spMk id="3" creationId="{F3DC49C2-DF23-58EE-F142-3AAB8DEE3F0A}"/>
          </ac:spMkLst>
        </pc:spChg>
        <pc:spChg chg="add mod">
          <ac:chgData name="Abels, Patrick" userId="ba666de4-0d21-43a6-8e66-51a18aae1b4a" providerId="ADAL" clId="{17E8D0EE-3537-4DDB-8AEA-212BB9C61B42}" dt="2024-02-22T20:12:42.331" v="373" actId="1035"/>
          <ac:spMkLst>
            <pc:docMk/>
            <pc:sldMk cId="1389103015" sldId="280"/>
            <ac:spMk id="5" creationId="{454F860F-890C-CAF6-D277-3E8D65C5272C}"/>
          </ac:spMkLst>
        </pc:spChg>
        <pc:picChg chg="add mod">
          <ac:chgData name="Abels, Patrick" userId="ba666de4-0d21-43a6-8e66-51a18aae1b4a" providerId="ADAL" clId="{17E8D0EE-3537-4DDB-8AEA-212BB9C61B42}" dt="2024-02-22T20:12:29.227" v="368" actId="1035"/>
          <ac:picMkLst>
            <pc:docMk/>
            <pc:sldMk cId="1389103015" sldId="280"/>
            <ac:picMk id="4" creationId="{EDD7FC97-1BC6-52E0-9AC5-260E470A6C07}"/>
          </ac:picMkLst>
        </pc:picChg>
      </pc:sldChg>
      <pc:sldChg chg="addSp delSp modSp add mod">
        <pc:chgData name="Abels, Patrick" userId="ba666de4-0d21-43a6-8e66-51a18aae1b4a" providerId="ADAL" clId="{17E8D0EE-3537-4DDB-8AEA-212BB9C61B42}" dt="2024-02-22T20:17:07.269" v="453" actId="14100"/>
        <pc:sldMkLst>
          <pc:docMk/>
          <pc:sldMk cId="3364800641" sldId="281"/>
        </pc:sldMkLst>
        <pc:spChg chg="mod">
          <ac:chgData name="Abels, Patrick" userId="ba666de4-0d21-43a6-8e66-51a18aae1b4a" providerId="ADAL" clId="{17E8D0EE-3537-4DDB-8AEA-212BB9C61B42}" dt="2024-02-22T20:17:07.269" v="453" actId="14100"/>
          <ac:spMkLst>
            <pc:docMk/>
            <pc:sldMk cId="3364800641" sldId="281"/>
            <ac:spMk id="3" creationId="{CAD7CF88-4BE3-68A5-8D3D-BA5FDC4D17F5}"/>
          </ac:spMkLst>
        </pc:spChg>
        <pc:spChg chg="add mod">
          <ac:chgData name="Abels, Patrick" userId="ba666de4-0d21-43a6-8e66-51a18aae1b4a" providerId="ADAL" clId="{17E8D0EE-3537-4DDB-8AEA-212BB9C61B42}" dt="2024-02-22T20:15:03.307" v="420" actId="14100"/>
          <ac:spMkLst>
            <pc:docMk/>
            <pc:sldMk cId="3364800641" sldId="281"/>
            <ac:spMk id="8" creationId="{1174AA33-1AD2-0B14-4759-54FB11A31D50}"/>
          </ac:spMkLst>
        </pc:spChg>
        <pc:picChg chg="add del mod">
          <ac:chgData name="Abels, Patrick" userId="ba666de4-0d21-43a6-8e66-51a18aae1b4a" providerId="ADAL" clId="{17E8D0EE-3537-4DDB-8AEA-212BB9C61B42}" dt="2024-02-22T20:13:13.310" v="379" actId="21"/>
          <ac:picMkLst>
            <pc:docMk/>
            <pc:sldMk cId="3364800641" sldId="281"/>
            <ac:picMk id="4" creationId="{20889974-2006-1D58-EA98-939BD56AA4D3}"/>
          </ac:picMkLst>
        </pc:picChg>
        <pc:picChg chg="add mod modCrop">
          <ac:chgData name="Abels, Patrick" userId="ba666de4-0d21-43a6-8e66-51a18aae1b4a" providerId="ADAL" clId="{17E8D0EE-3537-4DDB-8AEA-212BB9C61B42}" dt="2024-02-22T20:14:26.485" v="390" actId="1076"/>
          <ac:picMkLst>
            <pc:docMk/>
            <pc:sldMk cId="3364800641" sldId="281"/>
            <ac:picMk id="6" creationId="{E14525D0-08B6-2568-7D17-E7D8327F3FBF}"/>
          </ac:picMkLst>
        </pc:picChg>
        <pc:picChg chg="add mod modCrop">
          <ac:chgData name="Abels, Patrick" userId="ba666de4-0d21-43a6-8e66-51a18aae1b4a" providerId="ADAL" clId="{17E8D0EE-3537-4DDB-8AEA-212BB9C61B42}" dt="2024-02-22T20:14:43.720" v="410" actId="1036"/>
          <ac:picMkLst>
            <pc:docMk/>
            <pc:sldMk cId="3364800641" sldId="281"/>
            <ac:picMk id="7" creationId="{5EBA2D59-E651-BBFD-ECFD-8BBE58511CC0}"/>
          </ac:picMkLst>
        </pc:picChg>
        <pc:picChg chg="add mod modCrop">
          <ac:chgData name="Abels, Patrick" userId="ba666de4-0d21-43a6-8e66-51a18aae1b4a" providerId="ADAL" clId="{17E8D0EE-3537-4DDB-8AEA-212BB9C61B42}" dt="2024-02-22T20:16:37.343" v="434" actId="14100"/>
          <ac:picMkLst>
            <pc:docMk/>
            <pc:sldMk cId="3364800641" sldId="281"/>
            <ac:picMk id="10" creationId="{904E1CD7-BEF9-522D-2104-134445B29361}"/>
          </ac:picMkLst>
        </pc:picChg>
        <pc:picChg chg="add mod modCrop">
          <ac:chgData name="Abels, Patrick" userId="ba666de4-0d21-43a6-8e66-51a18aae1b4a" providerId="ADAL" clId="{17E8D0EE-3537-4DDB-8AEA-212BB9C61B42}" dt="2024-02-22T20:16:28.688" v="432" actId="1076"/>
          <ac:picMkLst>
            <pc:docMk/>
            <pc:sldMk cId="3364800641" sldId="281"/>
            <ac:picMk id="11" creationId="{7261B59E-81D3-551C-29B0-6A4FA7E22419}"/>
          </ac:picMkLst>
        </pc:picChg>
      </pc:sldChg>
      <pc:sldChg chg="addSp modSp add mod">
        <pc:chgData name="Abels, Patrick" userId="ba666de4-0d21-43a6-8e66-51a18aae1b4a" providerId="ADAL" clId="{17E8D0EE-3537-4DDB-8AEA-212BB9C61B42}" dt="2024-02-22T20:17:13.963" v="464" actId="20577"/>
        <pc:sldMkLst>
          <pc:docMk/>
          <pc:sldMk cId="889462947" sldId="282"/>
        </pc:sldMkLst>
        <pc:spChg chg="mod">
          <ac:chgData name="Abels, Patrick" userId="ba666de4-0d21-43a6-8e66-51a18aae1b4a" providerId="ADAL" clId="{17E8D0EE-3537-4DDB-8AEA-212BB9C61B42}" dt="2024-02-22T20:17:13.963" v="464" actId="20577"/>
          <ac:spMkLst>
            <pc:docMk/>
            <pc:sldMk cId="889462947" sldId="282"/>
            <ac:spMk id="3" creationId="{D6BD4429-DA39-AAFB-FB17-29C6796AFF30}"/>
          </ac:spMkLst>
        </pc:spChg>
        <pc:picChg chg="add mod">
          <ac:chgData name="Abels, Patrick" userId="ba666de4-0d21-43a6-8e66-51a18aae1b4a" providerId="ADAL" clId="{17E8D0EE-3537-4DDB-8AEA-212BB9C61B42}" dt="2024-02-22T20:13:14.645" v="380"/>
          <ac:picMkLst>
            <pc:docMk/>
            <pc:sldMk cId="889462947" sldId="282"/>
            <ac:picMk id="4" creationId="{20889974-2006-1D58-EA98-939BD56AA4D3}"/>
          </ac:picMkLst>
        </pc:picChg>
      </pc:sldChg>
      <pc:sldChg chg="addSp delSp modSp new mod">
        <pc:chgData name="Abels, Patrick" userId="ba666de4-0d21-43a6-8e66-51a18aae1b4a" providerId="ADAL" clId="{17E8D0EE-3537-4DDB-8AEA-212BB9C61B42}" dt="2024-02-22T20:26:02.038" v="628" actId="732"/>
        <pc:sldMkLst>
          <pc:docMk/>
          <pc:sldMk cId="1380066832" sldId="283"/>
        </pc:sldMkLst>
        <pc:spChg chg="del">
          <ac:chgData name="Abels, Patrick" userId="ba666de4-0d21-43a6-8e66-51a18aae1b4a" providerId="ADAL" clId="{17E8D0EE-3537-4DDB-8AEA-212BB9C61B42}" dt="2024-02-22T20:23:29.369" v="587" actId="478"/>
          <ac:spMkLst>
            <pc:docMk/>
            <pc:sldMk cId="1380066832" sldId="283"/>
            <ac:spMk id="2" creationId="{94EF92D2-E61C-748E-353F-54D0983790AF}"/>
          </ac:spMkLst>
        </pc:spChg>
        <pc:spChg chg="mod">
          <ac:chgData name="Abels, Patrick" userId="ba666de4-0d21-43a6-8e66-51a18aae1b4a" providerId="ADAL" clId="{17E8D0EE-3537-4DDB-8AEA-212BB9C61B42}" dt="2024-02-22T20:19:02.980" v="586" actId="20577"/>
          <ac:spMkLst>
            <pc:docMk/>
            <pc:sldMk cId="1380066832" sldId="283"/>
            <ac:spMk id="3" creationId="{2B8B045A-356B-29BD-5526-FD0A81D425C2}"/>
          </ac:spMkLst>
        </pc:spChg>
        <pc:picChg chg="add mod modCrop">
          <ac:chgData name="Abels, Patrick" userId="ba666de4-0d21-43a6-8e66-51a18aae1b4a" providerId="ADAL" clId="{17E8D0EE-3537-4DDB-8AEA-212BB9C61B42}" dt="2024-02-22T20:25:29.608" v="613" actId="14100"/>
          <ac:picMkLst>
            <pc:docMk/>
            <pc:sldMk cId="1380066832" sldId="283"/>
            <ac:picMk id="5" creationId="{144D2CB3-574C-48BF-B88D-C7F727B76390}"/>
          </ac:picMkLst>
        </pc:picChg>
        <pc:picChg chg="add mod">
          <ac:chgData name="Abels, Patrick" userId="ba666de4-0d21-43a6-8e66-51a18aae1b4a" providerId="ADAL" clId="{17E8D0EE-3537-4DDB-8AEA-212BB9C61B42}" dt="2024-02-22T20:25:39.755" v="626" actId="1038"/>
          <ac:picMkLst>
            <pc:docMk/>
            <pc:sldMk cId="1380066832" sldId="283"/>
            <ac:picMk id="7" creationId="{38BD16F3-FCFA-023C-64EE-517E4D7CE80C}"/>
          </ac:picMkLst>
        </pc:picChg>
        <pc:picChg chg="add mod modCrop">
          <ac:chgData name="Abels, Patrick" userId="ba666de4-0d21-43a6-8e66-51a18aae1b4a" providerId="ADAL" clId="{17E8D0EE-3537-4DDB-8AEA-212BB9C61B42}" dt="2024-02-22T20:24:50.780" v="603" actId="14100"/>
          <ac:picMkLst>
            <pc:docMk/>
            <pc:sldMk cId="1380066832" sldId="283"/>
            <ac:picMk id="8" creationId="{AFAD554C-9964-ED04-7ABB-F5A26039E01D}"/>
          </ac:picMkLst>
        </pc:picChg>
        <pc:picChg chg="add mod modCrop">
          <ac:chgData name="Abels, Patrick" userId="ba666de4-0d21-43a6-8e66-51a18aae1b4a" providerId="ADAL" clId="{17E8D0EE-3537-4DDB-8AEA-212BB9C61B42}" dt="2024-02-22T20:26:02.038" v="628" actId="732"/>
          <ac:picMkLst>
            <pc:docMk/>
            <pc:sldMk cId="1380066832" sldId="283"/>
            <ac:picMk id="9" creationId="{973B63C9-0961-E5F6-4F96-4BC663B4B34A}"/>
          </ac:picMkLst>
        </pc:picChg>
      </pc:sldChg>
      <pc:sldChg chg="addSp modSp new mod modTransition">
        <pc:chgData name="Abels, Patrick" userId="ba666de4-0d21-43a6-8e66-51a18aae1b4a" providerId="ADAL" clId="{17E8D0EE-3537-4DDB-8AEA-212BB9C61B42}" dt="2024-02-22T20:33:11.980" v="793"/>
        <pc:sldMkLst>
          <pc:docMk/>
          <pc:sldMk cId="3341184956" sldId="284"/>
        </pc:sldMkLst>
        <pc:spChg chg="add mod">
          <ac:chgData name="Abels, Patrick" userId="ba666de4-0d21-43a6-8e66-51a18aae1b4a" providerId="ADAL" clId="{17E8D0EE-3537-4DDB-8AEA-212BB9C61B42}" dt="2024-02-22T20:33:00.789" v="790" actId="113"/>
          <ac:spMkLst>
            <pc:docMk/>
            <pc:sldMk cId="3341184956" sldId="284"/>
            <ac:spMk id="5" creationId="{76484AD1-4FA7-FF54-6C96-43806B14DED9}"/>
          </ac:spMkLst>
        </pc:spChg>
        <pc:picChg chg="add mod">
          <ac:chgData name="Abels, Patrick" userId="ba666de4-0d21-43a6-8e66-51a18aae1b4a" providerId="ADAL" clId="{17E8D0EE-3537-4DDB-8AEA-212BB9C61B42}" dt="2024-02-22T20:31:29.961" v="732"/>
          <ac:picMkLst>
            <pc:docMk/>
            <pc:sldMk cId="3341184956" sldId="284"/>
            <ac:picMk id="3" creationId="{4A21F08B-E8E8-E2D2-7E08-DD35C5EF8CE1}"/>
          </ac:picMkLst>
        </pc:picChg>
      </pc:sldChg>
      <pc:sldMasterChg chg="delSldLayout modSldLayout">
        <pc:chgData name="Abels, Patrick" userId="ba666de4-0d21-43a6-8e66-51a18aae1b4a" providerId="ADAL" clId="{17E8D0EE-3537-4DDB-8AEA-212BB9C61B42}" dt="2024-02-22T20:03:10.400" v="120" actId="2711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17E8D0EE-3537-4DDB-8AEA-212BB9C61B42}" dt="2024-02-22T20:03:01.844" v="119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17E8D0EE-3537-4DDB-8AEA-212BB9C61B42}" dt="2024-02-22T20:03:01.844" v="119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17E8D0EE-3537-4DDB-8AEA-212BB9C61B42}" dt="2024-02-22T20:02:31.149" v="111" actId="2696"/>
          <pc:sldLayoutMkLst>
            <pc:docMk/>
            <pc:sldMasterMk cId="1043764218" sldId="2147483660"/>
            <pc:sldLayoutMk cId="2939654414" sldId="2147483663"/>
          </pc:sldLayoutMkLst>
        </pc:sldLayoutChg>
        <pc:sldLayoutChg chg="del">
          <pc:chgData name="Abels, Patrick" userId="ba666de4-0d21-43a6-8e66-51a18aae1b4a" providerId="ADAL" clId="{17E8D0EE-3537-4DDB-8AEA-212BB9C61B42}" dt="2024-02-22T20:02:31.173" v="112" actId="2696"/>
          <pc:sldLayoutMkLst>
            <pc:docMk/>
            <pc:sldMasterMk cId="1043764218" sldId="2147483660"/>
            <pc:sldLayoutMk cId="1665643944" sldId="2147483664"/>
          </pc:sldLayoutMkLst>
        </pc:sldLayoutChg>
        <pc:sldLayoutChg chg="addSp delSp modSp mod">
          <pc:chgData name="Abels, Patrick" userId="ba666de4-0d21-43a6-8e66-51a18aae1b4a" providerId="ADAL" clId="{17E8D0EE-3537-4DDB-8AEA-212BB9C61B42}" dt="2024-02-22T20:02:25.379" v="110" actId="2711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17E8D0EE-3537-4DDB-8AEA-212BB9C61B42}" dt="2024-02-22T20:00:10.481" v="60" actId="207"/>
            <ac:spMkLst>
              <pc:docMk/>
              <pc:sldMasterMk cId="1043764218" sldId="2147483660"/>
              <pc:sldLayoutMk cId="815804911" sldId="2147483665"/>
              <ac:spMk id="2" creationId="{B18B71B7-806B-9352-368A-C1E2F1A3B961}"/>
            </ac:spMkLst>
          </pc:spChg>
          <pc:spChg chg="del">
            <ac:chgData name="Abels, Patrick" userId="ba666de4-0d21-43a6-8e66-51a18aae1b4a" providerId="ADAL" clId="{17E8D0EE-3537-4DDB-8AEA-212BB9C61B42}" dt="2024-02-22T20:00:00.344" v="58" actId="478"/>
            <ac:spMkLst>
              <pc:docMk/>
              <pc:sldMasterMk cId="1043764218" sldId="2147483660"/>
              <pc:sldLayoutMk cId="815804911" sldId="2147483665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7E8D0EE-3537-4DDB-8AEA-212BB9C61B42}" dt="2024-02-22T20:02:21.046" v="109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17E8D0EE-3537-4DDB-8AEA-212BB9C61B42}" dt="2024-02-22T20:02:25.379" v="110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  <pc:picChg chg="mod ord">
            <ac:chgData name="Abels, Patrick" userId="ba666de4-0d21-43a6-8e66-51a18aae1b4a" providerId="ADAL" clId="{17E8D0EE-3537-4DDB-8AEA-212BB9C61B42}" dt="2024-02-22T20:00:29.961" v="95" actId="1037"/>
            <ac:picMkLst>
              <pc:docMk/>
              <pc:sldMasterMk cId="1043764218" sldId="2147483660"/>
              <pc:sldLayoutMk cId="815804911" sldId="2147483665"/>
              <ac:picMk id="7" creationId="{DA3F6043-04FC-7DBE-9677-C0D2183CF0AD}"/>
            </ac:picMkLst>
          </pc:picChg>
        </pc:sldLayoutChg>
        <pc:sldLayoutChg chg="del">
          <pc:chgData name="Abels, Patrick" userId="ba666de4-0d21-43a6-8e66-51a18aae1b4a" providerId="ADAL" clId="{17E8D0EE-3537-4DDB-8AEA-212BB9C61B42}" dt="2024-02-22T19:59:32.488" v="56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17E8D0EE-3537-4DDB-8AEA-212BB9C61B42}" dt="2024-02-22T19:59:38.720" v="57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17E8D0EE-3537-4DDB-8AEA-212BB9C61B42}" dt="2024-02-22T20:02:51.118" v="117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17E8D0EE-3537-4DDB-8AEA-212BB9C61B42}" dt="2024-02-22T20:02:38.517" v="114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17E8D0EE-3537-4DDB-8AEA-212BB9C61B42}" dt="2024-02-22T20:02:51.118" v="117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2:12.680" v="107" actId="2711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7E8D0EE-3537-4DDB-8AEA-212BB9C61B42}" dt="2024-02-22T19:59:15.913" v="55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7E8D0EE-3537-4DDB-8AEA-212BB9C61B42}" dt="2024-02-22T19:57:37.474" v="36" actId="1035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7E8D0EE-3537-4DDB-8AEA-212BB9C61B42}" dt="2024-02-22T19:57:28.615" v="6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7E8D0EE-3537-4DDB-8AEA-212BB9C61B42}" dt="2024-02-22T20:02:08.995" v="106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17E8D0EE-3537-4DDB-8AEA-212BB9C61B42}" dt="2024-02-22T20:02:12.680" v="107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2:00.447" v="104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17E8D0EE-3537-4DDB-8AEA-212BB9C61B42}" dt="2024-02-22T20:02:00.447" v="104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17E8D0EE-3537-4DDB-8AEA-212BB9C61B42}" dt="2024-02-22T20:01:44.125" v="101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1:38.570" v="100" actId="2711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17E8D0EE-3537-4DDB-8AEA-212BB9C61B42}" dt="2024-02-22T20:01:38.570" v="100" actId="2711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17E8D0EE-3537-4DDB-8AEA-212BB9C61B42}" dt="2024-02-22T20:01:33.290" v="99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17E8D0EE-3537-4DDB-8AEA-212BB9C61B42}" dt="2024-02-22T20:02:56.893" v="118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17E8D0EE-3537-4DDB-8AEA-212BB9C61B42}" dt="2024-02-22T20:02:56.893" v="118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17E8D0EE-3537-4DDB-8AEA-212BB9C61B42}" dt="2024-02-22T20:03:10.400" v="120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7E8D0EE-3537-4DDB-8AEA-212BB9C61B42}" dt="2024-02-22T20:03:10.400" v="120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83AE74FE-24E6-4A4F-9180-1C7478480B8F}"/>
    <pc:docChg chg="undo custSel addSld modSld modMainMaster">
      <pc:chgData name="Abels, Patrick" userId="ba666de4-0d21-43a6-8e66-51a18aae1b4a" providerId="ADAL" clId="{83AE74FE-24E6-4A4F-9180-1C7478480B8F}" dt="2024-03-16T21:45:21.084" v="1222"/>
      <pc:docMkLst>
        <pc:docMk/>
      </pc:docMkLst>
      <pc:sldChg chg="addSp delSp modSp mod">
        <pc:chgData name="Abels, Patrick" userId="ba666de4-0d21-43a6-8e66-51a18aae1b4a" providerId="ADAL" clId="{83AE74FE-24E6-4A4F-9180-1C7478480B8F}" dt="2024-03-16T20:21:21.535" v="77" actId="1076"/>
        <pc:sldMkLst>
          <pc:docMk/>
          <pc:sldMk cId="4053142725" sldId="258"/>
        </pc:sldMkLst>
        <pc:picChg chg="add mod">
          <ac:chgData name="Abels, Patrick" userId="ba666de4-0d21-43a6-8e66-51a18aae1b4a" providerId="ADAL" clId="{83AE74FE-24E6-4A4F-9180-1C7478480B8F}" dt="2024-03-16T20:21:10.718" v="75"/>
          <ac:picMkLst>
            <pc:docMk/>
            <pc:sldMk cId="4053142725" sldId="258"/>
            <ac:picMk id="2" creationId="{1C47F770-5EFB-629A-BC80-F2A248636DB8}"/>
          </ac:picMkLst>
        </pc:picChg>
        <pc:picChg chg="del">
          <ac:chgData name="Abels, Patrick" userId="ba666de4-0d21-43a6-8e66-51a18aae1b4a" providerId="ADAL" clId="{83AE74FE-24E6-4A4F-9180-1C7478480B8F}" dt="2024-03-16T20:21:10.285" v="74" actId="478"/>
          <ac:picMkLst>
            <pc:docMk/>
            <pc:sldMk cId="4053142725" sldId="258"/>
            <ac:picMk id="3" creationId="{2FB027CB-5A50-9E3F-4AB9-F189AA891A76}"/>
          </ac:picMkLst>
        </pc:picChg>
        <pc:picChg chg="add mod modCrop">
          <ac:chgData name="Abels, Patrick" userId="ba666de4-0d21-43a6-8e66-51a18aae1b4a" providerId="ADAL" clId="{83AE74FE-24E6-4A4F-9180-1C7478480B8F}" dt="2024-03-16T20:21:21.535" v="77" actId="1076"/>
          <ac:picMkLst>
            <pc:docMk/>
            <pc:sldMk cId="4053142725" sldId="258"/>
            <ac:picMk id="5" creationId="{C8F9DFD4-D6C4-E999-E436-64189A94EAB3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1:47.762" v="1205" actId="1035"/>
        <pc:sldMkLst>
          <pc:docMk/>
          <pc:sldMk cId="1535252720" sldId="269"/>
        </pc:sldMkLst>
        <pc:spChg chg="mod">
          <ac:chgData name="Abels, Patrick" userId="ba666de4-0d21-43a6-8e66-51a18aae1b4a" providerId="ADAL" clId="{83AE74FE-24E6-4A4F-9180-1C7478480B8F}" dt="2024-03-16T21:37:50.168" v="1123" actId="20577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83AE74FE-24E6-4A4F-9180-1C7478480B8F}" dt="2024-03-16T21:37:06.820" v="1114" actId="478"/>
          <ac:picMkLst>
            <pc:docMk/>
            <pc:sldMk cId="1535252720" sldId="269"/>
            <ac:picMk id="4" creationId="{C551F3FB-83B3-0D5F-4914-1E45F2DC4E9C}"/>
          </ac:picMkLst>
        </pc:picChg>
        <pc:picChg chg="add mod">
          <ac:chgData name="Abels, Patrick" userId="ba666de4-0d21-43a6-8e66-51a18aae1b4a" providerId="ADAL" clId="{83AE74FE-24E6-4A4F-9180-1C7478480B8F}" dt="2024-03-16T21:41:34.817" v="1157" actId="1076"/>
          <ac:picMkLst>
            <pc:docMk/>
            <pc:sldMk cId="1535252720" sldId="269"/>
            <ac:picMk id="5" creationId="{B0BAFBA6-6811-C3C0-CF5D-49944704BC2D}"/>
          </ac:picMkLst>
        </pc:picChg>
        <pc:picChg chg="add mod modCrop">
          <ac:chgData name="Abels, Patrick" userId="ba666de4-0d21-43a6-8e66-51a18aae1b4a" providerId="ADAL" clId="{83AE74FE-24E6-4A4F-9180-1C7478480B8F}" dt="2024-03-16T21:41:41.969" v="1171" actId="1036"/>
          <ac:picMkLst>
            <pc:docMk/>
            <pc:sldMk cId="1535252720" sldId="269"/>
            <ac:picMk id="7" creationId="{8F03D761-099F-6CA3-A2C7-B8D4EC61A01E}"/>
          </ac:picMkLst>
        </pc:picChg>
        <pc:picChg chg="add mod modCrop">
          <ac:chgData name="Abels, Patrick" userId="ba666de4-0d21-43a6-8e66-51a18aae1b4a" providerId="ADAL" clId="{83AE74FE-24E6-4A4F-9180-1C7478480B8F}" dt="2024-03-16T21:41:47.762" v="1205" actId="1035"/>
          <ac:picMkLst>
            <pc:docMk/>
            <pc:sldMk cId="1535252720" sldId="269"/>
            <ac:picMk id="8" creationId="{B41A3C40-29D9-C68F-4FAF-CE4A0CA33FF5}"/>
          </ac:picMkLst>
        </pc:picChg>
        <pc:picChg chg="add del mod">
          <ac:chgData name="Abels, Patrick" userId="ba666de4-0d21-43a6-8e66-51a18aae1b4a" providerId="ADAL" clId="{83AE74FE-24E6-4A4F-9180-1C7478480B8F}" dt="2024-03-16T21:40:41.054" v="1136" actId="21"/>
          <ac:picMkLst>
            <pc:docMk/>
            <pc:sldMk cId="1535252720" sldId="269"/>
            <ac:picMk id="9" creationId="{63E32EAA-EBFF-97AC-2C65-0B4F49C19E42}"/>
          </ac:picMkLst>
        </pc:picChg>
        <pc:picChg chg="del">
          <ac:chgData name="Abels, Patrick" userId="ba666de4-0d21-43a6-8e66-51a18aae1b4a" providerId="ADAL" clId="{83AE74FE-24E6-4A4F-9180-1C7478480B8F}" dt="2024-03-16T21:37:06.301" v="1113" actId="478"/>
          <ac:picMkLst>
            <pc:docMk/>
            <pc:sldMk cId="1535252720" sldId="269"/>
            <ac:picMk id="10" creationId="{6BBAFD5F-7200-FAF6-035A-A8903AF8D084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1:01.348" v="1149" actId="1076"/>
        <pc:sldMkLst>
          <pc:docMk/>
          <pc:sldMk cId="1722427942" sldId="273"/>
        </pc:sldMkLst>
        <pc:spChg chg="mod">
          <ac:chgData name="Abels, Patrick" userId="ba666de4-0d21-43a6-8e66-51a18aae1b4a" providerId="ADAL" clId="{83AE74FE-24E6-4A4F-9180-1C7478480B8F}" dt="2024-03-16T21:40:55.855" v="1146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83AE74FE-24E6-4A4F-9180-1C7478480B8F}" dt="2024-03-16T21:39:25.014" v="1132" actId="478"/>
          <ac:picMkLst>
            <pc:docMk/>
            <pc:sldMk cId="1722427942" sldId="273"/>
            <ac:picMk id="4" creationId="{E8FF25FF-BAB0-98F2-FD07-A257D28093EA}"/>
          </ac:picMkLst>
        </pc:picChg>
        <pc:picChg chg="del">
          <ac:chgData name="Abels, Patrick" userId="ba666de4-0d21-43a6-8e66-51a18aae1b4a" providerId="ADAL" clId="{83AE74FE-24E6-4A4F-9180-1C7478480B8F}" dt="2024-03-16T21:39:25.752" v="1133" actId="478"/>
          <ac:picMkLst>
            <pc:docMk/>
            <pc:sldMk cId="1722427942" sldId="273"/>
            <ac:picMk id="7" creationId="{3F3A8A34-15C0-83DF-CAC9-D8E0DE6EFC78}"/>
          </ac:picMkLst>
        </pc:picChg>
        <pc:picChg chg="add mod modCrop">
          <ac:chgData name="Abels, Patrick" userId="ba666de4-0d21-43a6-8e66-51a18aae1b4a" providerId="ADAL" clId="{83AE74FE-24E6-4A4F-9180-1C7478480B8F}" dt="2024-03-16T21:41:01.348" v="1149" actId="1076"/>
          <ac:picMkLst>
            <pc:docMk/>
            <pc:sldMk cId="1722427942" sldId="273"/>
            <ac:picMk id="9" creationId="{63E32EAA-EBFF-97AC-2C65-0B4F49C19E42}"/>
          </ac:picMkLst>
        </pc:picChg>
      </pc:sldChg>
      <pc:sldChg chg="modSp mod">
        <pc:chgData name="Abels, Patrick" userId="ba666de4-0d21-43a6-8e66-51a18aae1b4a" providerId="ADAL" clId="{83AE74FE-24E6-4A4F-9180-1C7478480B8F}" dt="2024-03-16T20:20:49.542" v="73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83AE74FE-24E6-4A4F-9180-1C7478480B8F}" dt="2024-03-16T20:20:49.542" v="73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83AE74FE-24E6-4A4F-9180-1C7478480B8F}" dt="2024-03-16T21:14:58.689" v="719" actId="207"/>
        <pc:sldMkLst>
          <pc:docMk/>
          <pc:sldMk cId="4188792782" sldId="275"/>
        </pc:sldMkLst>
        <pc:spChg chg="del">
          <ac:chgData name="Abels, Patrick" userId="ba666de4-0d21-43a6-8e66-51a18aae1b4a" providerId="ADAL" clId="{83AE74FE-24E6-4A4F-9180-1C7478480B8F}" dt="2024-03-16T21:03:15.487" v="412" actId="478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83AE74FE-24E6-4A4F-9180-1C7478480B8F}" dt="2024-03-16T21:03:05.994" v="410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83AE74FE-24E6-4A4F-9180-1C7478480B8F}" dt="2024-03-16T21:14:47.218" v="717" actId="207"/>
          <ac:spMkLst>
            <pc:docMk/>
            <pc:sldMk cId="4188792782" sldId="275"/>
            <ac:spMk id="5" creationId="{B1CB59AB-FB2A-AC3D-2D06-5AFF1E8FA03F}"/>
          </ac:spMkLst>
        </pc:spChg>
        <pc:spChg chg="add mod">
          <ac:chgData name="Abels, Patrick" userId="ba666de4-0d21-43a6-8e66-51a18aae1b4a" providerId="ADAL" clId="{83AE74FE-24E6-4A4F-9180-1C7478480B8F}" dt="2024-03-16T21:14:58.689" v="719" actId="207"/>
          <ac:spMkLst>
            <pc:docMk/>
            <pc:sldMk cId="4188792782" sldId="275"/>
            <ac:spMk id="7" creationId="{D9A2D6F0-D9D6-19AB-6DF8-80961EAE9CB7}"/>
          </ac:spMkLst>
        </pc:spChg>
        <pc:spChg chg="add del mod">
          <ac:chgData name="Abels, Patrick" userId="ba666de4-0d21-43a6-8e66-51a18aae1b4a" providerId="ADAL" clId="{83AE74FE-24E6-4A4F-9180-1C7478480B8F}" dt="2024-03-16T21:08:03.580" v="561" actId="478"/>
          <ac:spMkLst>
            <pc:docMk/>
            <pc:sldMk cId="4188792782" sldId="275"/>
            <ac:spMk id="9" creationId="{8AC9A75E-A109-A570-2ADD-F763F31DA520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10" creationId="{00F3CE6B-BBA1-11F6-5A7E-F1D40E745AEA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1" creationId="{54F6053D-D705-A261-CA2E-011AEA14C2EA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2" creationId="{95E3970E-FAF5-ABAB-19BB-2B612ADE9F54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3" creationId="{59F023EE-975E-10C9-973D-68D89B85E74C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4" creationId="{8D312CA6-3776-FE73-1BEC-EB26071E322C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16" creationId="{874BBB09-44A7-6D64-0DBA-7C89D15B3DDE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7" creationId="{5773759A-908C-403E-4730-673B418A1A14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2" creationId="{2A473880-53B5-66BC-1EB3-1C0324D97E04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6" creationId="{590F2371-B7CF-FF47-D267-D91AF9F4C2DD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8" creationId="{1FAEBEF0-991A-3A9C-3E67-358CA99C722D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31" creationId="{6A25111A-C3F8-5EC7-918E-855E5CFED9CD}"/>
          </ac:spMkLst>
        </pc:spChg>
        <pc:picChg chg="del">
          <ac:chgData name="Abels, Patrick" userId="ba666de4-0d21-43a6-8e66-51a18aae1b4a" providerId="ADAL" clId="{83AE74FE-24E6-4A4F-9180-1C7478480B8F}" dt="2024-03-16T21:03:09.768" v="411" actId="478"/>
          <ac:picMkLst>
            <pc:docMk/>
            <pc:sldMk cId="4188792782" sldId="275"/>
            <ac:picMk id="6" creationId="{310239B4-2E08-3ACD-FC8D-A524285C8146}"/>
          </ac:picMkLst>
        </pc:pic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8" creationId="{2133F52B-6AB1-1AD9-A736-A948240BB70D}"/>
          </ac:cxnSpMkLst>
        </pc:cxn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15" creationId="{55E7EC62-739A-632F-CE69-0BDD669651F0}"/>
          </ac:cxnSpMkLst>
        </pc:cxn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21" creationId="{046C3632-0DB5-218F-9008-D4302FF6383E}"/>
          </ac:cxnSpMkLst>
        </pc:cxnChg>
      </pc:sldChg>
      <pc:sldChg chg="addSp delSp modSp mod">
        <pc:chgData name="Abels, Patrick" userId="ba666de4-0d21-43a6-8e66-51a18aae1b4a" providerId="ADAL" clId="{83AE74FE-24E6-4A4F-9180-1C7478480B8F}" dt="2024-03-16T20:51:17.451" v="388" actId="2085"/>
        <pc:sldMkLst>
          <pc:docMk/>
          <pc:sldMk cId="2432261518" sldId="276"/>
        </pc:sldMkLst>
        <pc:spChg chg="mod">
          <ac:chgData name="Abels, Patrick" userId="ba666de4-0d21-43a6-8e66-51a18aae1b4a" providerId="ADAL" clId="{83AE74FE-24E6-4A4F-9180-1C7478480B8F}" dt="2024-03-16T20:29:18.216" v="281" actId="207"/>
          <ac:spMkLst>
            <pc:docMk/>
            <pc:sldMk cId="2432261518" sldId="276"/>
            <ac:spMk id="3" creationId="{0889DD81-4FC0-2CC2-0950-8D7D9A057769}"/>
          </ac:spMkLst>
        </pc:spChg>
        <pc:spChg chg="del">
          <ac:chgData name="Abels, Patrick" userId="ba666de4-0d21-43a6-8e66-51a18aae1b4a" providerId="ADAL" clId="{83AE74FE-24E6-4A4F-9180-1C7478480B8F}" dt="2024-03-16T20:22:02.839" v="80" actId="478"/>
          <ac:spMkLst>
            <pc:docMk/>
            <pc:sldMk cId="2432261518" sldId="276"/>
            <ac:spMk id="4" creationId="{0266E635-3D3C-B897-17CB-A9383A727F3E}"/>
          </ac:spMkLst>
        </pc:spChg>
        <pc:spChg chg="mod">
          <ac:chgData name="Abels, Patrick" userId="ba666de4-0d21-43a6-8e66-51a18aae1b4a" providerId="ADAL" clId="{83AE74FE-24E6-4A4F-9180-1C7478480B8F}" dt="2024-03-16T20:29:18.216" v="281" actId="207"/>
          <ac:spMkLst>
            <pc:docMk/>
            <pc:sldMk cId="2432261518" sldId="276"/>
            <ac:spMk id="6" creationId="{A27C3349-C13B-36EE-B83C-A47DFE30701C}"/>
          </ac:spMkLst>
        </pc:spChg>
        <pc:spChg chg="add del mod">
          <ac:chgData name="Abels, Patrick" userId="ba666de4-0d21-43a6-8e66-51a18aae1b4a" providerId="ADAL" clId="{83AE74FE-24E6-4A4F-9180-1C7478480B8F}" dt="2024-03-16T20:22:08.863" v="81" actId="478"/>
          <ac:spMkLst>
            <pc:docMk/>
            <pc:sldMk cId="2432261518" sldId="276"/>
            <ac:spMk id="7" creationId="{15A88FC4-B89F-8279-9D3C-F3C6934A2513}"/>
          </ac:spMkLst>
        </pc:spChg>
        <pc:spChg chg="add del mod">
          <ac:chgData name="Abels, Patrick" userId="ba666de4-0d21-43a6-8e66-51a18aae1b4a" providerId="ADAL" clId="{83AE74FE-24E6-4A4F-9180-1C7478480B8F}" dt="2024-03-16T20:22:52.980" v="89" actId="478"/>
          <ac:spMkLst>
            <pc:docMk/>
            <pc:sldMk cId="2432261518" sldId="276"/>
            <ac:spMk id="8" creationId="{2C70E09F-EE54-0B21-BDC7-84B24763873A}"/>
          </ac:spMkLst>
        </pc:spChg>
        <pc:spChg chg="add mod topLvl">
          <ac:chgData name="Abels, Patrick" userId="ba666de4-0d21-43a6-8e66-51a18aae1b4a" providerId="ADAL" clId="{83AE74FE-24E6-4A4F-9180-1C7478480B8F}" dt="2024-03-16T20:35:33.151" v="382" actId="165"/>
          <ac:spMkLst>
            <pc:docMk/>
            <pc:sldMk cId="2432261518" sldId="276"/>
            <ac:spMk id="9" creationId="{0DB8AD25-2F6A-6B60-C12B-49F24D46212C}"/>
          </ac:spMkLst>
        </pc:spChg>
        <pc:spChg chg="add mod topLvl">
          <ac:chgData name="Abels, Patrick" userId="ba666de4-0d21-43a6-8e66-51a18aae1b4a" providerId="ADAL" clId="{83AE74FE-24E6-4A4F-9180-1C7478480B8F}" dt="2024-03-16T20:35:44.483" v="384" actId="165"/>
          <ac:spMkLst>
            <pc:docMk/>
            <pc:sldMk cId="2432261518" sldId="276"/>
            <ac:spMk id="10" creationId="{3CE5311C-5438-6EDD-6E0D-0EAF4C1AA415}"/>
          </ac:spMkLst>
        </pc:spChg>
        <pc:spChg chg="add del mod">
          <ac:chgData name="Abels, Patrick" userId="ba666de4-0d21-43a6-8e66-51a18aae1b4a" providerId="ADAL" clId="{83AE74FE-24E6-4A4F-9180-1C7478480B8F}" dt="2024-03-16T20:33:37.457" v="363" actId="478"/>
          <ac:spMkLst>
            <pc:docMk/>
            <pc:sldMk cId="2432261518" sldId="276"/>
            <ac:spMk id="11" creationId="{06434381-205A-F040-BA2A-81C5999B476E}"/>
          </ac:spMkLst>
        </pc:spChg>
        <pc:spChg chg="add del mod ord topLvl">
          <ac:chgData name="Abels, Patrick" userId="ba666de4-0d21-43a6-8e66-51a18aae1b4a" providerId="ADAL" clId="{83AE74FE-24E6-4A4F-9180-1C7478480B8F}" dt="2024-03-16T20:35:37.908" v="383" actId="478"/>
          <ac:spMkLst>
            <pc:docMk/>
            <pc:sldMk cId="2432261518" sldId="276"/>
            <ac:spMk id="12" creationId="{1A3B6189-D10D-9D28-09FC-4936D55F25E2}"/>
          </ac:spMkLst>
        </pc:spChg>
        <pc:spChg chg="add del mod ord topLvl">
          <ac:chgData name="Abels, Patrick" userId="ba666de4-0d21-43a6-8e66-51a18aae1b4a" providerId="ADAL" clId="{83AE74FE-24E6-4A4F-9180-1C7478480B8F}" dt="2024-03-16T20:35:46.979" v="385" actId="478"/>
          <ac:spMkLst>
            <pc:docMk/>
            <pc:sldMk cId="2432261518" sldId="276"/>
            <ac:spMk id="13" creationId="{78403A90-D6FA-E0DB-F5B1-880FACD3D382}"/>
          </ac:spMkLst>
        </pc:spChg>
        <pc:spChg chg="add del mod ord">
          <ac:chgData name="Abels, Patrick" userId="ba666de4-0d21-43a6-8e66-51a18aae1b4a" providerId="ADAL" clId="{83AE74FE-24E6-4A4F-9180-1C7478480B8F}" dt="2024-03-16T20:33:37.457" v="363" actId="478"/>
          <ac:spMkLst>
            <pc:docMk/>
            <pc:sldMk cId="2432261518" sldId="276"/>
            <ac:spMk id="14" creationId="{1F4D04C9-ADB1-EF47-88AD-312A15ADE2DB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5" creationId="{C1A2468C-ADFF-B0A2-ED06-D6AB68E73D7F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6" creationId="{B737D35A-CFF1-752E-90D0-D24E51209C57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7" creationId="{1B7D4C38-13D2-6BCA-3A50-A2449CA2F17D}"/>
          </ac:spMkLst>
        </pc:spChg>
        <pc:spChg chg="add mod ord">
          <ac:chgData name="Abels, Patrick" userId="ba666de4-0d21-43a6-8e66-51a18aae1b4a" providerId="ADAL" clId="{83AE74FE-24E6-4A4F-9180-1C7478480B8F}" dt="2024-03-16T20:51:13.902" v="387" actId="2085"/>
          <ac:spMkLst>
            <pc:docMk/>
            <pc:sldMk cId="2432261518" sldId="276"/>
            <ac:spMk id="18" creationId="{AE38ED50-80F6-08DE-0E05-AC39C36DFC59}"/>
          </ac:spMkLst>
        </pc:spChg>
        <pc:spChg chg="add mod">
          <ac:chgData name="Abels, Patrick" userId="ba666de4-0d21-43a6-8e66-51a18aae1b4a" providerId="ADAL" clId="{83AE74FE-24E6-4A4F-9180-1C7478480B8F}" dt="2024-03-16T20:51:17.451" v="388" actId="2085"/>
          <ac:spMkLst>
            <pc:docMk/>
            <pc:sldMk cId="2432261518" sldId="276"/>
            <ac:spMk id="19" creationId="{1F3A3C93-32EF-490D-3F9A-EEC4E7E29442}"/>
          </ac:spMkLst>
        </pc:spChg>
        <pc:spChg chg="add mod">
          <ac:chgData name="Abels, Patrick" userId="ba666de4-0d21-43a6-8e66-51a18aae1b4a" providerId="ADAL" clId="{83AE74FE-24E6-4A4F-9180-1C7478480B8F}" dt="2024-03-16T20:32:20.079" v="332" actId="1076"/>
          <ac:spMkLst>
            <pc:docMk/>
            <pc:sldMk cId="2432261518" sldId="276"/>
            <ac:spMk id="20" creationId="{7C884075-613F-2DF2-3140-AD8DD754DED9}"/>
          </ac:spMkLst>
        </pc:spChg>
        <pc:grpChg chg="add del mod">
          <ac:chgData name="Abels, Patrick" userId="ba666de4-0d21-43a6-8e66-51a18aae1b4a" providerId="ADAL" clId="{83AE74FE-24E6-4A4F-9180-1C7478480B8F}" dt="2024-03-16T20:35:44.483" v="384" actId="165"/>
          <ac:grpSpMkLst>
            <pc:docMk/>
            <pc:sldMk cId="2432261518" sldId="276"/>
            <ac:grpSpMk id="21" creationId="{F6B1646A-49D5-E4EF-35F9-09835E295BE3}"/>
          </ac:grpSpMkLst>
        </pc:grpChg>
        <pc:grpChg chg="add del mod">
          <ac:chgData name="Abels, Patrick" userId="ba666de4-0d21-43a6-8e66-51a18aae1b4a" providerId="ADAL" clId="{83AE74FE-24E6-4A4F-9180-1C7478480B8F}" dt="2024-03-16T20:35:33.151" v="382" actId="165"/>
          <ac:grpSpMkLst>
            <pc:docMk/>
            <pc:sldMk cId="2432261518" sldId="276"/>
            <ac:grpSpMk id="22" creationId="{789E4231-F16C-A33B-B872-BB230288180F}"/>
          </ac:grpSpMkLst>
        </pc:grpChg>
        <pc:picChg chg="del">
          <ac:chgData name="Abels, Patrick" userId="ba666de4-0d21-43a6-8e66-51a18aae1b4a" providerId="ADAL" clId="{83AE74FE-24E6-4A4F-9180-1C7478480B8F}" dt="2024-03-16T20:21:56.812" v="78" actId="478"/>
          <ac:picMkLst>
            <pc:docMk/>
            <pc:sldMk cId="2432261518" sldId="276"/>
            <ac:picMk id="2" creationId="{CA3B23DE-9E86-54E4-4C71-269D001A5B5F}"/>
          </ac:picMkLst>
        </pc:picChg>
        <pc:picChg chg="del">
          <ac:chgData name="Abels, Patrick" userId="ba666de4-0d21-43a6-8e66-51a18aae1b4a" providerId="ADAL" clId="{83AE74FE-24E6-4A4F-9180-1C7478480B8F}" dt="2024-03-16T20:22:00.328" v="79" actId="478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3:31.822" v="1220" actId="6549"/>
        <pc:sldMkLst>
          <pc:docMk/>
          <pc:sldMk cId="3317942293" sldId="278"/>
        </pc:sldMkLst>
        <pc:spChg chg="mod">
          <ac:chgData name="Abels, Patrick" userId="ba666de4-0d21-43a6-8e66-51a18aae1b4a" providerId="ADAL" clId="{83AE74FE-24E6-4A4F-9180-1C7478480B8F}" dt="2024-03-16T21:43:31.822" v="1220" actId="6549"/>
          <ac:spMkLst>
            <pc:docMk/>
            <pc:sldMk cId="3317942293" sldId="278"/>
            <ac:spMk id="3" creationId="{4FCB3A07-5B82-9244-2044-2D3EF2B43DC3}"/>
          </ac:spMkLst>
        </pc:spChg>
        <pc:picChg chg="add mod modCrop">
          <ac:chgData name="Abels, Patrick" userId="ba666de4-0d21-43a6-8e66-51a18aae1b4a" providerId="ADAL" clId="{83AE74FE-24E6-4A4F-9180-1C7478480B8F}" dt="2024-03-16T21:43:07.764" v="1213" actId="1076"/>
          <ac:picMkLst>
            <pc:docMk/>
            <pc:sldMk cId="3317942293" sldId="278"/>
            <ac:picMk id="5" creationId="{2F782E40-2DBD-4433-CE14-47522CFB3C7C}"/>
          </ac:picMkLst>
        </pc:picChg>
        <pc:picChg chg="del">
          <ac:chgData name="Abels, Patrick" userId="ba666de4-0d21-43a6-8e66-51a18aae1b4a" providerId="ADAL" clId="{83AE74FE-24E6-4A4F-9180-1C7478480B8F}" dt="2024-03-16T21:39:21.839" v="1131" actId="478"/>
          <ac:picMkLst>
            <pc:docMk/>
            <pc:sldMk cId="3317942293" sldId="278"/>
            <ac:picMk id="6" creationId="{B95C7495-711F-D869-BFF1-4C3894F830EE}"/>
          </ac:picMkLst>
        </pc:picChg>
        <pc:picChg chg="add mod modCrop">
          <ac:chgData name="Abels, Patrick" userId="ba666de4-0d21-43a6-8e66-51a18aae1b4a" providerId="ADAL" clId="{83AE74FE-24E6-4A4F-9180-1C7478480B8F}" dt="2024-03-16T21:43:10.475" v="1214" actId="1076"/>
          <ac:picMkLst>
            <pc:docMk/>
            <pc:sldMk cId="3317942293" sldId="278"/>
            <ac:picMk id="7" creationId="{CDE85325-B067-4227-665A-F74BBF407B11}"/>
          </ac:picMkLst>
        </pc:pic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1150980754" sldId="279"/>
        </pc:sldMkLst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2" creationId="{9C547B14-A042-8B9B-BB33-2F8AD80D6142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4" creationId="{153D2768-0245-A09D-D8C2-C895B3E18980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6" creationId="{C81BE20A-3C4D-813D-5163-87410382AB0A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8" creationId="{8EBD9CD1-7123-66C1-A87B-E580D63452F4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9" creationId="{AE778484-68CB-7B72-8D04-7FB622B63D6B}"/>
          </ac:spMkLst>
        </pc:sp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2794585650" sldId="280"/>
        </pc:sldMkLst>
        <pc:spChg chg="add del mod">
          <ac:chgData name="Abels, Patrick" userId="ba666de4-0d21-43a6-8e66-51a18aae1b4a" providerId="ADAL" clId="{83AE74FE-24E6-4A4F-9180-1C7478480B8F}" dt="2024-03-16T21:17:30.618" v="734" actId="478"/>
          <ac:spMkLst>
            <pc:docMk/>
            <pc:sldMk cId="2794585650" sldId="280"/>
            <ac:spMk id="2" creationId="{525DD8A1-4278-3688-C6FC-26FE9F1B1FAE}"/>
          </ac:spMkLst>
        </pc:spChg>
        <pc:spChg chg="mod">
          <ac:chgData name="Abels, Patrick" userId="ba666de4-0d21-43a6-8e66-51a18aae1b4a" providerId="ADAL" clId="{83AE74FE-24E6-4A4F-9180-1C7478480B8F}" dt="2024-03-16T21:24:03.414" v="812" actId="207"/>
          <ac:spMkLst>
            <pc:docMk/>
            <pc:sldMk cId="2794585650" sldId="280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4:06.810" v="813" actId="207"/>
          <ac:spMkLst>
            <pc:docMk/>
            <pc:sldMk cId="2794585650" sldId="280"/>
            <ac:spMk id="7" creationId="{D9A2D6F0-D9D6-19AB-6DF8-80961EAE9CB7}"/>
          </ac:spMkLst>
        </pc:spChg>
        <pc:spChg chg="mod">
          <ac:chgData name="Abels, Patrick" userId="ba666de4-0d21-43a6-8e66-51a18aae1b4a" providerId="ADAL" clId="{83AE74FE-24E6-4A4F-9180-1C7478480B8F}" dt="2024-03-16T21:17:48.243" v="736" actId="207"/>
          <ac:spMkLst>
            <pc:docMk/>
            <pc:sldMk cId="2794585650" sldId="280"/>
            <ac:spMk id="11" creationId="{54F6053D-D705-A261-CA2E-011AEA14C2EA}"/>
          </ac:spMkLst>
        </pc:spChg>
        <pc:spChg chg="add mod">
          <ac:chgData name="Abels, Patrick" userId="ba666de4-0d21-43a6-8e66-51a18aae1b4a" providerId="ADAL" clId="{83AE74FE-24E6-4A4F-9180-1C7478480B8F}" dt="2024-03-16T21:19:02.956" v="760" actId="1076"/>
          <ac:spMkLst>
            <pc:docMk/>
            <pc:sldMk cId="2794585650" sldId="280"/>
            <ac:spMk id="18" creationId="{A8854502-4FD9-F706-A59F-70C51A657968}"/>
          </ac:spMkLst>
        </pc:spChg>
        <pc:spChg chg="add mod">
          <ac:chgData name="Abels, Patrick" userId="ba666de4-0d21-43a6-8e66-51a18aae1b4a" providerId="ADAL" clId="{83AE74FE-24E6-4A4F-9180-1C7478480B8F}" dt="2024-03-16T21:19:07.117" v="762" actId="1076"/>
          <ac:spMkLst>
            <pc:docMk/>
            <pc:sldMk cId="2794585650" sldId="280"/>
            <ac:spMk id="19" creationId="{A6993193-95CB-9B2B-2B1F-FF499B48F283}"/>
          </ac:spMkLst>
        </pc:spChg>
        <pc:cxnChg chg="add mod">
          <ac:chgData name="Abels, Patrick" userId="ba666de4-0d21-43a6-8e66-51a18aae1b4a" providerId="ADAL" clId="{83AE74FE-24E6-4A4F-9180-1C7478480B8F}" dt="2024-03-16T21:18:07.382" v="739" actId="1582"/>
          <ac:cxnSpMkLst>
            <pc:docMk/>
            <pc:sldMk cId="2794585650" sldId="280"/>
            <ac:cxnSpMk id="6" creationId="{17634427-B7FA-6C74-E45F-6BD1DF33A04F}"/>
          </ac:cxnSpMkLst>
        </pc:cxnChg>
        <pc:cxnChg chg="add mod">
          <ac:chgData name="Abels, Patrick" userId="ba666de4-0d21-43a6-8e66-51a18aae1b4a" providerId="ADAL" clId="{83AE74FE-24E6-4A4F-9180-1C7478480B8F}" dt="2024-03-16T21:18:27.745" v="747" actId="1038"/>
          <ac:cxnSpMkLst>
            <pc:docMk/>
            <pc:sldMk cId="2794585650" sldId="280"/>
            <ac:cxnSpMk id="8" creationId="{BC6103AB-2C2D-2EF3-4296-7A1947227F65}"/>
          </ac:cxnSpMkLst>
        </pc:cxnChg>
        <pc:cxnChg chg="add mod">
          <ac:chgData name="Abels, Patrick" userId="ba666de4-0d21-43a6-8e66-51a18aae1b4a" providerId="ADAL" clId="{83AE74FE-24E6-4A4F-9180-1C7478480B8F}" dt="2024-03-16T21:18:32.948" v="749" actId="14100"/>
          <ac:cxnSpMkLst>
            <pc:docMk/>
            <pc:sldMk cId="2794585650" sldId="280"/>
            <ac:cxnSpMk id="9" creationId="{FC3A2195-71FD-23F7-3CC2-190BD8A98B2F}"/>
          </ac:cxnSpMkLst>
        </pc:cxnChg>
      </pc:sldChg>
      <pc:sldChg chg="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281062837" sldId="281"/>
        </pc:sldMkLst>
        <pc:spChg chg="mod">
          <ac:chgData name="Abels, Patrick" userId="ba666de4-0d21-43a6-8e66-51a18aae1b4a" providerId="ADAL" clId="{83AE74FE-24E6-4A4F-9180-1C7478480B8F}" dt="2024-03-16T21:20:12.309" v="769" actId="207"/>
          <ac:spMkLst>
            <pc:docMk/>
            <pc:sldMk cId="3281062837" sldId="281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0:24.986" v="770" actId="207"/>
          <ac:spMkLst>
            <pc:docMk/>
            <pc:sldMk cId="3281062837" sldId="281"/>
            <ac:spMk id="11" creationId="{54F6053D-D705-A261-CA2E-011AEA14C2EA}"/>
          </ac:spMkLst>
        </pc:spChg>
        <pc:spChg chg="mod">
          <ac:chgData name="Abels, Patrick" userId="ba666de4-0d21-43a6-8e66-51a18aae1b4a" providerId="ADAL" clId="{83AE74FE-24E6-4A4F-9180-1C7478480B8F}" dt="2024-03-16T21:21:00.924" v="771" actId="207"/>
          <ac:spMkLst>
            <pc:docMk/>
            <pc:sldMk cId="3281062837" sldId="281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1:59.228" v="796" actId="1076"/>
          <ac:spMkLst>
            <pc:docMk/>
            <pc:sldMk cId="3281062837" sldId="281"/>
            <ac:spMk id="18" creationId="{A8854502-4FD9-F706-A59F-70C51A657968}"/>
          </ac:spMkLst>
        </pc:spChg>
        <pc:spChg chg="del">
          <ac:chgData name="Abels, Patrick" userId="ba666de4-0d21-43a6-8e66-51a18aae1b4a" providerId="ADAL" clId="{83AE74FE-24E6-4A4F-9180-1C7478480B8F}" dt="2024-03-16T21:22:02.785" v="798" actId="478"/>
          <ac:spMkLst>
            <pc:docMk/>
            <pc:sldMk cId="3281062837" sldId="281"/>
            <ac:spMk id="19" creationId="{A6993193-95CB-9B2B-2B1F-FF499B48F283}"/>
          </ac:spMkLst>
        </pc:spChg>
        <pc:cxnChg chg="del">
          <ac:chgData name="Abels, Patrick" userId="ba666de4-0d21-43a6-8e66-51a18aae1b4a" providerId="ADAL" clId="{83AE74FE-24E6-4A4F-9180-1C7478480B8F}" dt="2024-03-16T21:22:03.625" v="799" actId="478"/>
          <ac:cxnSpMkLst>
            <pc:docMk/>
            <pc:sldMk cId="3281062837" sldId="281"/>
            <ac:cxnSpMk id="6" creationId="{17634427-B7FA-6C74-E45F-6BD1DF33A04F}"/>
          </ac:cxnSpMkLst>
        </pc:cxnChg>
        <pc:cxnChg chg="del">
          <ac:chgData name="Abels, Patrick" userId="ba666de4-0d21-43a6-8e66-51a18aae1b4a" providerId="ADAL" clId="{83AE74FE-24E6-4A4F-9180-1C7478480B8F}" dt="2024-03-16T21:22:01.372" v="797" actId="478"/>
          <ac:cxnSpMkLst>
            <pc:docMk/>
            <pc:sldMk cId="3281062837" sldId="281"/>
            <ac:cxnSpMk id="8" creationId="{BC6103AB-2C2D-2EF3-4296-7A1947227F65}"/>
          </ac:cxnSpMkLst>
        </pc:cxnChg>
        <pc:cxnChg chg="mod">
          <ac:chgData name="Abels, Patrick" userId="ba666de4-0d21-43a6-8e66-51a18aae1b4a" providerId="ADAL" clId="{83AE74FE-24E6-4A4F-9180-1C7478480B8F}" dt="2024-03-16T21:21:13.011" v="773" actId="14100"/>
          <ac:cxnSpMkLst>
            <pc:docMk/>
            <pc:sldMk cId="3281062837" sldId="281"/>
            <ac:cxnSpMk id="9" creationId="{FC3A2195-71FD-23F7-3CC2-190BD8A98B2F}"/>
          </ac:cxnSpMkLst>
        </pc:cxnChg>
      </pc:sldChg>
      <pc:sldChg chg="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634478817" sldId="282"/>
        </pc:sldMkLst>
        <pc:spChg chg="mod">
          <ac:chgData name="Abels, Patrick" userId="ba666de4-0d21-43a6-8e66-51a18aae1b4a" providerId="ADAL" clId="{83AE74FE-24E6-4A4F-9180-1C7478480B8F}" dt="2024-03-16T21:22:55.146" v="802" actId="207"/>
          <ac:spMkLst>
            <pc:docMk/>
            <pc:sldMk cId="3634478817" sldId="282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3:28.292" v="807" actId="207"/>
          <ac:spMkLst>
            <pc:docMk/>
            <pc:sldMk cId="3634478817" sldId="282"/>
            <ac:spMk id="11" creationId="{54F6053D-D705-A261-CA2E-011AEA14C2EA}"/>
          </ac:spMkLst>
        </pc:spChg>
        <pc:spChg chg="mod">
          <ac:chgData name="Abels, Patrick" userId="ba666de4-0d21-43a6-8e66-51a18aae1b4a" providerId="ADAL" clId="{83AE74FE-24E6-4A4F-9180-1C7478480B8F}" dt="2024-03-16T21:23:17.481" v="805" actId="207"/>
          <ac:spMkLst>
            <pc:docMk/>
            <pc:sldMk cId="3634478817" sldId="282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3:23.281" v="806" actId="207"/>
          <ac:spMkLst>
            <pc:docMk/>
            <pc:sldMk cId="3634478817" sldId="282"/>
            <ac:spMk id="13" creationId="{59F023EE-975E-10C9-973D-68D89B85E74C}"/>
          </ac:spMkLst>
        </pc:spChg>
        <pc:spChg chg="del">
          <ac:chgData name="Abels, Patrick" userId="ba666de4-0d21-43a6-8e66-51a18aae1b4a" providerId="ADAL" clId="{83AE74FE-24E6-4A4F-9180-1C7478480B8F}" dt="2024-03-16T21:23:43.373" v="810" actId="478"/>
          <ac:spMkLst>
            <pc:docMk/>
            <pc:sldMk cId="3634478817" sldId="282"/>
            <ac:spMk id="18" creationId="{A8854502-4FD9-F706-A59F-70C51A657968}"/>
          </ac:spMkLst>
        </pc:spChg>
        <pc:cxnChg chg="mod">
          <ac:chgData name="Abels, Patrick" userId="ba666de4-0d21-43a6-8e66-51a18aae1b4a" providerId="ADAL" clId="{83AE74FE-24E6-4A4F-9180-1C7478480B8F}" dt="2024-03-16T21:23:35.885" v="809" actId="14100"/>
          <ac:cxnSpMkLst>
            <pc:docMk/>
            <pc:sldMk cId="3634478817" sldId="282"/>
            <ac:cxnSpMk id="9" creationId="{FC3A2195-71FD-23F7-3CC2-190BD8A98B2F}"/>
          </ac:cxnSpMkLst>
        </pc:cxnChg>
      </pc:sldChg>
      <pc:sldChg chg="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419141148" sldId="283"/>
        </pc:sldMkLst>
        <pc:spChg chg="mod">
          <ac:chgData name="Abels, Patrick" userId="ba666de4-0d21-43a6-8e66-51a18aae1b4a" providerId="ADAL" clId="{83AE74FE-24E6-4A4F-9180-1C7478480B8F}" dt="2024-03-16T21:24:44.534" v="816" actId="207"/>
          <ac:spMkLst>
            <pc:docMk/>
            <pc:sldMk cId="3419141148" sldId="283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5:07.507" v="822" actId="207"/>
          <ac:spMkLst>
            <pc:docMk/>
            <pc:sldMk cId="3419141148" sldId="283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4:57.169" v="819" actId="207"/>
          <ac:spMkLst>
            <pc:docMk/>
            <pc:sldMk cId="3419141148" sldId="283"/>
            <ac:spMk id="13" creationId="{59F023EE-975E-10C9-973D-68D89B85E74C}"/>
          </ac:spMkLst>
        </pc:spChg>
        <pc:spChg chg="mod">
          <ac:chgData name="Abels, Patrick" userId="ba666de4-0d21-43a6-8e66-51a18aae1b4a" providerId="ADAL" clId="{83AE74FE-24E6-4A4F-9180-1C7478480B8F}" dt="2024-03-16T21:25:04.003" v="821" actId="207"/>
          <ac:spMkLst>
            <pc:docMk/>
            <pc:sldMk cId="3419141148" sldId="283"/>
            <ac:spMk id="14" creationId="{8D312CA6-3776-FE73-1BEC-EB26071E322C}"/>
          </ac:spMkLst>
        </pc:spChg>
        <pc:cxnChg chg="mod">
          <ac:chgData name="Abels, Patrick" userId="ba666de4-0d21-43a6-8e66-51a18aae1b4a" providerId="ADAL" clId="{83AE74FE-24E6-4A4F-9180-1C7478480B8F}" dt="2024-03-16T21:25:01.308" v="820" actId="1076"/>
          <ac:cxnSpMkLst>
            <pc:docMk/>
            <pc:sldMk cId="3419141148" sldId="283"/>
            <ac:cxnSpMk id="9" creationId="{FC3A2195-71FD-23F7-3CC2-190BD8A98B2F}"/>
          </ac:cxnSpMkLst>
        </pc:cxn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1648068024" sldId="284"/>
        </pc:sldMkLst>
        <pc:spChg chg="add mod">
          <ac:chgData name="Abels, Patrick" userId="ba666de4-0d21-43a6-8e66-51a18aae1b4a" providerId="ADAL" clId="{83AE74FE-24E6-4A4F-9180-1C7478480B8F}" dt="2024-03-16T21:27:02.301" v="850" actId="1038"/>
          <ac:spMkLst>
            <pc:docMk/>
            <pc:sldMk cId="1648068024" sldId="284"/>
            <ac:spMk id="2" creationId="{5EFA9A5E-116F-20B2-BBEA-DD01E0A20568}"/>
          </ac:spMkLst>
        </pc:spChg>
        <pc:spChg chg="add mod">
          <ac:chgData name="Abels, Patrick" userId="ba666de4-0d21-43a6-8e66-51a18aae1b4a" providerId="ADAL" clId="{83AE74FE-24E6-4A4F-9180-1C7478480B8F}" dt="2024-03-16T21:30:06.322" v="935" actId="208"/>
          <ac:spMkLst>
            <pc:docMk/>
            <pc:sldMk cId="1648068024" sldId="284"/>
            <ac:spMk id="4" creationId="{85582A5A-0E1B-7DD8-0419-5E5C33F5607E}"/>
          </ac:spMkLst>
        </pc:spChg>
        <pc:spChg chg="mod">
          <ac:chgData name="Abels, Patrick" userId="ba666de4-0d21-43a6-8e66-51a18aae1b4a" providerId="ADAL" clId="{83AE74FE-24E6-4A4F-9180-1C7478480B8F}" dt="2024-03-16T21:25:26.997" v="825" actId="207"/>
          <ac:spMkLst>
            <pc:docMk/>
            <pc:sldMk cId="1648068024" sldId="284"/>
            <ac:spMk id="5" creationId="{B1CB59AB-FB2A-AC3D-2D06-5AFF1E8FA03F}"/>
          </ac:spMkLst>
        </pc:spChg>
        <pc:spChg chg="add del mod">
          <ac:chgData name="Abels, Patrick" userId="ba666de4-0d21-43a6-8e66-51a18aae1b4a" providerId="ADAL" clId="{83AE74FE-24E6-4A4F-9180-1C7478480B8F}" dt="2024-03-16T21:29:23.289" v="930" actId="478"/>
          <ac:spMkLst>
            <pc:docMk/>
            <pc:sldMk cId="1648068024" sldId="284"/>
            <ac:spMk id="6" creationId="{84375DA1-B07B-EE08-1066-C19B686902A9}"/>
          </ac:spMkLst>
        </pc:spChg>
        <pc:spChg chg="add del mod">
          <ac:chgData name="Abels, Patrick" userId="ba666de4-0d21-43a6-8e66-51a18aae1b4a" providerId="ADAL" clId="{83AE74FE-24E6-4A4F-9180-1C7478480B8F}" dt="2024-03-16T21:29:22.488" v="929" actId="478"/>
          <ac:spMkLst>
            <pc:docMk/>
            <pc:sldMk cId="1648068024" sldId="284"/>
            <ac:spMk id="8" creationId="{E2E0A163-D304-A9D7-B613-C85796555B3A}"/>
          </ac:spMkLst>
        </pc:spChg>
        <pc:spChg chg="add del mod">
          <ac:chgData name="Abels, Patrick" userId="ba666de4-0d21-43a6-8e66-51a18aae1b4a" providerId="ADAL" clId="{83AE74FE-24E6-4A4F-9180-1C7478480B8F}" dt="2024-03-16T21:29:20.706" v="927" actId="478"/>
          <ac:spMkLst>
            <pc:docMk/>
            <pc:sldMk cId="1648068024" sldId="284"/>
            <ac:spMk id="10" creationId="{2F999CFC-828B-836D-2346-F8B4840FE1E4}"/>
          </ac:spMkLst>
        </pc:spChg>
        <pc:spChg chg="mod">
          <ac:chgData name="Abels, Patrick" userId="ba666de4-0d21-43a6-8e66-51a18aae1b4a" providerId="ADAL" clId="{83AE74FE-24E6-4A4F-9180-1C7478480B8F}" dt="2024-03-16T21:25:37.412" v="828" actId="207"/>
          <ac:spMkLst>
            <pc:docMk/>
            <pc:sldMk cId="1648068024" sldId="284"/>
            <ac:spMk id="13" creationId="{59F023EE-975E-10C9-973D-68D89B85E74C}"/>
          </ac:spMkLst>
        </pc:spChg>
        <pc:spChg chg="mod">
          <ac:chgData name="Abels, Patrick" userId="ba666de4-0d21-43a6-8e66-51a18aae1b4a" providerId="ADAL" clId="{83AE74FE-24E6-4A4F-9180-1C7478480B8F}" dt="2024-03-16T21:29:54.269" v="933" actId="207"/>
          <ac:spMkLst>
            <pc:docMk/>
            <pc:sldMk cId="1648068024" sldId="284"/>
            <ac:spMk id="14" creationId="{8D312CA6-3776-FE73-1BEC-EB26071E322C}"/>
          </ac:spMkLst>
        </pc:spChg>
        <pc:spChg chg="add del mod">
          <ac:chgData name="Abels, Patrick" userId="ba666de4-0d21-43a6-8e66-51a18aae1b4a" providerId="ADAL" clId="{83AE74FE-24E6-4A4F-9180-1C7478480B8F}" dt="2024-03-16T21:29:21.589" v="928" actId="478"/>
          <ac:spMkLst>
            <pc:docMk/>
            <pc:sldMk cId="1648068024" sldId="284"/>
            <ac:spMk id="15" creationId="{EFBCAA30-678C-6186-935B-74E8DA408FEB}"/>
          </ac:spMkLst>
        </pc:spChg>
        <pc:spChg chg="add mod">
          <ac:chgData name="Abels, Patrick" userId="ba666de4-0d21-43a6-8e66-51a18aae1b4a" providerId="ADAL" clId="{83AE74FE-24E6-4A4F-9180-1C7478480B8F}" dt="2024-03-16T21:33:13.153" v="1005" actId="164"/>
          <ac:spMkLst>
            <pc:docMk/>
            <pc:sldMk cId="1648068024" sldId="284"/>
            <ac:spMk id="16" creationId="{618CFF3C-8C55-AA69-5301-D4B1C2C27B6A}"/>
          </ac:spMkLst>
        </pc:spChg>
        <pc:spChg chg="mod">
          <ac:chgData name="Abels, Patrick" userId="ba666de4-0d21-43a6-8e66-51a18aae1b4a" providerId="ADAL" clId="{83AE74FE-24E6-4A4F-9180-1C7478480B8F}" dt="2024-03-16T21:29:57.255" v="934" actId="207"/>
          <ac:spMkLst>
            <pc:docMk/>
            <pc:sldMk cId="1648068024" sldId="284"/>
            <ac:spMk id="17" creationId="{5773759A-908C-403E-4730-673B418A1A14}"/>
          </ac:spMkLst>
        </pc:spChg>
        <pc:spChg chg="add mod">
          <ac:chgData name="Abels, Patrick" userId="ba666de4-0d21-43a6-8e66-51a18aae1b4a" providerId="ADAL" clId="{83AE74FE-24E6-4A4F-9180-1C7478480B8F}" dt="2024-03-16T21:33:13.153" v="1005" actId="164"/>
          <ac:spMkLst>
            <pc:docMk/>
            <pc:sldMk cId="1648068024" sldId="284"/>
            <ac:spMk id="18" creationId="{A4AE6FAC-99AF-156F-F635-B4AE609BD395}"/>
          </ac:spMkLst>
        </pc:spChg>
        <pc:grpChg chg="add mod">
          <ac:chgData name="Abels, Patrick" userId="ba666de4-0d21-43a6-8e66-51a18aae1b4a" providerId="ADAL" clId="{83AE74FE-24E6-4A4F-9180-1C7478480B8F}" dt="2024-03-16T21:33:20.360" v="1012" actId="1036"/>
          <ac:grpSpMkLst>
            <pc:docMk/>
            <pc:sldMk cId="1648068024" sldId="284"/>
            <ac:grpSpMk id="19" creationId="{57E5B8D3-252A-26B6-4CA6-D9CEEB880AD1}"/>
          </ac:grpSpMkLst>
        </pc:grpChg>
        <pc:cxnChg chg="del">
          <ac:chgData name="Abels, Patrick" userId="ba666de4-0d21-43a6-8e66-51a18aae1b4a" providerId="ADAL" clId="{83AE74FE-24E6-4A4F-9180-1C7478480B8F}" dt="2024-03-16T21:25:57" v="829" actId="478"/>
          <ac:cxnSpMkLst>
            <pc:docMk/>
            <pc:sldMk cId="1648068024" sldId="284"/>
            <ac:cxnSpMk id="9" creationId="{FC3A2195-71FD-23F7-3CC2-190BD8A98B2F}"/>
          </ac:cxnSpMkLst>
        </pc:cxnChg>
      </pc:sldChg>
      <pc:sldMasterChg chg="modSldLayout">
        <pc:chgData name="Abels, Patrick" userId="ba666de4-0d21-43a6-8e66-51a18aae1b4a" providerId="ADAL" clId="{83AE74FE-24E6-4A4F-9180-1C7478480B8F}" dt="2024-03-16T21:45:21.084" v="1222"/>
        <pc:sldMasterMkLst>
          <pc:docMk/>
          <pc:sldMasterMk cId="1043764218" sldId="2147483660"/>
        </pc:sldMasterMkLst>
        <pc:sldLayoutChg chg="addSp modSp">
          <pc:chgData name="Abels, Patrick" userId="ba666de4-0d21-43a6-8e66-51a18aae1b4a" providerId="ADAL" clId="{83AE74FE-24E6-4A4F-9180-1C7478480B8F}" dt="2024-03-16T21:45:21.084" v="1222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83AE74FE-24E6-4A4F-9180-1C7478480B8F}" dt="2024-03-16T21:45:21.084" v="1222"/>
            <ac:spMkLst>
              <pc:docMk/>
              <pc:sldMasterMk cId="1043764218" sldId="2147483660"/>
              <pc:sldLayoutMk cId="815804911" sldId="2147483665"/>
              <ac:spMk id="4" creationId="{16345FA5-8466-AB3F-2BF9-CDB803129ED0}"/>
            </ac:spMkLst>
          </pc:spChg>
        </pc:sldLayoutChg>
      </pc:sldMaster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38D0B57A-A3E4-40F4-9C2E-01EB449AEADD}"/>
    <pc:docChg chg="undo custSel addSld delSld modSld">
      <pc:chgData name="Abels, Patrick" userId="ba666de4-0d21-43a6-8e66-51a18aae1b4a" providerId="ADAL" clId="{38D0B57A-A3E4-40F4-9C2E-01EB449AEADD}" dt="2023-12-05T22:15:08.015" v="737" actId="20577"/>
      <pc:docMkLst>
        <pc:docMk/>
      </pc:docMkLst>
      <pc:sldChg chg="modSp mod">
        <pc:chgData name="Abels, Patrick" userId="ba666de4-0d21-43a6-8e66-51a18aae1b4a" providerId="ADAL" clId="{38D0B57A-A3E4-40F4-9C2E-01EB449AEADD}" dt="2023-12-05T22:03:21.204" v="50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8D0B57A-A3E4-40F4-9C2E-01EB449AEADD}" dt="2023-12-05T22:03:21.204" v="50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1:57:39.969" v="95" actId="14100"/>
        <pc:sldMkLst>
          <pc:docMk/>
          <pc:sldMk cId="3366437632" sldId="259"/>
        </pc:sldMkLst>
        <pc:spChg chg="mod">
          <ac:chgData name="Abels, Patrick" userId="ba666de4-0d21-43a6-8e66-51a18aae1b4a" providerId="ADAL" clId="{38D0B57A-A3E4-40F4-9C2E-01EB449AEADD}" dt="2023-12-05T21:57:07.210" v="87" actId="20577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38D0B57A-A3E4-40F4-9C2E-01EB449AEADD}" dt="2023-12-05T21:54:42.698" v="29" actId="478"/>
          <ac:spMkLst>
            <pc:docMk/>
            <pc:sldMk cId="3366437632" sldId="259"/>
            <ac:spMk id="15" creationId="{A4D9D0DC-EAD2-A663-BD8B-C6426B23B0E3}"/>
          </ac:spMkLst>
        </pc:spChg>
        <pc:spChg chg="del">
          <ac:chgData name="Abels, Patrick" userId="ba666de4-0d21-43a6-8e66-51a18aae1b4a" providerId="ADAL" clId="{38D0B57A-A3E4-40F4-9C2E-01EB449AEADD}" dt="2023-12-05T21:54:47.336" v="31" actId="478"/>
          <ac:spMkLst>
            <pc:docMk/>
            <pc:sldMk cId="3366437632" sldId="259"/>
            <ac:spMk id="16" creationId="{E260A3EA-EF72-2CDB-70B2-03C70EB8ECFC}"/>
          </ac:spMkLst>
        </pc:spChg>
        <pc:spChg chg="del">
          <ac:chgData name="Abels, Patrick" userId="ba666de4-0d21-43a6-8e66-51a18aae1b4a" providerId="ADAL" clId="{38D0B57A-A3E4-40F4-9C2E-01EB449AEADD}" dt="2023-12-05T21:54:45.235" v="30" actId="478"/>
          <ac:spMkLst>
            <pc:docMk/>
            <pc:sldMk cId="3366437632" sldId="259"/>
            <ac:spMk id="17" creationId="{073E519A-F8A0-35C6-E61D-BA250FFD2C38}"/>
          </ac:spMkLst>
        </pc:spChg>
        <pc:spChg chg="del">
          <ac:chgData name="Abels, Patrick" userId="ba666de4-0d21-43a6-8e66-51a18aae1b4a" providerId="ADAL" clId="{38D0B57A-A3E4-40F4-9C2E-01EB449AEADD}" dt="2023-12-05T21:54:49.225" v="32" actId="478"/>
          <ac:spMkLst>
            <pc:docMk/>
            <pc:sldMk cId="3366437632" sldId="259"/>
            <ac:spMk id="20" creationId="{64FCF163-814E-31F5-0010-289B2D1EDD41}"/>
          </ac:spMkLst>
        </pc:spChg>
        <pc:spChg chg="mod">
          <ac:chgData name="Abels, Patrick" userId="ba666de4-0d21-43a6-8e66-51a18aae1b4a" providerId="ADAL" clId="{38D0B57A-A3E4-40F4-9C2E-01EB449AEADD}" dt="2023-12-05T21:57:36.246" v="94" actId="404"/>
          <ac:spMkLst>
            <pc:docMk/>
            <pc:sldMk cId="3366437632" sldId="259"/>
            <ac:spMk id="21" creationId="{6F8CD28C-88F3-BA97-F3F9-0E3257247E78}"/>
          </ac:spMkLst>
        </pc:spChg>
        <pc:picChg chg="add mod">
          <ac:chgData name="Abels, Patrick" userId="ba666de4-0d21-43a6-8e66-51a18aae1b4a" providerId="ADAL" clId="{38D0B57A-A3E4-40F4-9C2E-01EB449AEADD}" dt="2023-12-05T21:57:39.969" v="95" actId="14100"/>
          <ac:picMkLst>
            <pc:docMk/>
            <pc:sldMk cId="3366437632" sldId="259"/>
            <ac:picMk id="4" creationId="{BF77B9AD-FA61-DF66-A3A1-5868CC0212F3}"/>
          </ac:picMkLst>
        </pc:picChg>
      </pc:sldChg>
      <pc:sldChg chg="modSp mod">
        <pc:chgData name="Abels, Patrick" userId="ba666de4-0d21-43a6-8e66-51a18aae1b4a" providerId="ADAL" clId="{38D0B57A-A3E4-40F4-9C2E-01EB449AEADD}" dt="2023-12-05T21:58:05.849" v="99" actId="404"/>
        <pc:sldMkLst>
          <pc:docMk/>
          <pc:sldMk cId="4195507967" sldId="268"/>
        </pc:sldMkLst>
        <pc:spChg chg="mod">
          <ac:chgData name="Abels, Patrick" userId="ba666de4-0d21-43a6-8e66-51a18aae1b4a" providerId="ADAL" clId="{38D0B57A-A3E4-40F4-9C2E-01EB449AEADD}" dt="2023-12-05T21:58:05.849" v="99" actId="404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2:06:31.447" v="608" actId="1076"/>
        <pc:sldMkLst>
          <pc:docMk/>
          <pc:sldMk cId="1535252720" sldId="269"/>
        </pc:sldMkLst>
        <pc:spChg chg="mod">
          <ac:chgData name="Abels, Patrick" userId="ba666de4-0d21-43a6-8e66-51a18aae1b4a" providerId="ADAL" clId="{38D0B57A-A3E4-40F4-9C2E-01EB449AEADD}" dt="2023-12-05T22:05:24.849" v="561" actId="6549"/>
          <ac:spMkLst>
            <pc:docMk/>
            <pc:sldMk cId="1535252720" sldId="269"/>
            <ac:spMk id="3" creationId="{01ECBF5A-FC38-589B-9B3F-519D1EC2FC51}"/>
          </ac:spMkLst>
        </pc:spChg>
        <pc:picChg chg="add del">
          <ac:chgData name="Abels, Patrick" userId="ba666de4-0d21-43a6-8e66-51a18aae1b4a" providerId="ADAL" clId="{38D0B57A-A3E4-40F4-9C2E-01EB449AEADD}" dt="2023-12-05T22:06:03.271" v="596" actId="478"/>
          <ac:picMkLst>
            <pc:docMk/>
            <pc:sldMk cId="1535252720" sldId="269"/>
            <ac:picMk id="4" creationId="{C7EE97BD-188C-61BE-4ACA-72A4E26396AA}"/>
          </ac:picMkLst>
        </pc:picChg>
        <pc:picChg chg="del">
          <ac:chgData name="Abels, Patrick" userId="ba666de4-0d21-43a6-8e66-51a18aae1b4a" providerId="ADAL" clId="{38D0B57A-A3E4-40F4-9C2E-01EB449AEADD}" dt="2023-12-05T22:04:13.491" v="510" actId="478"/>
          <ac:picMkLst>
            <pc:docMk/>
            <pc:sldMk cId="1535252720" sldId="269"/>
            <ac:picMk id="5" creationId="{A55768DE-1B32-730B-D638-4AA69C68A07E}"/>
          </ac:picMkLst>
        </pc:picChg>
        <pc:picChg chg="del">
          <ac:chgData name="Abels, Patrick" userId="ba666de4-0d21-43a6-8e66-51a18aae1b4a" providerId="ADAL" clId="{38D0B57A-A3E4-40F4-9C2E-01EB449AEADD}" dt="2023-12-05T22:04:14.615" v="512" actId="478"/>
          <ac:picMkLst>
            <pc:docMk/>
            <pc:sldMk cId="1535252720" sldId="269"/>
            <ac:picMk id="6" creationId="{E8AAABB1-4D17-AEFF-D432-E227BB806A55}"/>
          </ac:picMkLst>
        </pc:picChg>
        <pc:picChg chg="del">
          <ac:chgData name="Abels, Patrick" userId="ba666de4-0d21-43a6-8e66-51a18aae1b4a" providerId="ADAL" clId="{38D0B57A-A3E4-40F4-9C2E-01EB449AEADD}" dt="2023-12-05T22:04:14.078" v="511" actId="478"/>
          <ac:picMkLst>
            <pc:docMk/>
            <pc:sldMk cId="1535252720" sldId="269"/>
            <ac:picMk id="8" creationId="{6D3D9D43-53AE-659C-10CA-0077B713189A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9" creationId="{E10B7917-1E06-CE03-12D1-7EC242F7119C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10" creationId="{6D4551A1-C824-BD42-9E40-FBD50BB31E9E}"/>
          </ac:picMkLst>
        </pc:picChg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322635273" sldId="271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2650891004" sldId="272"/>
        </pc:sldMkLst>
      </pc:sldChg>
      <pc:sldChg chg="modSp mod">
        <pc:chgData name="Abels, Patrick" userId="ba666de4-0d21-43a6-8e66-51a18aae1b4a" providerId="ADAL" clId="{38D0B57A-A3E4-40F4-9C2E-01EB449AEADD}" dt="2023-12-05T22:15:08.015" v="737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38D0B57A-A3E4-40F4-9C2E-01EB449AEADD}" dt="2023-12-05T22:15:08.015" v="737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modSp mod">
        <pc:chgData name="Abels, Patrick" userId="ba666de4-0d21-43a6-8e66-51a18aae1b4a" providerId="ADAL" clId="{38D0B57A-A3E4-40F4-9C2E-01EB449AEADD}" dt="2023-12-05T21:59:08.213" v="143" actId="5793"/>
        <pc:sldMkLst>
          <pc:docMk/>
          <pc:sldMk cId="2066371292" sldId="274"/>
        </pc:sldMkLst>
        <pc:spChg chg="mod">
          <ac:chgData name="Abels, Patrick" userId="ba666de4-0d21-43a6-8e66-51a18aae1b4a" providerId="ADAL" clId="{38D0B57A-A3E4-40F4-9C2E-01EB449AEADD}" dt="2023-12-05T21:59:08.213" v="143" actId="5793"/>
          <ac:spMkLst>
            <pc:docMk/>
            <pc:sldMk cId="2066371292" sldId="274"/>
            <ac:spMk id="2" creationId="{819E8F8D-31D9-B7B0-30D7-BC7419B3BDAB}"/>
          </ac:spMkLst>
        </pc:spChg>
      </pc:sldChg>
      <pc:sldChg chg="addSp modSp add mod">
        <pc:chgData name="Abels, Patrick" userId="ba666de4-0d21-43a6-8e66-51a18aae1b4a" providerId="ADAL" clId="{38D0B57A-A3E4-40F4-9C2E-01EB449AEADD}" dt="2023-12-05T22:08:15.047" v="639" actId="14100"/>
        <pc:sldMkLst>
          <pc:docMk/>
          <pc:sldMk cId="3360065460" sldId="275"/>
        </pc:sldMkLst>
        <pc:spChg chg="mod">
          <ac:chgData name="Abels, Patrick" userId="ba666de4-0d21-43a6-8e66-51a18aae1b4a" providerId="ADAL" clId="{38D0B57A-A3E4-40F4-9C2E-01EB449AEADD}" dt="2023-12-05T22:05:16.442" v="546" actId="20577"/>
          <ac:spMkLst>
            <pc:docMk/>
            <pc:sldMk cId="3360065460" sldId="275"/>
            <ac:spMk id="3" creationId="{01ECBF5A-FC38-589B-9B3F-519D1EC2FC51}"/>
          </ac:spMkLst>
        </pc:spChg>
        <pc:picChg chg="add mod ord modCrop">
          <ac:chgData name="Abels, Patrick" userId="ba666de4-0d21-43a6-8e66-51a18aae1b4a" providerId="ADAL" clId="{38D0B57A-A3E4-40F4-9C2E-01EB449AEADD}" dt="2023-12-05T22:08:15.047" v="639" actId="14100"/>
          <ac:picMkLst>
            <pc:docMk/>
            <pc:sldMk cId="3360065460" sldId="275"/>
            <ac:picMk id="4" creationId="{BE8257F2-0E0D-83F7-3008-6619FD7ADD1B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6" creationId="{ACFB12F1-8174-0C73-3315-56DF8EBA3BF3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7" creationId="{9FB62549-DD90-1328-32B0-D8A753ECC3E7}"/>
          </ac:picMkLst>
        </pc:picChg>
      </pc:sldChg>
      <pc:sldChg chg="addSp delSp modSp add mod">
        <pc:chgData name="Abels, Patrick" userId="ba666de4-0d21-43a6-8e66-51a18aae1b4a" providerId="ADAL" clId="{38D0B57A-A3E4-40F4-9C2E-01EB449AEADD}" dt="2023-12-05T22:14:53.313" v="734" actId="1076"/>
        <pc:sldMkLst>
          <pc:docMk/>
          <pc:sldMk cId="102192478" sldId="276"/>
        </pc:sldMkLst>
        <pc:spChg chg="mod">
          <ac:chgData name="Abels, Patrick" userId="ba666de4-0d21-43a6-8e66-51a18aae1b4a" providerId="ADAL" clId="{38D0B57A-A3E4-40F4-9C2E-01EB449AEADD}" dt="2023-12-05T22:05:33.061" v="577" actId="20577"/>
          <ac:spMkLst>
            <pc:docMk/>
            <pc:sldMk cId="102192478" sldId="276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38D0B57A-A3E4-40F4-9C2E-01EB449AEADD}" dt="2023-12-05T22:12:40.064" v="704" actId="1076"/>
          <ac:picMkLst>
            <pc:docMk/>
            <pc:sldMk cId="102192478" sldId="276"/>
            <ac:picMk id="4" creationId="{C5EEC06A-C691-D3B3-73A9-5FB414202CE7}"/>
          </ac:picMkLst>
        </pc:picChg>
        <pc:picChg chg="add mod modCrop">
          <ac:chgData name="Abels, Patrick" userId="ba666de4-0d21-43a6-8e66-51a18aae1b4a" providerId="ADAL" clId="{38D0B57A-A3E4-40F4-9C2E-01EB449AEADD}" dt="2023-12-05T22:12:57.232" v="708" actId="1076"/>
          <ac:picMkLst>
            <pc:docMk/>
            <pc:sldMk cId="102192478" sldId="276"/>
            <ac:picMk id="5" creationId="{9003E2E2-91B8-39FE-C09B-47CDC2B52DE0}"/>
          </ac:picMkLst>
        </pc:picChg>
        <pc:picChg chg="add mod modCrop">
          <ac:chgData name="Abels, Patrick" userId="ba666de4-0d21-43a6-8e66-51a18aae1b4a" providerId="ADAL" clId="{38D0B57A-A3E4-40F4-9C2E-01EB449AEADD}" dt="2023-12-05T22:13:09.041" v="714" actId="14100"/>
          <ac:picMkLst>
            <pc:docMk/>
            <pc:sldMk cId="102192478" sldId="276"/>
            <ac:picMk id="6" creationId="{BF11479B-5BAC-FA45-438C-357FB58ACD7D}"/>
          </ac:picMkLst>
        </pc:picChg>
        <pc:picChg chg="add del mod">
          <ac:chgData name="Abels, Patrick" userId="ba666de4-0d21-43a6-8e66-51a18aae1b4a" providerId="ADAL" clId="{38D0B57A-A3E4-40F4-9C2E-01EB449AEADD}" dt="2023-12-05T22:10:02.013" v="656" actId="478"/>
          <ac:picMkLst>
            <pc:docMk/>
            <pc:sldMk cId="102192478" sldId="276"/>
            <ac:picMk id="8" creationId="{5AFB25F3-F956-E299-0641-8A184831C22D}"/>
          </ac:picMkLst>
        </pc:picChg>
        <pc:picChg chg="add mod modCrop">
          <ac:chgData name="Abels, Patrick" userId="ba666de4-0d21-43a6-8e66-51a18aae1b4a" providerId="ADAL" clId="{38D0B57A-A3E4-40F4-9C2E-01EB449AEADD}" dt="2023-12-05T22:13:02.288" v="710" actId="1076"/>
          <ac:picMkLst>
            <pc:docMk/>
            <pc:sldMk cId="102192478" sldId="276"/>
            <ac:picMk id="10" creationId="{E98A64E1-6D15-1515-6797-992181CE7DCF}"/>
          </ac:picMkLst>
        </pc:picChg>
        <pc:picChg chg="add del mod modCrop">
          <ac:chgData name="Abels, Patrick" userId="ba666de4-0d21-43a6-8e66-51a18aae1b4a" providerId="ADAL" clId="{38D0B57A-A3E4-40F4-9C2E-01EB449AEADD}" dt="2023-12-05T22:14:29.189" v="727" actId="478"/>
          <ac:picMkLst>
            <pc:docMk/>
            <pc:sldMk cId="102192478" sldId="276"/>
            <ac:picMk id="11" creationId="{5AC3DADB-FCF9-ECF2-64FC-78052F0F8409}"/>
          </ac:picMkLst>
        </pc:picChg>
        <pc:picChg chg="add mod">
          <ac:chgData name="Abels, Patrick" userId="ba666de4-0d21-43a6-8e66-51a18aae1b4a" providerId="ADAL" clId="{38D0B57A-A3E4-40F4-9C2E-01EB449AEADD}" dt="2023-12-05T22:14:53.313" v="734" actId="1076"/>
          <ac:picMkLst>
            <pc:docMk/>
            <pc:sldMk cId="102192478" sldId="276"/>
            <ac:picMk id="13" creationId="{83F23F44-94F4-AA4C-D760-4237CC012F03}"/>
          </ac:picMkLst>
        </pc:picChg>
      </pc:sldChg>
      <pc:sldChg chg="addSp modSp add mod">
        <pc:chgData name="Abels, Patrick" userId="ba666de4-0d21-43a6-8e66-51a18aae1b4a" providerId="ADAL" clId="{38D0B57A-A3E4-40F4-9C2E-01EB449AEADD}" dt="2023-12-05T22:14:03.552" v="726" actId="1076"/>
        <pc:sldMkLst>
          <pc:docMk/>
          <pc:sldMk cId="4227723690" sldId="277"/>
        </pc:sldMkLst>
        <pc:spChg chg="mod">
          <ac:chgData name="Abels, Patrick" userId="ba666de4-0d21-43a6-8e66-51a18aae1b4a" providerId="ADAL" clId="{38D0B57A-A3E4-40F4-9C2E-01EB449AEADD}" dt="2023-12-05T22:05:42.498" v="59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38D0B57A-A3E4-40F4-9C2E-01EB449AEADD}" dt="2023-12-05T22:13:42.638" v="720" actId="1076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38D0B57A-A3E4-40F4-9C2E-01EB449AEADD}" dt="2023-12-05T22:14:03.552" v="726" actId="1076"/>
          <ac:picMkLst>
            <pc:docMk/>
            <pc:sldMk cId="4227723690" sldId="277"/>
            <ac:picMk id="6" creationId="{B982B1F7-E00A-73E9-5564-9834685284A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39632" cy="438704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746855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24554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Partial Circle 1">
            <a:extLst>
              <a:ext uri="{FF2B5EF4-FFF2-40B4-BE49-F238E27FC236}">
                <a16:creationId xmlns:a16="http://schemas.microsoft.com/office/drawing/2014/main" id="{B18B71B7-806B-9352-368A-C1E2F1A3B961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  <p:sp>
        <p:nvSpPr>
          <p:cNvPr id="4" name="Half Frame 3">
            <a:extLst>
              <a:ext uri="{FF2B5EF4-FFF2-40B4-BE49-F238E27FC236}">
                <a16:creationId xmlns:a16="http://schemas.microsoft.com/office/drawing/2014/main" id="{16345FA5-8466-AB3F-2BF9-CDB803129ED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36723" y="40396"/>
            <a:ext cx="12118554" cy="677904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764027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212845" y="241414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8" y="2036617"/>
            <a:ext cx="11291012" cy="437561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271698" cy="436418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71" r:id="rId5"/>
    <p:sldLayoutId id="2147483665" r:id="rId6"/>
    <p:sldLayoutId id="2147483672" r:id="rId7"/>
    <p:sldLayoutId id="2147483673" r:id="rId8"/>
    <p:sldLayoutId id="2147483674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0.png"/><Relationship Id="rId7" Type="http://schemas.openxmlformats.org/officeDocument/2006/relationships/image" Target="../media/image15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0.png"/><Relationship Id="rId10" Type="http://schemas.openxmlformats.org/officeDocument/2006/relationships/image" Target="../media/image18.png"/><Relationship Id="rId4" Type="http://schemas.openxmlformats.org/officeDocument/2006/relationships/image" Target="../media/image120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0.png"/><Relationship Id="rId7" Type="http://schemas.openxmlformats.org/officeDocument/2006/relationships/image" Target="../media/image1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18.png"/><Relationship Id="rId4" Type="http://schemas.openxmlformats.org/officeDocument/2006/relationships/image" Target="../media/image21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1.pn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12" Type="http://schemas.openxmlformats.org/officeDocument/2006/relationships/image" Target="../media/image3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29.png"/><Relationship Id="rId5" Type="http://schemas.openxmlformats.org/officeDocument/2006/relationships/image" Target="../media/image22.png"/><Relationship Id="rId10" Type="http://schemas.openxmlformats.org/officeDocument/2006/relationships/image" Target="../media/image18.png"/><Relationship Id="rId4" Type="http://schemas.openxmlformats.org/officeDocument/2006/relationships/image" Target="../media/image21.png"/><Relationship Id="rId9" Type="http://schemas.openxmlformats.org/officeDocument/2006/relationships/image" Target="../media/image17.png"/><Relationship Id="rId1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5.png"/><Relationship Id="rId7" Type="http://schemas.openxmlformats.org/officeDocument/2006/relationships/image" Target="../media/image33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2.png"/><Relationship Id="rId10" Type="http://schemas.openxmlformats.org/officeDocument/2006/relationships/image" Target="../media/image18.png"/><Relationship Id="rId4" Type="http://schemas.openxmlformats.org/officeDocument/2006/relationships/image" Target="../media/image21.png"/><Relationship Id="rId9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5.png"/><Relationship Id="rId7" Type="http://schemas.openxmlformats.org/officeDocument/2006/relationships/image" Target="../media/image33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2.png"/><Relationship Id="rId10" Type="http://schemas.openxmlformats.org/officeDocument/2006/relationships/image" Target="../media/image38.png"/><Relationship Id="rId4" Type="http://schemas.openxmlformats.org/officeDocument/2006/relationships/image" Target="../media/image21.png"/><Relationship Id="rId9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138EAF2-B7AB-0C82-B6DB-872015670C6A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595536"/>
                <a:ext cx="10983548" cy="4729222"/>
              </a:xfrm>
            </p:spPr>
            <p:txBody>
              <a:bodyPr/>
              <a:lstStyle/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/>
                  <a:t>Die </a:t>
                </a:r>
                <a:r>
                  <a:rPr lang="en-GB" dirty="0" err="1"/>
                  <a:t>Funktionsterme</a:t>
                </a:r>
                <a:r>
                  <a:rPr lang="en-GB" dirty="0"/>
                  <a:t> </a:t>
                </a:r>
                <a:r>
                  <a:rPr lang="en-GB" dirty="0" err="1"/>
                  <a:t>gleichsetzen</a:t>
                </a:r>
                <a:r>
                  <a:rPr lang="en-GB" dirty="0"/>
                  <a:t>: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/>
                  <a:t>Die </a:t>
                </a:r>
                <a:r>
                  <a:rPr lang="en-GB" dirty="0" err="1"/>
                  <a:t>Gleichung</a:t>
                </a:r>
                <a:r>
                  <a:rPr lang="en-GB" dirty="0"/>
                  <a:t> </a:t>
                </a:r>
                <a:r>
                  <a:rPr lang="en-GB" dirty="0" err="1"/>
                  <a:t>lösen</a:t>
                </a:r>
                <a:r>
                  <a:rPr lang="en-GB" dirty="0"/>
                  <a:t>.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 err="1"/>
                  <a:t>Jedes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in </a:t>
                </a:r>
                <a:r>
                  <a:rPr lang="en-GB" dirty="0" err="1"/>
                  <a:t>eine</a:t>
                </a:r>
                <a:r>
                  <a:rPr lang="en-GB" dirty="0"/>
                  <a:t> der </a:t>
                </a:r>
                <a:r>
                  <a:rPr lang="en-GB" dirty="0" err="1"/>
                  <a:t>Gleichungen</a:t>
                </a:r>
                <a:r>
                  <a:rPr lang="en-GB" dirty="0"/>
                  <a:t> </a:t>
                </a:r>
                <a:r>
                  <a:rPr lang="en-GB" dirty="0" err="1"/>
                  <a:t>einsetzen</a:t>
                </a:r>
                <a:r>
                  <a:rPr lang="en-GB" dirty="0"/>
                  <a:t>.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/>
                  <a:t>Die </a:t>
                </a:r>
                <a:r>
                  <a:rPr lang="en-GB" dirty="0" err="1"/>
                  <a:t>Schnittpunkte</a:t>
                </a:r>
                <a:r>
                  <a:rPr lang="en-GB" dirty="0"/>
                  <a:t> angeben.</a:t>
                </a:r>
                <a:endParaRPr lang="en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138EAF2-B7AB-0C82-B6DB-872015670C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595536"/>
                <a:ext cx="10983548" cy="4729222"/>
              </a:xfrm>
              <a:blipFill>
                <a:blip r:embed="rId2"/>
                <a:stretch>
                  <a:fillRect l="-888" b="-167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9D638-5FDD-643A-EB91-4638D8D854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Schnittpunkte</a:t>
            </a:r>
            <a:r>
              <a:rPr lang="en-GB" dirty="0"/>
              <a:t> von </a:t>
            </a:r>
            <a:r>
              <a:rPr lang="en-GB" dirty="0" err="1"/>
              <a:t>Graphen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D082933-08AF-2465-79A8-226637190C18}"/>
                  </a:ext>
                </a:extLst>
              </p:cNvPr>
              <p:cNvSpPr txBox="1"/>
              <p:nvPr/>
            </p:nvSpPr>
            <p:spPr>
              <a:xfrm>
                <a:off x="1516224" y="2640563"/>
                <a:ext cx="12774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D082933-08AF-2465-79A8-226637190C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224" y="2640563"/>
                <a:ext cx="1277466" cy="276999"/>
              </a:xfrm>
              <a:prstGeom prst="rect">
                <a:avLst/>
              </a:prstGeom>
              <a:blipFill>
                <a:blip r:embed="rId3"/>
                <a:stretch>
                  <a:fillRect l="-6220" t="-2174" r="-6699" b="-3260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D075FE-7130-0655-3D37-31CDD8726CCF}"/>
                  </a:ext>
                </a:extLst>
              </p:cNvPr>
              <p:cNvSpPr txBox="1"/>
              <p:nvPr/>
            </p:nvSpPr>
            <p:spPr>
              <a:xfrm>
                <a:off x="7929465" y="1595536"/>
                <a:ext cx="286520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D075FE-7130-0655-3D37-31CDD8726C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1595536"/>
                <a:ext cx="2865208" cy="6914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04158C-7CB2-9CC0-B182-8000E84B7380}"/>
                  </a:ext>
                </a:extLst>
              </p:cNvPr>
              <p:cNvSpPr txBox="1"/>
              <p:nvPr/>
            </p:nvSpPr>
            <p:spPr>
              <a:xfrm>
                <a:off x="7929465" y="2409730"/>
                <a:ext cx="17989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04158C-7CB2-9CC0-B182-8000E84B7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2409730"/>
                <a:ext cx="1798954" cy="369332"/>
              </a:xfrm>
              <a:prstGeom prst="rect">
                <a:avLst/>
              </a:prstGeom>
              <a:blipFill>
                <a:blip r:embed="rId5"/>
                <a:stretch>
                  <a:fillRect l="-3729" r="-3390" b="-2459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78650BE-B54E-F15B-49F7-8C0B8A43C4C9}"/>
                  </a:ext>
                </a:extLst>
              </p:cNvPr>
              <p:cNvSpPr txBox="1"/>
              <p:nvPr/>
            </p:nvSpPr>
            <p:spPr>
              <a:xfrm>
                <a:off x="7929465" y="3114083"/>
                <a:ext cx="29667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+2=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78650BE-B54E-F15B-49F7-8C0B8A43C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3114083"/>
                <a:ext cx="2966774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6DB872-02F0-853A-FBB8-29F937745CCB}"/>
                  </a:ext>
                </a:extLst>
              </p:cNvPr>
              <p:cNvSpPr txBox="1"/>
              <p:nvPr/>
            </p:nvSpPr>
            <p:spPr>
              <a:xfrm>
                <a:off x="7929465" y="3941159"/>
                <a:ext cx="22066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−8=0</m:t>
                      </m:r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6DB872-02F0-853A-FBB8-29F937745C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3941159"/>
                <a:ext cx="2206694" cy="369332"/>
              </a:xfrm>
              <a:prstGeom prst="rect">
                <a:avLst/>
              </a:prstGeom>
              <a:blipFill>
                <a:blip r:embed="rId7"/>
                <a:stretch>
                  <a:fillRect l="-1657" t="-1667" r="-2762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E11EE-7A21-0C93-0C39-4E2224E66DBE}"/>
                  </a:ext>
                </a:extLst>
              </p:cNvPr>
              <p:cNvSpPr txBox="1"/>
              <p:nvPr/>
            </p:nvSpPr>
            <p:spPr>
              <a:xfrm>
                <a:off x="7929465" y="4511158"/>
                <a:ext cx="2967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 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oder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sz="2400" b="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E11EE-7A21-0C93-0C39-4E2224E66D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4511158"/>
                <a:ext cx="2967159" cy="369332"/>
              </a:xfrm>
              <a:prstGeom prst="rect">
                <a:avLst/>
              </a:prstGeom>
              <a:blipFill>
                <a:blip r:embed="rId8"/>
                <a:stretch>
                  <a:fillRect l="-2669" t="-24590" r="-2464" b="-4918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DAEF7C-5C0D-FD09-432E-A9E25B801187}"/>
                  </a:ext>
                </a:extLst>
              </p:cNvPr>
              <p:cNvSpPr txBox="1"/>
              <p:nvPr/>
            </p:nvSpPr>
            <p:spPr>
              <a:xfrm>
                <a:off x="7929465" y="5086713"/>
                <a:ext cx="32545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g</m:t>
                    </m:r>
                    <m:d>
                      <m:dPr>
                        <m:ctrlP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2400" b="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DAEF7C-5C0D-FD09-432E-A9E25B801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5086713"/>
                <a:ext cx="3254545" cy="369332"/>
              </a:xfrm>
              <a:prstGeom prst="rect">
                <a:avLst/>
              </a:prstGeom>
              <a:blipFill>
                <a:blip r:embed="rId9"/>
                <a:stretch>
                  <a:fillRect l="-3371" r="-2247" b="-2459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7F0499-F562-A2F3-0450-E7287BE1C07D}"/>
                  </a:ext>
                </a:extLst>
              </p:cNvPr>
              <p:cNvSpPr txBox="1"/>
              <p:nvPr/>
            </p:nvSpPr>
            <p:spPr>
              <a:xfrm>
                <a:off x="7929465" y="5778184"/>
                <a:ext cx="23768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en-GB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(−4|2)</m:t>
                      </m:r>
                    </m:oMath>
                  </m:oMathPara>
                </a14:m>
                <a:endParaRPr lang="en-GB" sz="2400" b="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7F0499-F562-A2F3-0450-E7287BE1C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5778184"/>
                <a:ext cx="2376805" cy="369332"/>
              </a:xfrm>
              <a:prstGeom prst="rect">
                <a:avLst/>
              </a:prstGeom>
              <a:blipFill>
                <a:blip r:embed="rId10"/>
                <a:stretch>
                  <a:fillRect l="-2821" r="-4103" b="-35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950608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9D638-5FDD-643A-EB91-4638D8D854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Schnittpunkte</a:t>
            </a:r>
            <a:r>
              <a:rPr lang="en-GB" dirty="0"/>
              <a:t> von </a:t>
            </a:r>
            <a:r>
              <a:rPr lang="en-GB" dirty="0" err="1"/>
              <a:t>Graphen</a:t>
            </a:r>
            <a:endParaRPr lang="en-DE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172EB9D-99D5-20AD-A34A-7408B44D30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3706" y="1427645"/>
            <a:ext cx="4864588" cy="511795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7864F9A-19E0-C820-7922-404D78362A7C}"/>
                  </a:ext>
                </a:extLst>
              </p:cNvPr>
              <p:cNvSpPr txBox="1"/>
              <p:nvPr/>
            </p:nvSpPr>
            <p:spPr>
              <a:xfrm>
                <a:off x="8751939" y="4837923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7864F9A-19E0-C820-7922-404D78362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1939" y="4837923"/>
                <a:ext cx="183320" cy="276999"/>
              </a:xfrm>
              <a:prstGeom prst="rect">
                <a:avLst/>
              </a:prstGeom>
              <a:blipFill>
                <a:blip r:embed="rId3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47D1AA9-E264-7145-A130-0544D52B7AA3}"/>
                  </a:ext>
                </a:extLst>
              </p:cNvPr>
              <p:cNvSpPr txBox="1"/>
              <p:nvPr/>
            </p:nvSpPr>
            <p:spPr>
              <a:xfrm>
                <a:off x="7134991" y="1365781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47D1AA9-E264-7145-A130-0544D52B7A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4991" y="1365781"/>
                <a:ext cx="186718" cy="276999"/>
              </a:xfrm>
              <a:prstGeom prst="rect">
                <a:avLst/>
              </a:prstGeom>
              <a:blipFill>
                <a:blip r:embed="rId4"/>
                <a:stretch>
                  <a:fillRect l="-32258" r="-25806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757AE52-F5E1-2B7F-E196-42323FAF7F9A}"/>
              </a:ext>
            </a:extLst>
          </p:cNvPr>
          <p:cNvSpPr/>
          <p:nvPr/>
        </p:nvSpPr>
        <p:spPr>
          <a:xfrm>
            <a:off x="6808137" y="1365781"/>
            <a:ext cx="223935" cy="16105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0E5E4615-077A-EC81-E236-FEC50727D95A}"/>
              </a:ext>
            </a:extLst>
          </p:cNvPr>
          <p:cNvSpPr/>
          <p:nvPr/>
        </p:nvSpPr>
        <p:spPr>
          <a:xfrm rot="5400000" flipH="1">
            <a:off x="8496852" y="4941091"/>
            <a:ext cx="223935" cy="16105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0" name="Multiplication Sign 19">
            <a:extLst>
              <a:ext uri="{FF2B5EF4-FFF2-40B4-BE49-F238E27FC236}">
                <a16:creationId xmlns:a16="http://schemas.microsoft.com/office/drawing/2014/main" id="{72145C6A-F483-593B-7F58-7E5FEADFA0C6}"/>
              </a:ext>
            </a:extLst>
          </p:cNvPr>
          <p:cNvSpPr/>
          <p:nvPr/>
        </p:nvSpPr>
        <p:spPr>
          <a:xfrm>
            <a:off x="5243804" y="4086805"/>
            <a:ext cx="326572" cy="32657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1" name="Multiplication Sign 20">
            <a:extLst>
              <a:ext uri="{FF2B5EF4-FFF2-40B4-BE49-F238E27FC236}">
                <a16:creationId xmlns:a16="http://schemas.microsoft.com/office/drawing/2014/main" id="{AE07FD24-D332-81C6-7DD0-EB29D5913A5A}"/>
              </a:ext>
            </a:extLst>
          </p:cNvPr>
          <p:cNvSpPr/>
          <p:nvPr/>
        </p:nvSpPr>
        <p:spPr>
          <a:xfrm>
            <a:off x="7523584" y="1822576"/>
            <a:ext cx="326572" cy="32657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2" name="Multiplication Sign 21">
            <a:extLst>
              <a:ext uri="{FF2B5EF4-FFF2-40B4-BE49-F238E27FC236}">
                <a16:creationId xmlns:a16="http://schemas.microsoft.com/office/drawing/2014/main" id="{F395982A-F101-5D20-6AE3-9F60F00B5BB9}"/>
              </a:ext>
            </a:extLst>
          </p:cNvPr>
          <p:cNvSpPr/>
          <p:nvPr/>
        </p:nvSpPr>
        <p:spPr>
          <a:xfrm>
            <a:off x="6453572" y="4592409"/>
            <a:ext cx="326572" cy="32657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E04F3BC-0346-8A0D-793D-574E6853AC25}"/>
                  </a:ext>
                </a:extLst>
              </p:cNvPr>
              <p:cNvSpPr txBox="1"/>
              <p:nvPr/>
            </p:nvSpPr>
            <p:spPr>
              <a:xfrm>
                <a:off x="8624013" y="1801195"/>
                <a:ext cx="26990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</m:d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E04F3BC-0346-8A0D-793D-574E6853AC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4013" y="1801195"/>
                <a:ext cx="2699009" cy="369332"/>
              </a:xfrm>
              <a:prstGeom prst="rect">
                <a:avLst/>
              </a:prstGeom>
              <a:blipFill>
                <a:blip r:embed="rId5"/>
                <a:stretch>
                  <a:fillRect l="-2262" r="-3620" b="-3442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6FCB5AA-0E84-383D-A0D4-CEF8FD5EED21}"/>
                  </a:ext>
                </a:extLst>
              </p:cNvPr>
              <p:cNvSpPr txBox="1"/>
              <p:nvPr/>
            </p:nvSpPr>
            <p:spPr>
              <a:xfrm>
                <a:off x="8642675" y="2691867"/>
                <a:ext cx="12068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6FCB5AA-0E84-383D-A0D4-CEF8FD5EED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2675" y="2691867"/>
                <a:ext cx="1206869" cy="369332"/>
              </a:xfrm>
              <a:prstGeom prst="rect">
                <a:avLst/>
              </a:prstGeom>
              <a:blipFill>
                <a:blip r:embed="rId6"/>
                <a:stretch>
                  <a:fillRect l="-5556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4DE6058-03D8-A828-037E-331783435477}"/>
                  </a:ext>
                </a:extLst>
              </p:cNvPr>
              <p:cNvSpPr txBox="1"/>
              <p:nvPr/>
            </p:nvSpPr>
            <p:spPr>
              <a:xfrm>
                <a:off x="8642675" y="4318142"/>
                <a:ext cx="28603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𝑘𝑒𝑖𝑛𝑒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𝑆𝑐h𝑛𝑖𝑡𝑡𝑝𝑢𝑛𝑘𝑡𝑒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4DE6058-03D8-A828-037E-331783435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2675" y="4318142"/>
                <a:ext cx="2860398" cy="369332"/>
              </a:xfrm>
              <a:prstGeom prst="rect">
                <a:avLst/>
              </a:prstGeom>
              <a:blipFill>
                <a:blip r:embed="rId7"/>
                <a:stretch>
                  <a:fillRect l="-2132" r="-3198" b="-3442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62628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10247138" cy="646112"/>
          </a:xfrm>
        </p:spPr>
        <p:txBody>
          <a:bodyPr/>
          <a:lstStyle/>
          <a:p>
            <a:r>
              <a:rPr lang="en-GB" dirty="0"/>
              <a:t>Fun165,166 – </a:t>
            </a:r>
            <a:r>
              <a:rPr lang="en-GB" dirty="0" err="1">
                <a:solidFill>
                  <a:srgbClr val="FFC000"/>
                </a:solidFill>
              </a:rPr>
              <a:t>leicht</a:t>
            </a:r>
            <a:r>
              <a:rPr lang="en-GB" dirty="0">
                <a:solidFill>
                  <a:srgbClr val="FFC000"/>
                </a:solidFill>
              </a:rPr>
              <a:t> 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E09949-2E1E-01E6-5431-C6809B5E1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41" y="2536829"/>
            <a:ext cx="10891915" cy="17843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5952EE6-2E28-D4D6-9A69-546DA3B2BE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9339"/>
          <a:stretch/>
        </p:blipFill>
        <p:spPr>
          <a:xfrm>
            <a:off x="575922" y="4234984"/>
            <a:ext cx="11152127" cy="105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5272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1BD613-ADD8-17D4-9F67-687E1755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B3A07-5B82-9244-2044-2D3EF2B43D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Fun165,166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7BF86E-5375-376F-B612-30346DD6D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038" y="2147312"/>
            <a:ext cx="11483923" cy="256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437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10247138" cy="646112"/>
          </a:xfrm>
        </p:spPr>
        <p:txBody>
          <a:bodyPr/>
          <a:lstStyle/>
          <a:p>
            <a:r>
              <a:rPr lang="en-GB" dirty="0"/>
              <a:t>Fun165,166 – </a:t>
            </a:r>
            <a:r>
              <a:rPr lang="en-GB" dirty="0" err="1">
                <a:solidFill>
                  <a:srgbClr val="FFC000"/>
                </a:solidFill>
              </a:rPr>
              <a:t>mittel</a:t>
            </a:r>
            <a:r>
              <a:rPr lang="en-GB" dirty="0">
                <a:solidFill>
                  <a:srgbClr val="FFC000"/>
                </a:solidFill>
              </a:rPr>
              <a:t> 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ED910C-2F86-BE37-FFF8-EE021619C6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3157" b="17358"/>
          <a:stretch/>
        </p:blipFill>
        <p:spPr>
          <a:xfrm>
            <a:off x="802409" y="2715149"/>
            <a:ext cx="10587182" cy="277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150539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1BD613-ADD8-17D4-9F67-687E1755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B3A07-5B82-9244-2044-2D3EF2B43D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Fun165,166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DDDB1F-616D-82E7-99CC-498FBD1B8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108" y="2553825"/>
            <a:ext cx="11613783" cy="178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4877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10247138" cy="646112"/>
          </a:xfrm>
        </p:spPr>
        <p:txBody>
          <a:bodyPr/>
          <a:lstStyle/>
          <a:p>
            <a:r>
              <a:rPr lang="en-GB" dirty="0"/>
              <a:t>Fun165,166 – </a:t>
            </a:r>
            <a:r>
              <a:rPr lang="en-GB" dirty="0" err="1">
                <a:solidFill>
                  <a:srgbClr val="FFC000"/>
                </a:solidFill>
              </a:rPr>
              <a:t>schwer</a:t>
            </a:r>
            <a:r>
              <a:rPr lang="en-GB" dirty="0">
                <a:solidFill>
                  <a:srgbClr val="FFC000"/>
                </a:solidFill>
              </a:rPr>
              <a:t> 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2055AE-000F-3BA7-4C3B-672999B1D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967" y="1427645"/>
            <a:ext cx="8534065" cy="504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361945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1BD613-ADD8-17D4-9F67-687E1755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B3A07-5B82-9244-2044-2D3EF2B43D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Fun165,166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AE60D4-F79F-A3CA-17F8-1B20C2BC7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465" y="2183947"/>
            <a:ext cx="11083070" cy="3050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9422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Fun167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F3BAF3-191D-0615-E1BB-6B54F054B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632" y="2949745"/>
            <a:ext cx="11482736" cy="2549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C742B6-F0C8-FCBE-EBFB-99A626C22151}"/>
                  </a:ext>
                </a:extLst>
              </p:cNvPr>
              <p:cNvSpPr txBox="1"/>
              <p:nvPr/>
            </p:nvSpPr>
            <p:spPr>
              <a:xfrm>
                <a:off x="894183" y="2115707"/>
                <a:ext cx="4956111" cy="9219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+2=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C742B6-F0C8-FCBE-EBFB-99A626C221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183" y="2115707"/>
                <a:ext cx="4956111" cy="9219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865593-A27B-2C32-21F2-A8598690E8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7666F4-B345-DCF6-D8B1-21FB535B01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berechne</a:t>
            </a:r>
            <a:r>
              <a:rPr lang="en-GB" dirty="0"/>
              <a:t> ich die </a:t>
            </a:r>
            <a:r>
              <a:rPr lang="en-GB" dirty="0" err="1">
                <a:solidFill>
                  <a:srgbClr val="FFC000"/>
                </a:solidFill>
              </a:rPr>
              <a:t>Schnittpunkte</a:t>
            </a:r>
            <a:r>
              <a:rPr lang="en-GB" dirty="0"/>
              <a:t> </a:t>
            </a:r>
            <a:r>
              <a:rPr lang="en-GB" dirty="0" err="1"/>
              <a:t>zweier</a:t>
            </a:r>
            <a:r>
              <a:rPr lang="en-GB" dirty="0"/>
              <a:t> </a:t>
            </a:r>
            <a:r>
              <a:rPr lang="en-GB" dirty="0" err="1"/>
              <a:t>Graphen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46134959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87BF96-C1E9-E4BD-D119-A233E77F43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46033" y="1023937"/>
            <a:ext cx="5307854" cy="4810125"/>
          </a:xfrm>
        </p:spPr>
        <p:txBody>
          <a:bodyPr/>
          <a:lstStyle/>
          <a:p>
            <a:pPr algn="l"/>
            <a:r>
              <a:rPr lang="en-GB" sz="4400" dirty="0" err="1"/>
              <a:t>Bestimme</a:t>
            </a:r>
            <a:r>
              <a:rPr lang="en-GB" sz="4400" dirty="0"/>
              <a:t> die </a:t>
            </a:r>
            <a:r>
              <a:rPr lang="en-GB" sz="4400" dirty="0" err="1"/>
              <a:t>Schnittpunkte</a:t>
            </a:r>
            <a:r>
              <a:rPr lang="en-GB" sz="4400" dirty="0"/>
              <a:t> ...</a:t>
            </a:r>
          </a:p>
          <a:p>
            <a:pPr algn="l"/>
            <a:endParaRPr lang="en-GB" sz="4400" dirty="0"/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GB" sz="4400" dirty="0" err="1"/>
              <a:t>grafisch</a:t>
            </a:r>
            <a:endParaRPr lang="en-GB" sz="4400" dirty="0"/>
          </a:p>
          <a:p>
            <a:pPr marL="857250" indent="-857250" algn="l">
              <a:buFont typeface="Arial" panose="020B0604020202020204" pitchFamily="34" charset="0"/>
              <a:buChar char="•"/>
            </a:pPr>
            <a:endParaRPr lang="en-GB" sz="4400" dirty="0"/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GB" sz="4400" dirty="0" err="1"/>
              <a:t>rechnerisch</a:t>
            </a:r>
            <a:endParaRPr lang="en-DE" sz="4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63156A-F0EC-D0C5-17B8-78B86BFD9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6459795" cy="685800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3BEA138-C250-B152-DB8C-7CE8A3A4681D}"/>
                  </a:ext>
                </a:extLst>
              </p:cNvPr>
              <p:cNvSpPr txBox="1"/>
              <p:nvPr/>
            </p:nvSpPr>
            <p:spPr>
              <a:xfrm>
                <a:off x="6562713" y="5463074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3BEA138-C250-B152-DB8C-7CE8A3A46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2713" y="5463074"/>
                <a:ext cx="183320" cy="276999"/>
              </a:xfrm>
              <a:prstGeom prst="rect">
                <a:avLst/>
              </a:prstGeom>
              <a:blipFill>
                <a:blip r:embed="rId3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86148F-5786-90E2-1D4B-D72726A375D1}"/>
                  </a:ext>
                </a:extLst>
              </p:cNvPr>
              <p:cNvSpPr txBox="1"/>
              <p:nvPr/>
            </p:nvSpPr>
            <p:spPr>
              <a:xfrm>
                <a:off x="4811669" y="0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86148F-5786-90E2-1D4B-D72726A37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1669" y="0"/>
                <a:ext cx="186718" cy="276999"/>
              </a:xfrm>
              <a:prstGeom prst="rect">
                <a:avLst/>
              </a:prstGeom>
              <a:blipFill>
                <a:blip r:embed="rId4"/>
                <a:stretch>
                  <a:fillRect l="-32258" r="-25806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DB485CA6-2DF7-9B4B-5CBC-C022242E300E}"/>
              </a:ext>
            </a:extLst>
          </p:cNvPr>
          <p:cNvSpPr/>
          <p:nvPr/>
        </p:nvSpPr>
        <p:spPr>
          <a:xfrm>
            <a:off x="4484815" y="0"/>
            <a:ext cx="223935" cy="16105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1A0A6F14-F503-C627-E286-FEC8EC012B18}"/>
              </a:ext>
            </a:extLst>
          </p:cNvPr>
          <p:cNvSpPr/>
          <p:nvPr/>
        </p:nvSpPr>
        <p:spPr>
          <a:xfrm rot="5400000" flipH="1">
            <a:off x="6307626" y="5566242"/>
            <a:ext cx="223935" cy="16105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6460118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138EAF2-B7AB-0C82-B6DB-872015670C6A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595536"/>
                <a:ext cx="10983548" cy="4729222"/>
              </a:xfrm>
            </p:spPr>
            <p:txBody>
              <a:bodyPr/>
              <a:lstStyle/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Die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Funktionsterme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gleichsetzen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: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Die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Gleichung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lösen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Jedes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in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eine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der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Gleichungen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einsetzen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Die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Schnittpunkte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angeben.</a:t>
                </a:r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138EAF2-B7AB-0C82-B6DB-872015670C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595536"/>
                <a:ext cx="10983548" cy="4729222"/>
              </a:xfrm>
              <a:blipFill>
                <a:blip r:embed="rId2"/>
                <a:stretch>
                  <a:fillRect l="-888" b="-167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9D638-5FDD-643A-EB91-4638D8D854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Schnittpunkte</a:t>
            </a:r>
            <a:r>
              <a:rPr lang="en-GB" dirty="0"/>
              <a:t> von </a:t>
            </a:r>
            <a:r>
              <a:rPr lang="en-GB" dirty="0" err="1"/>
              <a:t>Graphen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D082933-08AF-2465-79A8-226637190C18}"/>
                  </a:ext>
                </a:extLst>
              </p:cNvPr>
              <p:cNvSpPr txBox="1"/>
              <p:nvPr/>
            </p:nvSpPr>
            <p:spPr>
              <a:xfrm>
                <a:off x="1516224" y="2640563"/>
                <a:ext cx="12774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D082933-08AF-2465-79A8-226637190C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224" y="2640563"/>
                <a:ext cx="1277466" cy="276999"/>
              </a:xfrm>
              <a:prstGeom prst="rect">
                <a:avLst/>
              </a:prstGeom>
              <a:blipFill>
                <a:blip r:embed="rId3"/>
                <a:stretch>
                  <a:fillRect l="-6220" t="-2174" r="-6699" b="-3260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D075FE-7130-0655-3D37-31CDD8726CCF}"/>
                  </a:ext>
                </a:extLst>
              </p:cNvPr>
              <p:cNvSpPr txBox="1"/>
              <p:nvPr/>
            </p:nvSpPr>
            <p:spPr>
              <a:xfrm>
                <a:off x="7929465" y="1595536"/>
                <a:ext cx="286520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DE" sz="24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D075FE-7130-0655-3D37-31CDD8726C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1595536"/>
                <a:ext cx="2865208" cy="6914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04158C-7CB2-9CC0-B182-8000E84B7380}"/>
                  </a:ext>
                </a:extLst>
              </p:cNvPr>
              <p:cNvSpPr txBox="1"/>
              <p:nvPr/>
            </p:nvSpPr>
            <p:spPr>
              <a:xfrm>
                <a:off x="7929465" y="2409730"/>
                <a:ext cx="17989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DE" sz="24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04158C-7CB2-9CC0-B182-8000E84B7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2409730"/>
                <a:ext cx="1798954" cy="369332"/>
              </a:xfrm>
              <a:prstGeom prst="rect">
                <a:avLst/>
              </a:prstGeom>
              <a:blipFill>
                <a:blip r:embed="rId5"/>
                <a:stretch>
                  <a:fillRect l="-3729" r="-3390" b="-2459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78650BE-B54E-F15B-49F7-8C0B8A43C4C9}"/>
                  </a:ext>
                </a:extLst>
              </p:cNvPr>
              <p:cNvSpPr txBox="1"/>
              <p:nvPr/>
            </p:nvSpPr>
            <p:spPr>
              <a:xfrm>
                <a:off x="7929465" y="3114083"/>
                <a:ext cx="29667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+2=</m:t>
                      </m:r>
                      <m:r>
                        <a:rPr lang="en-GB" sz="24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DE" sz="24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78650BE-B54E-F15B-49F7-8C0B8A43C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3114083"/>
                <a:ext cx="2966774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6DB872-02F0-853A-FBB8-29F937745CCB}"/>
                  </a:ext>
                </a:extLst>
              </p:cNvPr>
              <p:cNvSpPr txBox="1"/>
              <p:nvPr/>
            </p:nvSpPr>
            <p:spPr>
              <a:xfrm>
                <a:off x="7929465" y="3941159"/>
                <a:ext cx="22066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−8=0</m:t>
                      </m:r>
                    </m:oMath>
                  </m:oMathPara>
                </a14:m>
                <a:endParaRPr lang="en-DE" sz="24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6DB872-02F0-853A-FBB8-29F937745C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3941159"/>
                <a:ext cx="2206694" cy="369332"/>
              </a:xfrm>
              <a:prstGeom prst="rect">
                <a:avLst/>
              </a:prstGeom>
              <a:blipFill>
                <a:blip r:embed="rId7"/>
                <a:stretch>
                  <a:fillRect l="-1657" t="-1667" r="-2762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E11EE-7A21-0C93-0C39-4E2224E66DBE}"/>
                  </a:ext>
                </a:extLst>
              </p:cNvPr>
              <p:cNvSpPr txBox="1"/>
              <p:nvPr/>
            </p:nvSpPr>
            <p:spPr>
              <a:xfrm>
                <a:off x="7929465" y="4511158"/>
                <a:ext cx="2967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4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400" b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</a:t>
                </a:r>
                <a:r>
                  <a:rPr lang="en-GB" sz="2400" b="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oder</a:t>
                </a:r>
                <a:r>
                  <a:rPr lang="en-GB" sz="2400" b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400" i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sz="2400" b="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E11EE-7A21-0C93-0C39-4E2224E66D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4511158"/>
                <a:ext cx="2967159" cy="369332"/>
              </a:xfrm>
              <a:prstGeom prst="rect">
                <a:avLst/>
              </a:prstGeom>
              <a:blipFill>
                <a:blip r:embed="rId8"/>
                <a:stretch>
                  <a:fillRect l="-2669" t="-24590" r="-2464" b="-4918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DAEF7C-5C0D-FD09-432E-A9E25B801187}"/>
                  </a:ext>
                </a:extLst>
              </p:cNvPr>
              <p:cNvSpPr txBox="1"/>
              <p:nvPr/>
            </p:nvSpPr>
            <p:spPr>
              <a:xfrm>
                <a:off x="7929465" y="5086713"/>
                <a:ext cx="32545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sz="24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2400" b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  <m:d>
                      <m:dPr>
                        <m:ctrlP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GB" sz="24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2400" b="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DAEF7C-5C0D-FD09-432E-A9E25B801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5086713"/>
                <a:ext cx="3254545" cy="369332"/>
              </a:xfrm>
              <a:prstGeom prst="rect">
                <a:avLst/>
              </a:prstGeom>
              <a:blipFill>
                <a:blip r:embed="rId9"/>
                <a:stretch>
                  <a:fillRect l="-3371" r="-2247" b="-2459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7F0499-F562-A2F3-0450-E7287BE1C07D}"/>
                  </a:ext>
                </a:extLst>
              </p:cNvPr>
              <p:cNvSpPr txBox="1"/>
              <p:nvPr/>
            </p:nvSpPr>
            <p:spPr>
              <a:xfrm>
                <a:off x="7929465" y="5778184"/>
                <a:ext cx="23768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en-GB" sz="2400" b="0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(−4|2)</m:t>
                      </m:r>
                    </m:oMath>
                  </m:oMathPara>
                </a14:m>
                <a:endParaRPr lang="en-GB" sz="2400" b="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7F0499-F562-A2F3-0450-E7287BE1C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5778184"/>
                <a:ext cx="2376805" cy="369332"/>
              </a:xfrm>
              <a:prstGeom prst="rect">
                <a:avLst/>
              </a:prstGeom>
              <a:blipFill>
                <a:blip r:embed="rId10"/>
                <a:stretch>
                  <a:fillRect l="-2821" r="-4103" b="-35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083472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138EAF2-B7AB-0C82-B6DB-872015670C6A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595536"/>
                <a:ext cx="10983548" cy="4729222"/>
              </a:xfrm>
            </p:spPr>
            <p:txBody>
              <a:bodyPr/>
              <a:lstStyle/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rgbClr val="FFC000"/>
                    </a:solidFill>
                  </a:rPr>
                  <a:t>Die </a:t>
                </a:r>
                <a:r>
                  <a:rPr lang="en-GB" dirty="0" err="1">
                    <a:solidFill>
                      <a:srgbClr val="FFC000"/>
                    </a:solidFill>
                  </a:rPr>
                  <a:t>Funktionsterme</a:t>
                </a:r>
                <a:r>
                  <a:rPr lang="en-GB" dirty="0">
                    <a:solidFill>
                      <a:srgbClr val="FFC000"/>
                    </a:solidFill>
                  </a:rPr>
                  <a:t> </a:t>
                </a:r>
                <a:r>
                  <a:rPr lang="en-GB" dirty="0" err="1">
                    <a:solidFill>
                      <a:srgbClr val="FFC000"/>
                    </a:solidFill>
                  </a:rPr>
                  <a:t>gleichsetzen</a:t>
                </a:r>
                <a:r>
                  <a:rPr lang="en-GB" dirty="0">
                    <a:solidFill>
                      <a:srgbClr val="FFC000"/>
                    </a:solidFill>
                  </a:rPr>
                  <a:t>: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Die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Gleichung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lösen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Jedes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in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eine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der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Gleichungen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einsetzen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Die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Schnittpunkte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angeben.</a:t>
                </a:r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138EAF2-B7AB-0C82-B6DB-872015670C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595536"/>
                <a:ext cx="10983548" cy="4729222"/>
              </a:xfrm>
              <a:blipFill>
                <a:blip r:embed="rId2"/>
                <a:stretch>
                  <a:fillRect l="-888" b="-167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9D638-5FDD-643A-EB91-4638D8D854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Schnittpunkte</a:t>
            </a:r>
            <a:r>
              <a:rPr lang="en-GB" dirty="0"/>
              <a:t> von </a:t>
            </a:r>
            <a:r>
              <a:rPr lang="en-GB" dirty="0" err="1"/>
              <a:t>Graphen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D082933-08AF-2465-79A8-226637190C18}"/>
                  </a:ext>
                </a:extLst>
              </p:cNvPr>
              <p:cNvSpPr txBox="1"/>
              <p:nvPr/>
            </p:nvSpPr>
            <p:spPr>
              <a:xfrm>
                <a:off x="1516224" y="2640563"/>
                <a:ext cx="12774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D082933-08AF-2465-79A8-226637190C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224" y="2640563"/>
                <a:ext cx="1277466" cy="276999"/>
              </a:xfrm>
              <a:prstGeom prst="rect">
                <a:avLst/>
              </a:prstGeom>
              <a:blipFill>
                <a:blip r:embed="rId3"/>
                <a:stretch>
                  <a:fillRect l="-6220" t="-2174" r="-6699" b="-3260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D075FE-7130-0655-3D37-31CDD8726CCF}"/>
                  </a:ext>
                </a:extLst>
              </p:cNvPr>
              <p:cNvSpPr txBox="1"/>
              <p:nvPr/>
            </p:nvSpPr>
            <p:spPr>
              <a:xfrm>
                <a:off x="7929465" y="1595536"/>
                <a:ext cx="286520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D075FE-7130-0655-3D37-31CDD8726C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1595536"/>
                <a:ext cx="2865208" cy="6914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04158C-7CB2-9CC0-B182-8000E84B7380}"/>
                  </a:ext>
                </a:extLst>
              </p:cNvPr>
              <p:cNvSpPr txBox="1"/>
              <p:nvPr/>
            </p:nvSpPr>
            <p:spPr>
              <a:xfrm>
                <a:off x="7929465" y="2409730"/>
                <a:ext cx="17989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04158C-7CB2-9CC0-B182-8000E84B7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2409730"/>
                <a:ext cx="1798954" cy="369332"/>
              </a:xfrm>
              <a:prstGeom prst="rect">
                <a:avLst/>
              </a:prstGeom>
              <a:blipFill>
                <a:blip r:embed="rId5"/>
                <a:stretch>
                  <a:fillRect l="-3729" r="-3390" b="-2459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78650BE-B54E-F15B-49F7-8C0B8A43C4C9}"/>
                  </a:ext>
                </a:extLst>
              </p:cNvPr>
              <p:cNvSpPr txBox="1"/>
              <p:nvPr/>
            </p:nvSpPr>
            <p:spPr>
              <a:xfrm>
                <a:off x="7929465" y="3114083"/>
                <a:ext cx="29667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+2=</m:t>
                      </m:r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DE" sz="24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78650BE-B54E-F15B-49F7-8C0B8A43C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3114083"/>
                <a:ext cx="2966774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6DB872-02F0-853A-FBB8-29F937745CCB}"/>
                  </a:ext>
                </a:extLst>
              </p:cNvPr>
              <p:cNvSpPr txBox="1"/>
              <p:nvPr/>
            </p:nvSpPr>
            <p:spPr>
              <a:xfrm>
                <a:off x="7929465" y="3941159"/>
                <a:ext cx="22066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−8=0</m:t>
                      </m:r>
                    </m:oMath>
                  </m:oMathPara>
                </a14:m>
                <a:endParaRPr lang="en-DE" sz="24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6DB872-02F0-853A-FBB8-29F937745C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3941159"/>
                <a:ext cx="2206694" cy="369332"/>
              </a:xfrm>
              <a:prstGeom prst="rect">
                <a:avLst/>
              </a:prstGeom>
              <a:blipFill>
                <a:blip r:embed="rId7"/>
                <a:stretch>
                  <a:fillRect l="-1657" t="-1667" r="-2762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E11EE-7A21-0C93-0C39-4E2224E66DBE}"/>
                  </a:ext>
                </a:extLst>
              </p:cNvPr>
              <p:cNvSpPr txBox="1"/>
              <p:nvPr/>
            </p:nvSpPr>
            <p:spPr>
              <a:xfrm>
                <a:off x="7929465" y="4511158"/>
                <a:ext cx="2967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4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400" b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</a:t>
                </a:r>
                <a:r>
                  <a:rPr lang="en-GB" sz="2400" b="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oder</a:t>
                </a:r>
                <a:r>
                  <a:rPr lang="en-GB" sz="2400" b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400" i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sz="2400" b="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E11EE-7A21-0C93-0C39-4E2224E66D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4511158"/>
                <a:ext cx="2967159" cy="369332"/>
              </a:xfrm>
              <a:prstGeom prst="rect">
                <a:avLst/>
              </a:prstGeom>
              <a:blipFill>
                <a:blip r:embed="rId8"/>
                <a:stretch>
                  <a:fillRect l="-2669" t="-24590" r="-2464" b="-4918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DAEF7C-5C0D-FD09-432E-A9E25B801187}"/>
                  </a:ext>
                </a:extLst>
              </p:cNvPr>
              <p:cNvSpPr txBox="1"/>
              <p:nvPr/>
            </p:nvSpPr>
            <p:spPr>
              <a:xfrm>
                <a:off x="7929465" y="5086713"/>
                <a:ext cx="32545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sz="24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2400" b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  <m:d>
                      <m:dPr>
                        <m:ctrlP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GB" sz="24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2400" b="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DAEF7C-5C0D-FD09-432E-A9E25B801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5086713"/>
                <a:ext cx="3254545" cy="369332"/>
              </a:xfrm>
              <a:prstGeom prst="rect">
                <a:avLst/>
              </a:prstGeom>
              <a:blipFill>
                <a:blip r:embed="rId9"/>
                <a:stretch>
                  <a:fillRect l="-3371" r="-2247" b="-2459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7F0499-F562-A2F3-0450-E7287BE1C07D}"/>
                  </a:ext>
                </a:extLst>
              </p:cNvPr>
              <p:cNvSpPr txBox="1"/>
              <p:nvPr/>
            </p:nvSpPr>
            <p:spPr>
              <a:xfrm>
                <a:off x="7929465" y="5778184"/>
                <a:ext cx="23768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en-GB" sz="2400" b="0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(−4|2)</m:t>
                      </m:r>
                    </m:oMath>
                  </m:oMathPara>
                </a14:m>
                <a:endParaRPr lang="en-GB" sz="2400" b="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7F0499-F562-A2F3-0450-E7287BE1C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5778184"/>
                <a:ext cx="2376805" cy="369332"/>
              </a:xfrm>
              <a:prstGeom prst="rect">
                <a:avLst/>
              </a:prstGeom>
              <a:blipFill>
                <a:blip r:embed="rId10"/>
                <a:stretch>
                  <a:fillRect l="-2821" r="-4103" b="-35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71FDD787-303F-5811-D301-D6577269EC03}"/>
              </a:ext>
            </a:extLst>
          </p:cNvPr>
          <p:cNvSpPr/>
          <p:nvPr/>
        </p:nvSpPr>
        <p:spPr>
          <a:xfrm>
            <a:off x="8910736" y="1586205"/>
            <a:ext cx="1967914" cy="812943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D43F50-24F4-A639-9818-6CA19BB005F9}"/>
              </a:ext>
            </a:extLst>
          </p:cNvPr>
          <p:cNvSpPr/>
          <p:nvPr/>
        </p:nvSpPr>
        <p:spPr>
          <a:xfrm>
            <a:off x="8896862" y="2440982"/>
            <a:ext cx="831557" cy="369332"/>
          </a:xfrm>
          <a:prstGeom prst="rect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A327655-E790-7108-5352-66553A976617}"/>
              </a:ext>
            </a:extLst>
          </p:cNvPr>
          <p:cNvSpPr/>
          <p:nvPr/>
        </p:nvSpPr>
        <p:spPr>
          <a:xfrm>
            <a:off x="10064682" y="3323861"/>
            <a:ext cx="831557" cy="369332"/>
          </a:xfrm>
          <a:prstGeom prst="rect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C06FE6-5EBF-293A-714F-01B78754EE64}"/>
              </a:ext>
            </a:extLst>
          </p:cNvPr>
          <p:cNvSpPr/>
          <p:nvPr/>
        </p:nvSpPr>
        <p:spPr>
          <a:xfrm>
            <a:off x="7844985" y="3060413"/>
            <a:ext cx="1967914" cy="812943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74586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138EAF2-B7AB-0C82-B6DB-872015670C6A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595536"/>
                <a:ext cx="10983548" cy="4729222"/>
              </a:xfrm>
            </p:spPr>
            <p:txBody>
              <a:bodyPr/>
              <a:lstStyle/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/>
                  <a:t>Die </a:t>
                </a:r>
                <a:r>
                  <a:rPr lang="en-GB" dirty="0" err="1"/>
                  <a:t>Funktionsterme</a:t>
                </a:r>
                <a:r>
                  <a:rPr lang="en-GB" dirty="0"/>
                  <a:t> </a:t>
                </a:r>
                <a:r>
                  <a:rPr lang="en-GB" dirty="0" err="1"/>
                  <a:t>gleichsetzen</a:t>
                </a:r>
                <a:r>
                  <a:rPr lang="en-GB" dirty="0"/>
                  <a:t>: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rgbClr val="FFC000"/>
                    </a:solidFill>
                  </a:rPr>
                  <a:t>Die </a:t>
                </a:r>
                <a:r>
                  <a:rPr lang="en-GB" dirty="0" err="1">
                    <a:solidFill>
                      <a:srgbClr val="FFC000"/>
                    </a:solidFill>
                  </a:rPr>
                  <a:t>Gleichung</a:t>
                </a:r>
                <a:r>
                  <a:rPr lang="en-GB" dirty="0">
                    <a:solidFill>
                      <a:srgbClr val="FFC000"/>
                    </a:solidFill>
                  </a:rPr>
                  <a:t> </a:t>
                </a:r>
                <a:r>
                  <a:rPr lang="en-GB" dirty="0" err="1">
                    <a:solidFill>
                      <a:srgbClr val="FFC000"/>
                    </a:solidFill>
                  </a:rPr>
                  <a:t>lösen</a:t>
                </a:r>
                <a:r>
                  <a:rPr lang="en-GB" dirty="0">
                    <a:solidFill>
                      <a:srgbClr val="FFC000"/>
                    </a:solidFill>
                  </a:rPr>
                  <a:t>.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Jedes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in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eine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der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Gleichungen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einsetzen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Die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Schnittpunkte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angeben.</a:t>
                </a:r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138EAF2-B7AB-0C82-B6DB-872015670C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595536"/>
                <a:ext cx="10983548" cy="4729222"/>
              </a:xfrm>
              <a:blipFill>
                <a:blip r:embed="rId2"/>
                <a:stretch>
                  <a:fillRect l="-888" b="-167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9D638-5FDD-643A-EB91-4638D8D854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Schnittpunkte</a:t>
            </a:r>
            <a:r>
              <a:rPr lang="en-GB" dirty="0"/>
              <a:t> von </a:t>
            </a:r>
            <a:r>
              <a:rPr lang="en-GB" dirty="0" err="1"/>
              <a:t>Graphen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D082933-08AF-2465-79A8-226637190C18}"/>
                  </a:ext>
                </a:extLst>
              </p:cNvPr>
              <p:cNvSpPr txBox="1"/>
              <p:nvPr/>
            </p:nvSpPr>
            <p:spPr>
              <a:xfrm>
                <a:off x="1516224" y="2640563"/>
                <a:ext cx="12774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D082933-08AF-2465-79A8-226637190C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224" y="2640563"/>
                <a:ext cx="1277466" cy="276999"/>
              </a:xfrm>
              <a:prstGeom prst="rect">
                <a:avLst/>
              </a:prstGeom>
              <a:blipFill>
                <a:blip r:embed="rId3"/>
                <a:stretch>
                  <a:fillRect l="-6220" t="-2174" r="-6699" b="-3260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D075FE-7130-0655-3D37-31CDD8726CCF}"/>
                  </a:ext>
                </a:extLst>
              </p:cNvPr>
              <p:cNvSpPr txBox="1"/>
              <p:nvPr/>
            </p:nvSpPr>
            <p:spPr>
              <a:xfrm>
                <a:off x="7929465" y="1595536"/>
                <a:ext cx="286520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D075FE-7130-0655-3D37-31CDD8726C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1595536"/>
                <a:ext cx="2865208" cy="6914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04158C-7CB2-9CC0-B182-8000E84B7380}"/>
                  </a:ext>
                </a:extLst>
              </p:cNvPr>
              <p:cNvSpPr txBox="1"/>
              <p:nvPr/>
            </p:nvSpPr>
            <p:spPr>
              <a:xfrm>
                <a:off x="7929465" y="2409730"/>
                <a:ext cx="17989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04158C-7CB2-9CC0-B182-8000E84B7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2409730"/>
                <a:ext cx="1798954" cy="369332"/>
              </a:xfrm>
              <a:prstGeom prst="rect">
                <a:avLst/>
              </a:prstGeom>
              <a:blipFill>
                <a:blip r:embed="rId5"/>
                <a:stretch>
                  <a:fillRect l="-3729" r="-3390" b="-2459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78650BE-B54E-F15B-49F7-8C0B8A43C4C9}"/>
                  </a:ext>
                </a:extLst>
              </p:cNvPr>
              <p:cNvSpPr txBox="1"/>
              <p:nvPr/>
            </p:nvSpPr>
            <p:spPr>
              <a:xfrm>
                <a:off x="7929465" y="3114083"/>
                <a:ext cx="29667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+2=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78650BE-B54E-F15B-49F7-8C0B8A43C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3114083"/>
                <a:ext cx="2966774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6DB872-02F0-853A-FBB8-29F937745CCB}"/>
                  </a:ext>
                </a:extLst>
              </p:cNvPr>
              <p:cNvSpPr txBox="1"/>
              <p:nvPr/>
            </p:nvSpPr>
            <p:spPr>
              <a:xfrm>
                <a:off x="7929465" y="3941159"/>
                <a:ext cx="22066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−8=0</m:t>
                      </m:r>
                    </m:oMath>
                  </m:oMathPara>
                </a14:m>
                <a:endParaRPr lang="en-DE" sz="24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6DB872-02F0-853A-FBB8-29F937745C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3941159"/>
                <a:ext cx="2206694" cy="369332"/>
              </a:xfrm>
              <a:prstGeom prst="rect">
                <a:avLst/>
              </a:prstGeom>
              <a:blipFill>
                <a:blip r:embed="rId7"/>
                <a:stretch>
                  <a:fillRect l="-1657" t="-1667" r="-2762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E11EE-7A21-0C93-0C39-4E2224E66DBE}"/>
                  </a:ext>
                </a:extLst>
              </p:cNvPr>
              <p:cNvSpPr txBox="1"/>
              <p:nvPr/>
            </p:nvSpPr>
            <p:spPr>
              <a:xfrm>
                <a:off x="7929465" y="4511158"/>
                <a:ext cx="2967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400" b="0" dirty="0">
                    <a:solidFill>
                      <a:srgbClr val="FFC000"/>
                    </a:solidFill>
                  </a:rPr>
                  <a:t>   </a:t>
                </a:r>
                <a:r>
                  <a:rPr lang="en-GB" sz="2400" b="0" dirty="0" err="1">
                    <a:solidFill>
                      <a:srgbClr val="FFC000"/>
                    </a:solidFill>
                  </a:rPr>
                  <a:t>oder</a:t>
                </a:r>
                <a:r>
                  <a:rPr lang="en-GB" sz="2400" b="0" dirty="0">
                    <a:solidFill>
                      <a:srgbClr val="FFC000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400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sz="2400" b="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E11EE-7A21-0C93-0C39-4E2224E66D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4511158"/>
                <a:ext cx="2967159" cy="369332"/>
              </a:xfrm>
              <a:prstGeom prst="rect">
                <a:avLst/>
              </a:prstGeom>
              <a:blipFill>
                <a:blip r:embed="rId8"/>
                <a:stretch>
                  <a:fillRect l="-2669" t="-24590" r="-2464" b="-4918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DAEF7C-5C0D-FD09-432E-A9E25B801187}"/>
                  </a:ext>
                </a:extLst>
              </p:cNvPr>
              <p:cNvSpPr txBox="1"/>
              <p:nvPr/>
            </p:nvSpPr>
            <p:spPr>
              <a:xfrm>
                <a:off x="7929465" y="5086713"/>
                <a:ext cx="32545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sz="24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2400" b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  <m:d>
                      <m:dPr>
                        <m:ctrlP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GB" sz="24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2400" b="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DAEF7C-5C0D-FD09-432E-A9E25B801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5086713"/>
                <a:ext cx="3254545" cy="369332"/>
              </a:xfrm>
              <a:prstGeom prst="rect">
                <a:avLst/>
              </a:prstGeom>
              <a:blipFill>
                <a:blip r:embed="rId9"/>
                <a:stretch>
                  <a:fillRect l="-3371" r="-2247" b="-2459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7F0499-F562-A2F3-0450-E7287BE1C07D}"/>
                  </a:ext>
                </a:extLst>
              </p:cNvPr>
              <p:cNvSpPr txBox="1"/>
              <p:nvPr/>
            </p:nvSpPr>
            <p:spPr>
              <a:xfrm>
                <a:off x="7929465" y="5778184"/>
                <a:ext cx="23768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en-GB" sz="2400" b="0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(−4|2)</m:t>
                      </m:r>
                    </m:oMath>
                  </m:oMathPara>
                </a14:m>
                <a:endParaRPr lang="en-GB" sz="2400" b="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7F0499-F562-A2F3-0450-E7287BE1C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5778184"/>
                <a:ext cx="2376805" cy="369332"/>
              </a:xfrm>
              <a:prstGeom prst="rect">
                <a:avLst/>
              </a:prstGeom>
              <a:blipFill>
                <a:blip r:embed="rId10"/>
                <a:stretch>
                  <a:fillRect l="-2821" r="-4103" b="-35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305E203-8ED0-199B-0891-9B09FE3C9671}"/>
                  </a:ext>
                </a:extLst>
              </p:cNvPr>
              <p:cNvSpPr txBox="1"/>
              <p:nvPr/>
            </p:nvSpPr>
            <p:spPr>
              <a:xfrm>
                <a:off x="11058331" y="3166322"/>
                <a:ext cx="4122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|−</m:t>
                      </m:r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sz="1400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305E203-8ED0-199B-0891-9B09FE3C96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8331" y="3166322"/>
                <a:ext cx="412229" cy="215444"/>
              </a:xfrm>
              <a:prstGeom prst="rect">
                <a:avLst/>
              </a:prstGeom>
              <a:blipFill>
                <a:blip r:embed="rId11"/>
                <a:stretch>
                  <a:fillRect l="-14706" r="-2941" b="-30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092FE5-69A0-9F65-4820-E891C4D2B70E}"/>
                  </a:ext>
                </a:extLst>
              </p:cNvPr>
              <p:cNvSpPr txBox="1"/>
              <p:nvPr/>
            </p:nvSpPr>
            <p:spPr>
              <a:xfrm>
                <a:off x="11060576" y="3365130"/>
                <a:ext cx="40998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|−6</m:t>
                      </m:r>
                    </m:oMath>
                  </m:oMathPara>
                </a14:m>
                <a:endParaRPr lang="en-DE" sz="1400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092FE5-69A0-9F65-4820-E891C4D2B7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0576" y="3365130"/>
                <a:ext cx="409984" cy="215444"/>
              </a:xfrm>
              <a:prstGeom prst="rect">
                <a:avLst/>
              </a:prstGeom>
              <a:blipFill>
                <a:blip r:embed="rId12"/>
                <a:stretch>
                  <a:fillRect l="-13235" r="-7353" b="-3428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1719924-E93E-324F-5EC8-2E69AC4E39E3}"/>
                  </a:ext>
                </a:extLst>
              </p:cNvPr>
              <p:cNvSpPr txBox="1"/>
              <p:nvPr/>
            </p:nvSpPr>
            <p:spPr>
              <a:xfrm>
                <a:off x="11058331" y="3561917"/>
                <a:ext cx="32662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|⋅2</m:t>
                      </m:r>
                    </m:oMath>
                  </m:oMathPara>
                </a14:m>
                <a:endParaRPr lang="en-DE" sz="1400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1719924-E93E-324F-5EC8-2E69AC4E39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8331" y="3561917"/>
                <a:ext cx="326628" cy="215444"/>
              </a:xfrm>
              <a:prstGeom prst="rect">
                <a:avLst/>
              </a:prstGeom>
              <a:blipFill>
                <a:blip r:embed="rId13"/>
                <a:stretch>
                  <a:fillRect l="-18519" r="-11111" b="-30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7EE441A-6C34-5F8F-07CB-21BF4EC67391}"/>
                  </a:ext>
                </a:extLst>
              </p:cNvPr>
              <p:cNvSpPr txBox="1"/>
              <p:nvPr/>
            </p:nvSpPr>
            <p:spPr>
              <a:xfrm>
                <a:off x="11058331" y="4004471"/>
                <a:ext cx="4077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𝑝𝑞𝐹</m:t>
                      </m:r>
                    </m:oMath>
                  </m:oMathPara>
                </a14:m>
                <a:endParaRPr lang="en-DE" sz="1400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7EE441A-6C34-5F8F-07CB-21BF4EC673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8331" y="4004471"/>
                <a:ext cx="407740" cy="215444"/>
              </a:xfrm>
              <a:prstGeom prst="rect">
                <a:avLst/>
              </a:prstGeom>
              <a:blipFill>
                <a:blip r:embed="rId14"/>
                <a:stretch>
                  <a:fillRect l="-14925" r="-13433" b="-3142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66990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138EAF2-B7AB-0C82-B6DB-872015670C6A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595536"/>
                <a:ext cx="10983548" cy="4729222"/>
              </a:xfrm>
            </p:spPr>
            <p:txBody>
              <a:bodyPr/>
              <a:lstStyle/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/>
                  <a:t>Die </a:t>
                </a:r>
                <a:r>
                  <a:rPr lang="en-GB" dirty="0" err="1"/>
                  <a:t>Funktionsterme</a:t>
                </a:r>
                <a:r>
                  <a:rPr lang="en-GB" dirty="0"/>
                  <a:t> </a:t>
                </a:r>
                <a:r>
                  <a:rPr lang="en-GB" dirty="0" err="1"/>
                  <a:t>gleichsetzen</a:t>
                </a:r>
                <a:r>
                  <a:rPr lang="en-GB" dirty="0"/>
                  <a:t>: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/>
                  <a:t>Die </a:t>
                </a:r>
                <a:r>
                  <a:rPr lang="en-GB" dirty="0" err="1"/>
                  <a:t>Gleichung</a:t>
                </a:r>
                <a:r>
                  <a:rPr lang="en-GB" dirty="0"/>
                  <a:t> </a:t>
                </a:r>
                <a:r>
                  <a:rPr lang="en-GB" dirty="0" err="1"/>
                  <a:t>lösen</a:t>
                </a:r>
                <a:r>
                  <a:rPr lang="en-GB" dirty="0"/>
                  <a:t>.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rgbClr val="FFC000"/>
                    </a:solidFill>
                  </a:rPr>
                  <a:t>Jedes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rgbClr val="FFC000"/>
                    </a:solidFill>
                  </a:rPr>
                  <a:t> in </a:t>
                </a:r>
                <a:r>
                  <a:rPr lang="en-GB" dirty="0" err="1">
                    <a:solidFill>
                      <a:srgbClr val="FFC000"/>
                    </a:solidFill>
                  </a:rPr>
                  <a:t>eine</a:t>
                </a:r>
                <a:r>
                  <a:rPr lang="en-GB" dirty="0">
                    <a:solidFill>
                      <a:srgbClr val="FFC000"/>
                    </a:solidFill>
                  </a:rPr>
                  <a:t> der </a:t>
                </a:r>
                <a:r>
                  <a:rPr lang="en-GB" dirty="0" err="1">
                    <a:solidFill>
                      <a:srgbClr val="FFC000"/>
                    </a:solidFill>
                  </a:rPr>
                  <a:t>Gleichungen</a:t>
                </a:r>
                <a:r>
                  <a:rPr lang="en-GB" dirty="0">
                    <a:solidFill>
                      <a:srgbClr val="FFC000"/>
                    </a:solidFill>
                  </a:rPr>
                  <a:t> </a:t>
                </a:r>
                <a:r>
                  <a:rPr lang="en-GB" dirty="0" err="1">
                    <a:solidFill>
                      <a:srgbClr val="FFC000"/>
                    </a:solidFill>
                  </a:rPr>
                  <a:t>einsetzen</a:t>
                </a:r>
                <a:r>
                  <a:rPr lang="en-GB" dirty="0">
                    <a:solidFill>
                      <a:srgbClr val="FFC000"/>
                    </a:solidFill>
                  </a:rPr>
                  <a:t>.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Die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Schnittpunkte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angeben.</a:t>
                </a:r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138EAF2-B7AB-0C82-B6DB-872015670C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595536"/>
                <a:ext cx="10983548" cy="4729222"/>
              </a:xfrm>
              <a:blipFill>
                <a:blip r:embed="rId2"/>
                <a:stretch>
                  <a:fillRect l="-888" b="-167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9D638-5FDD-643A-EB91-4638D8D854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Schnittpunkte</a:t>
            </a:r>
            <a:r>
              <a:rPr lang="en-GB" dirty="0"/>
              <a:t> von </a:t>
            </a:r>
            <a:r>
              <a:rPr lang="en-GB" dirty="0" err="1"/>
              <a:t>Graphen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D082933-08AF-2465-79A8-226637190C18}"/>
                  </a:ext>
                </a:extLst>
              </p:cNvPr>
              <p:cNvSpPr txBox="1"/>
              <p:nvPr/>
            </p:nvSpPr>
            <p:spPr>
              <a:xfrm>
                <a:off x="1516224" y="2640563"/>
                <a:ext cx="12774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D082933-08AF-2465-79A8-226637190C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224" y="2640563"/>
                <a:ext cx="1277466" cy="276999"/>
              </a:xfrm>
              <a:prstGeom prst="rect">
                <a:avLst/>
              </a:prstGeom>
              <a:blipFill>
                <a:blip r:embed="rId3"/>
                <a:stretch>
                  <a:fillRect l="-6220" t="-2174" r="-6699" b="-3260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D075FE-7130-0655-3D37-31CDD8726CCF}"/>
                  </a:ext>
                </a:extLst>
              </p:cNvPr>
              <p:cNvSpPr txBox="1"/>
              <p:nvPr/>
            </p:nvSpPr>
            <p:spPr>
              <a:xfrm>
                <a:off x="7929465" y="1595536"/>
                <a:ext cx="286520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D075FE-7130-0655-3D37-31CDD8726C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1595536"/>
                <a:ext cx="2865208" cy="6914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04158C-7CB2-9CC0-B182-8000E84B7380}"/>
                  </a:ext>
                </a:extLst>
              </p:cNvPr>
              <p:cNvSpPr txBox="1"/>
              <p:nvPr/>
            </p:nvSpPr>
            <p:spPr>
              <a:xfrm>
                <a:off x="7929465" y="2409730"/>
                <a:ext cx="17989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04158C-7CB2-9CC0-B182-8000E84B7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2409730"/>
                <a:ext cx="1798954" cy="369332"/>
              </a:xfrm>
              <a:prstGeom prst="rect">
                <a:avLst/>
              </a:prstGeom>
              <a:blipFill>
                <a:blip r:embed="rId5"/>
                <a:stretch>
                  <a:fillRect l="-3729" r="-3390" b="-2459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78650BE-B54E-F15B-49F7-8C0B8A43C4C9}"/>
                  </a:ext>
                </a:extLst>
              </p:cNvPr>
              <p:cNvSpPr txBox="1"/>
              <p:nvPr/>
            </p:nvSpPr>
            <p:spPr>
              <a:xfrm>
                <a:off x="7929465" y="3114083"/>
                <a:ext cx="29667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+2=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78650BE-B54E-F15B-49F7-8C0B8A43C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3114083"/>
                <a:ext cx="2966774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6DB872-02F0-853A-FBB8-29F937745CCB}"/>
                  </a:ext>
                </a:extLst>
              </p:cNvPr>
              <p:cNvSpPr txBox="1"/>
              <p:nvPr/>
            </p:nvSpPr>
            <p:spPr>
              <a:xfrm>
                <a:off x="7929465" y="3941159"/>
                <a:ext cx="22066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−8=0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6DB872-02F0-853A-FBB8-29F937745C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3941159"/>
                <a:ext cx="2206694" cy="369332"/>
              </a:xfrm>
              <a:prstGeom prst="rect">
                <a:avLst/>
              </a:prstGeom>
              <a:blipFill>
                <a:blip r:embed="rId7"/>
                <a:stretch>
                  <a:fillRect l="-1657" t="-1667" r="-2762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E11EE-7A21-0C93-0C39-4E2224E66DBE}"/>
                  </a:ext>
                </a:extLst>
              </p:cNvPr>
              <p:cNvSpPr txBox="1"/>
              <p:nvPr/>
            </p:nvSpPr>
            <p:spPr>
              <a:xfrm>
                <a:off x="7929465" y="4511158"/>
                <a:ext cx="2967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 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oder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sz="24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E11EE-7A21-0C93-0C39-4E2224E66D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4511158"/>
                <a:ext cx="2967159" cy="369332"/>
              </a:xfrm>
              <a:prstGeom prst="rect">
                <a:avLst/>
              </a:prstGeom>
              <a:blipFill>
                <a:blip r:embed="rId8"/>
                <a:stretch>
                  <a:fillRect l="-2669" t="-24590" r="-2464" b="-4918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DAEF7C-5C0D-FD09-432E-A9E25B801187}"/>
                  </a:ext>
                </a:extLst>
              </p:cNvPr>
              <p:cNvSpPr txBox="1"/>
              <p:nvPr/>
            </p:nvSpPr>
            <p:spPr>
              <a:xfrm>
                <a:off x="7929465" y="5086713"/>
                <a:ext cx="32545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2400" b="0" dirty="0">
                    <a:solidFill>
                      <a:srgbClr val="FFC000"/>
                    </a:solidFill>
                  </a:rPr>
                  <a:t>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g</m:t>
                    </m:r>
                    <m:d>
                      <m:dPr>
                        <m:ctrlP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2400" b="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DAEF7C-5C0D-FD09-432E-A9E25B801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5086713"/>
                <a:ext cx="3254545" cy="369332"/>
              </a:xfrm>
              <a:prstGeom prst="rect">
                <a:avLst/>
              </a:prstGeom>
              <a:blipFill>
                <a:blip r:embed="rId9"/>
                <a:stretch>
                  <a:fillRect l="-3371" r="-2247" b="-2459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7F0499-F562-A2F3-0450-E7287BE1C07D}"/>
                  </a:ext>
                </a:extLst>
              </p:cNvPr>
              <p:cNvSpPr txBox="1"/>
              <p:nvPr/>
            </p:nvSpPr>
            <p:spPr>
              <a:xfrm>
                <a:off x="7929465" y="5778184"/>
                <a:ext cx="23768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en-GB" sz="2400" b="0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(−4|2)</m:t>
                      </m:r>
                    </m:oMath>
                  </m:oMathPara>
                </a14:m>
                <a:endParaRPr lang="en-GB" sz="2400" b="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7F0499-F562-A2F3-0450-E7287BE1C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5778184"/>
                <a:ext cx="2376805" cy="369332"/>
              </a:xfrm>
              <a:prstGeom prst="rect">
                <a:avLst/>
              </a:prstGeom>
              <a:blipFill>
                <a:blip r:embed="rId10"/>
                <a:stretch>
                  <a:fillRect l="-2821" r="-4103" b="-35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>
            <a:extLst>
              <a:ext uri="{FF2B5EF4-FFF2-40B4-BE49-F238E27FC236}">
                <a16:creationId xmlns:a16="http://schemas.microsoft.com/office/drawing/2014/main" id="{4C36FE88-44E3-2BA6-1C8A-71CA42829990}"/>
              </a:ext>
            </a:extLst>
          </p:cNvPr>
          <p:cNvSpPr/>
          <p:nvPr/>
        </p:nvSpPr>
        <p:spPr>
          <a:xfrm>
            <a:off x="8528179" y="4489302"/>
            <a:ext cx="382555" cy="398313"/>
          </a:xfrm>
          <a:prstGeom prst="ellipse">
            <a:avLst/>
          </a:prstGeom>
          <a:noFill/>
          <a:ln w="28575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79B2C4-CC5D-D806-B101-FF988B8759BB}"/>
              </a:ext>
            </a:extLst>
          </p:cNvPr>
          <p:cNvCxnSpPr/>
          <p:nvPr/>
        </p:nvCxnSpPr>
        <p:spPr>
          <a:xfrm flipH="1">
            <a:off x="8376556" y="4815167"/>
            <a:ext cx="205274" cy="322139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3A15EFCC-EB4F-E311-138D-580A14C2C9D2}"/>
              </a:ext>
            </a:extLst>
          </p:cNvPr>
          <p:cNvSpPr/>
          <p:nvPr/>
        </p:nvSpPr>
        <p:spPr>
          <a:xfrm>
            <a:off x="10441413" y="4482991"/>
            <a:ext cx="454826" cy="398313"/>
          </a:xfrm>
          <a:prstGeom prst="ellipse">
            <a:avLst/>
          </a:prstGeom>
          <a:noFill/>
          <a:ln w="28575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517C67F-BCBF-B5ED-45AC-7DC157854937}"/>
              </a:ext>
            </a:extLst>
          </p:cNvPr>
          <p:cNvCxnSpPr/>
          <p:nvPr/>
        </p:nvCxnSpPr>
        <p:spPr>
          <a:xfrm flipH="1">
            <a:off x="10289790" y="4808856"/>
            <a:ext cx="205274" cy="322139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63CD2122-DC09-3B41-BD26-674750DEF30D}"/>
              </a:ext>
            </a:extLst>
          </p:cNvPr>
          <p:cNvSpPr/>
          <p:nvPr/>
        </p:nvSpPr>
        <p:spPr>
          <a:xfrm>
            <a:off x="7844985" y="2408479"/>
            <a:ext cx="1967914" cy="383465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17337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138EAF2-B7AB-0C82-B6DB-872015670C6A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595536"/>
                <a:ext cx="10983548" cy="4729222"/>
              </a:xfrm>
            </p:spPr>
            <p:txBody>
              <a:bodyPr/>
              <a:lstStyle/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/>
                  <a:t>Die </a:t>
                </a:r>
                <a:r>
                  <a:rPr lang="en-GB" dirty="0" err="1"/>
                  <a:t>Funktionsterme</a:t>
                </a:r>
                <a:r>
                  <a:rPr lang="en-GB" dirty="0"/>
                  <a:t> </a:t>
                </a:r>
                <a:r>
                  <a:rPr lang="en-GB" dirty="0" err="1"/>
                  <a:t>gleichsetzen</a:t>
                </a:r>
                <a:r>
                  <a:rPr lang="en-GB" dirty="0"/>
                  <a:t>: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/>
                  <a:t>Die </a:t>
                </a:r>
                <a:r>
                  <a:rPr lang="en-GB" dirty="0" err="1"/>
                  <a:t>Gleichung</a:t>
                </a:r>
                <a:r>
                  <a:rPr lang="en-GB" dirty="0"/>
                  <a:t> </a:t>
                </a:r>
                <a:r>
                  <a:rPr lang="en-GB" dirty="0" err="1"/>
                  <a:t>lösen</a:t>
                </a:r>
                <a:r>
                  <a:rPr lang="en-GB" dirty="0"/>
                  <a:t>.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bg1"/>
                    </a:solidFill>
                  </a:rPr>
                  <a:t>Jedes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bg1"/>
                    </a:solidFill>
                  </a:rPr>
                  <a:t> in </a:t>
                </a:r>
                <a:r>
                  <a:rPr lang="en-GB" dirty="0" err="1">
                    <a:solidFill>
                      <a:schemeClr val="bg1"/>
                    </a:solidFill>
                  </a:rPr>
                  <a:t>eine</a:t>
                </a:r>
                <a:r>
                  <a:rPr lang="en-GB" dirty="0">
                    <a:solidFill>
                      <a:schemeClr val="bg1"/>
                    </a:solidFill>
                  </a:rPr>
                  <a:t> der </a:t>
                </a:r>
                <a:r>
                  <a:rPr lang="en-GB" dirty="0" err="1">
                    <a:solidFill>
                      <a:schemeClr val="bg1"/>
                    </a:solidFill>
                  </a:rPr>
                  <a:t>Gleichungen</a:t>
                </a:r>
                <a:r>
                  <a:rPr lang="en-GB" dirty="0">
                    <a:solidFill>
                      <a:schemeClr val="bg1"/>
                    </a:solidFill>
                  </a:rPr>
                  <a:t> </a:t>
                </a:r>
                <a:r>
                  <a:rPr lang="en-GB" dirty="0" err="1">
                    <a:solidFill>
                      <a:schemeClr val="bg1"/>
                    </a:solidFill>
                  </a:rPr>
                  <a:t>einsetzen</a:t>
                </a:r>
                <a:r>
                  <a:rPr lang="en-GB" dirty="0">
                    <a:solidFill>
                      <a:schemeClr val="bg1"/>
                    </a:solidFill>
                  </a:rPr>
                  <a:t>.</a:t>
                </a:r>
              </a:p>
              <a:p>
                <a:pPr marL="457200" indent="-457200">
                  <a:lnSpc>
                    <a:spcPct val="30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rgbClr val="FFC000"/>
                    </a:solidFill>
                  </a:rPr>
                  <a:t>Die </a:t>
                </a:r>
                <a:r>
                  <a:rPr lang="en-GB" dirty="0" err="1">
                    <a:solidFill>
                      <a:srgbClr val="FFC000"/>
                    </a:solidFill>
                  </a:rPr>
                  <a:t>Schnittpunkte</a:t>
                </a:r>
                <a:r>
                  <a:rPr lang="en-GB" dirty="0">
                    <a:solidFill>
                      <a:srgbClr val="FFC000"/>
                    </a:solidFill>
                  </a:rPr>
                  <a:t> angeben.</a:t>
                </a:r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138EAF2-B7AB-0C82-B6DB-872015670C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595536"/>
                <a:ext cx="10983548" cy="4729222"/>
              </a:xfrm>
              <a:blipFill>
                <a:blip r:embed="rId2"/>
                <a:stretch>
                  <a:fillRect l="-888" b="-167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9D638-5FDD-643A-EB91-4638D8D854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Schnittpunkte</a:t>
            </a:r>
            <a:r>
              <a:rPr lang="en-GB" dirty="0"/>
              <a:t> von </a:t>
            </a:r>
            <a:r>
              <a:rPr lang="en-GB" dirty="0" err="1"/>
              <a:t>Graphen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D082933-08AF-2465-79A8-226637190C18}"/>
                  </a:ext>
                </a:extLst>
              </p:cNvPr>
              <p:cNvSpPr txBox="1"/>
              <p:nvPr/>
            </p:nvSpPr>
            <p:spPr>
              <a:xfrm>
                <a:off x="1516224" y="2640563"/>
                <a:ext cx="12774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D082933-08AF-2465-79A8-226637190C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224" y="2640563"/>
                <a:ext cx="1277466" cy="276999"/>
              </a:xfrm>
              <a:prstGeom prst="rect">
                <a:avLst/>
              </a:prstGeom>
              <a:blipFill>
                <a:blip r:embed="rId3"/>
                <a:stretch>
                  <a:fillRect l="-6220" t="-2174" r="-6699" b="-3260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D075FE-7130-0655-3D37-31CDD8726CCF}"/>
                  </a:ext>
                </a:extLst>
              </p:cNvPr>
              <p:cNvSpPr txBox="1"/>
              <p:nvPr/>
            </p:nvSpPr>
            <p:spPr>
              <a:xfrm>
                <a:off x="7929465" y="1595536"/>
                <a:ext cx="286520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D075FE-7130-0655-3D37-31CDD8726C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1595536"/>
                <a:ext cx="2865208" cy="6914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04158C-7CB2-9CC0-B182-8000E84B7380}"/>
                  </a:ext>
                </a:extLst>
              </p:cNvPr>
              <p:cNvSpPr txBox="1"/>
              <p:nvPr/>
            </p:nvSpPr>
            <p:spPr>
              <a:xfrm>
                <a:off x="7929465" y="2409730"/>
                <a:ext cx="17989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04158C-7CB2-9CC0-B182-8000E84B7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2409730"/>
                <a:ext cx="1798954" cy="369332"/>
              </a:xfrm>
              <a:prstGeom prst="rect">
                <a:avLst/>
              </a:prstGeom>
              <a:blipFill>
                <a:blip r:embed="rId5"/>
                <a:stretch>
                  <a:fillRect l="-3729" r="-3390" b="-2459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78650BE-B54E-F15B-49F7-8C0B8A43C4C9}"/>
                  </a:ext>
                </a:extLst>
              </p:cNvPr>
              <p:cNvSpPr txBox="1"/>
              <p:nvPr/>
            </p:nvSpPr>
            <p:spPr>
              <a:xfrm>
                <a:off x="7929465" y="3114083"/>
                <a:ext cx="29667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+2=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78650BE-B54E-F15B-49F7-8C0B8A43C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3114083"/>
                <a:ext cx="2966774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6DB872-02F0-853A-FBB8-29F937745CCB}"/>
                  </a:ext>
                </a:extLst>
              </p:cNvPr>
              <p:cNvSpPr txBox="1"/>
              <p:nvPr/>
            </p:nvSpPr>
            <p:spPr>
              <a:xfrm>
                <a:off x="7929465" y="3941159"/>
                <a:ext cx="22066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−8=0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6DB872-02F0-853A-FBB8-29F937745C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3941159"/>
                <a:ext cx="2206694" cy="369332"/>
              </a:xfrm>
              <a:prstGeom prst="rect">
                <a:avLst/>
              </a:prstGeom>
              <a:blipFill>
                <a:blip r:embed="rId7"/>
                <a:stretch>
                  <a:fillRect l="-1657" t="-1667" r="-2762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E11EE-7A21-0C93-0C39-4E2224E66DBE}"/>
                  </a:ext>
                </a:extLst>
              </p:cNvPr>
              <p:cNvSpPr txBox="1"/>
              <p:nvPr/>
            </p:nvSpPr>
            <p:spPr>
              <a:xfrm>
                <a:off x="7929465" y="4511158"/>
                <a:ext cx="2967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 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oder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sz="24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E11EE-7A21-0C93-0C39-4E2224E66D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4511158"/>
                <a:ext cx="2967159" cy="369332"/>
              </a:xfrm>
              <a:prstGeom prst="rect">
                <a:avLst/>
              </a:prstGeom>
              <a:blipFill>
                <a:blip r:embed="rId8"/>
                <a:stretch>
                  <a:fillRect l="-2669" t="-24590" r="-2464" b="-4918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DAEF7C-5C0D-FD09-432E-A9E25B801187}"/>
                  </a:ext>
                </a:extLst>
              </p:cNvPr>
              <p:cNvSpPr txBox="1"/>
              <p:nvPr/>
            </p:nvSpPr>
            <p:spPr>
              <a:xfrm>
                <a:off x="7929465" y="5086713"/>
                <a:ext cx="32545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g</m:t>
                    </m:r>
                    <m:d>
                      <m:dPr>
                        <m:ctrlP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24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DAEF7C-5C0D-FD09-432E-A9E25B801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5086713"/>
                <a:ext cx="3254545" cy="369332"/>
              </a:xfrm>
              <a:prstGeom prst="rect">
                <a:avLst/>
              </a:prstGeom>
              <a:blipFill>
                <a:blip r:embed="rId9"/>
                <a:stretch>
                  <a:fillRect l="-3371" r="-2247" b="-2459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7F0499-F562-A2F3-0450-E7287BE1C07D}"/>
                  </a:ext>
                </a:extLst>
              </p:cNvPr>
              <p:cNvSpPr txBox="1"/>
              <p:nvPr/>
            </p:nvSpPr>
            <p:spPr>
              <a:xfrm>
                <a:off x="7929465" y="5778184"/>
                <a:ext cx="23768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en-GB" sz="2400" b="0" i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(−4|2)</m:t>
                      </m:r>
                    </m:oMath>
                  </m:oMathPara>
                </a14:m>
                <a:endParaRPr lang="en-GB" sz="2400" b="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7F0499-F562-A2F3-0450-E7287BE1C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465" y="5778184"/>
                <a:ext cx="2376805" cy="369332"/>
              </a:xfrm>
              <a:prstGeom prst="rect">
                <a:avLst/>
              </a:prstGeom>
              <a:blipFill>
                <a:blip r:embed="rId10"/>
                <a:stretch>
                  <a:fillRect l="-2821" r="-4103" b="-35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>
            <a:extLst>
              <a:ext uri="{FF2B5EF4-FFF2-40B4-BE49-F238E27FC236}">
                <a16:creationId xmlns:a16="http://schemas.microsoft.com/office/drawing/2014/main" id="{23252E12-DCC2-FF1E-7460-BCA7C185E83F}"/>
              </a:ext>
            </a:extLst>
          </p:cNvPr>
          <p:cNvSpPr/>
          <p:nvPr/>
        </p:nvSpPr>
        <p:spPr>
          <a:xfrm>
            <a:off x="8528179" y="4489302"/>
            <a:ext cx="382555" cy="398313"/>
          </a:xfrm>
          <a:prstGeom prst="ellipse">
            <a:avLst/>
          </a:prstGeom>
          <a:noFill/>
          <a:ln w="28575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22A15D-66E7-1722-43AB-508097520E09}"/>
              </a:ext>
            </a:extLst>
          </p:cNvPr>
          <p:cNvSpPr/>
          <p:nvPr/>
        </p:nvSpPr>
        <p:spPr>
          <a:xfrm>
            <a:off x="10441413" y="4482991"/>
            <a:ext cx="454826" cy="398313"/>
          </a:xfrm>
          <a:prstGeom prst="ellipse">
            <a:avLst/>
          </a:prstGeom>
          <a:noFill/>
          <a:ln w="28575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AFE15F-3AA6-226A-FE2F-E206DA89EAA0}"/>
              </a:ext>
            </a:extLst>
          </p:cNvPr>
          <p:cNvCxnSpPr>
            <a:cxnSpLocks/>
            <a:stCxn id="9" idx="4"/>
          </p:cNvCxnSpPr>
          <p:nvPr/>
        </p:nvCxnSpPr>
        <p:spPr>
          <a:xfrm flipH="1">
            <a:off x="8462865" y="4887615"/>
            <a:ext cx="256592" cy="890569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78046B2-2A05-5B66-6FD1-026847BA0355}"/>
              </a:ext>
            </a:extLst>
          </p:cNvPr>
          <p:cNvCxnSpPr>
            <a:cxnSpLocks/>
            <a:stCxn id="14" idx="4"/>
          </p:cNvCxnSpPr>
          <p:nvPr/>
        </p:nvCxnSpPr>
        <p:spPr>
          <a:xfrm flipH="1">
            <a:off x="9728419" y="4881304"/>
            <a:ext cx="940407" cy="89688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9DA73226-0D8E-671B-8BAB-0606C0AED1F4}"/>
              </a:ext>
            </a:extLst>
          </p:cNvPr>
          <p:cNvSpPr/>
          <p:nvPr/>
        </p:nvSpPr>
        <p:spPr>
          <a:xfrm>
            <a:off x="8824369" y="5069463"/>
            <a:ext cx="382555" cy="398313"/>
          </a:xfrm>
          <a:prstGeom prst="ellipse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1EEA960-900F-22EB-F404-F1B9F71AD3CF}"/>
              </a:ext>
            </a:extLst>
          </p:cNvPr>
          <p:cNvCxnSpPr>
            <a:cxnSpLocks/>
            <a:stCxn id="21" idx="4"/>
          </p:cNvCxnSpPr>
          <p:nvPr/>
        </p:nvCxnSpPr>
        <p:spPr>
          <a:xfrm flipH="1">
            <a:off x="8772439" y="5467776"/>
            <a:ext cx="243208" cy="310408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42A486AC-028F-D08C-1D73-A2256ED5C83A}"/>
              </a:ext>
            </a:extLst>
          </p:cNvPr>
          <p:cNvSpPr/>
          <p:nvPr/>
        </p:nvSpPr>
        <p:spPr>
          <a:xfrm>
            <a:off x="10861236" y="5050916"/>
            <a:ext cx="382555" cy="398313"/>
          </a:xfrm>
          <a:prstGeom prst="ellipse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854AFDC-0859-F314-F5F6-DA5805BD5A2A}"/>
              </a:ext>
            </a:extLst>
          </p:cNvPr>
          <p:cNvCxnSpPr>
            <a:cxnSpLocks/>
            <a:stCxn id="24" idx="4"/>
          </p:cNvCxnSpPr>
          <p:nvPr/>
        </p:nvCxnSpPr>
        <p:spPr>
          <a:xfrm flipH="1">
            <a:off x="10136159" y="5449229"/>
            <a:ext cx="916355" cy="328955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59654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592</Words>
  <Application>Microsoft Office PowerPoint</Application>
  <PresentationFormat>Widescreen</PresentationFormat>
  <Paragraphs>105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Cambria Math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2024-03-24T08:41:10Z</dcterms:modified>
</cp:coreProperties>
</file>