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79" r:id="rId4"/>
    <p:sldId id="280" r:id="rId5"/>
    <p:sldId id="278" r:id="rId6"/>
    <p:sldId id="281" r:id="rId7"/>
    <p:sldId id="282" r:id="rId8"/>
    <p:sldId id="273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B0F0"/>
    <a:srgbClr val="FF9428"/>
    <a:srgbClr val="00B050"/>
    <a:srgbClr val="FF000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B9E727-9329-472A-B6F4-A0CFA1C77297}" v="7" dt="2024-03-24T19:09:10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8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EFBE2365-C08E-40A4-A8AE-2F80C3DD86BE}"/>
    <pc:docChg chg="undo custSel addSld delSld modSld">
      <pc:chgData name="Abels, Patrick" userId="ba666de4-0d21-43a6-8e66-51a18aae1b4a" providerId="ADAL" clId="{EFBE2365-C08E-40A4-A8AE-2F80C3DD86BE}" dt="2023-07-31T20:51:27.036" v="982" actId="1036"/>
      <pc:docMkLst>
        <pc:docMk/>
      </pc:docMkLst>
      <pc:sldChg chg="delSp modSp mod">
        <pc:chgData name="Abels, Patrick" userId="ba666de4-0d21-43a6-8e66-51a18aae1b4a" providerId="ADAL" clId="{EFBE2365-C08E-40A4-A8AE-2F80C3DD86BE}" dt="2023-07-31T20:38:44.147" v="598" actId="14100"/>
        <pc:sldMkLst>
          <pc:docMk/>
          <pc:sldMk cId="4053142725" sldId="258"/>
        </pc:sldMkLst>
        <pc:spChg chg="mod">
          <ac:chgData name="Abels, Patrick" userId="ba666de4-0d21-43a6-8e66-51a18aae1b4a" providerId="ADAL" clId="{EFBE2365-C08E-40A4-A8AE-2F80C3DD86BE}" dt="2023-07-31T20:38:44.147" v="598" actId="14100"/>
          <ac:spMkLst>
            <pc:docMk/>
            <pc:sldMk cId="4053142725" sldId="258"/>
            <ac:spMk id="2" creationId="{B07DB424-5D60-EB8E-705E-00413050711F}"/>
          </ac:spMkLst>
        </pc:spChg>
        <pc:spChg chg="del">
          <ac:chgData name="Abels, Patrick" userId="ba666de4-0d21-43a6-8e66-51a18aae1b4a" providerId="ADAL" clId="{EFBE2365-C08E-40A4-A8AE-2F80C3DD86BE}" dt="2023-07-31T20:38:21.092" v="589" actId="478"/>
          <ac:spMkLst>
            <pc:docMk/>
            <pc:sldMk cId="4053142725" sldId="258"/>
            <ac:spMk id="3" creationId="{37A5E83A-1944-7C15-78CB-DF10817E858F}"/>
          </ac:spMkLst>
        </pc:spChg>
      </pc:sldChg>
      <pc:sldChg chg="modSp mod">
        <pc:chgData name="Abels, Patrick" userId="ba666de4-0d21-43a6-8e66-51a18aae1b4a" providerId="ADAL" clId="{EFBE2365-C08E-40A4-A8AE-2F80C3DD86BE}" dt="2023-07-31T20:38:11.407" v="588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EFBE2365-C08E-40A4-A8AE-2F80C3DD86BE}" dt="2023-07-31T20:38:11.407" v="588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Sp modSp mod">
        <pc:chgData name="Abels, Patrick" userId="ba666de4-0d21-43a6-8e66-51a18aae1b4a" providerId="ADAL" clId="{EFBE2365-C08E-40A4-A8AE-2F80C3DD86BE}" dt="2023-07-31T20:37:46.222" v="575" actId="478"/>
        <pc:sldMkLst>
          <pc:docMk/>
          <pc:sldMk cId="4223110314" sldId="261"/>
        </pc:sldMkLst>
        <pc:spChg chg="mod">
          <ac:chgData name="Abels, Patrick" userId="ba666de4-0d21-43a6-8e66-51a18aae1b4a" providerId="ADAL" clId="{EFBE2365-C08E-40A4-A8AE-2F80C3DD86BE}" dt="2023-07-31T20:37:40.760" v="573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EFBE2365-C08E-40A4-A8AE-2F80C3DD86BE}" dt="2023-07-31T20:37:46.222" v="575" actId="478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EFBE2365-C08E-40A4-A8AE-2F80C3DD86BE}" dt="2023-07-31T20:37:43.921" v="574" actId="478"/>
          <ac:picMkLst>
            <pc:docMk/>
            <pc:sldMk cId="4223110314" sldId="261"/>
            <ac:picMk id="5" creationId="{EBA4749D-6D20-F569-6F6F-5EF7857F438E}"/>
          </ac:picMkLst>
        </pc:picChg>
      </pc:sldChg>
      <pc:sldChg chg="delSp mod">
        <pc:chgData name="Abels, Patrick" userId="ba666de4-0d21-43a6-8e66-51a18aae1b4a" providerId="ADAL" clId="{EFBE2365-C08E-40A4-A8AE-2F80C3DD86BE}" dt="2023-07-31T20:37:57.062" v="582" actId="478"/>
        <pc:sldMkLst>
          <pc:docMk/>
          <pc:sldMk cId="4127666779" sldId="262"/>
        </pc:sldMkLst>
        <pc:picChg chg="del">
          <ac:chgData name="Abels, Patrick" userId="ba666de4-0d21-43a6-8e66-51a18aae1b4a" providerId="ADAL" clId="{EFBE2365-C08E-40A4-A8AE-2F80C3DD86BE}" dt="2023-07-31T20:37:54.262" v="577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EFBE2365-C08E-40A4-A8AE-2F80C3DD86BE}" dt="2023-07-31T20:37:56.389" v="581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EFBE2365-C08E-40A4-A8AE-2F80C3DD86BE}" dt="2023-07-31T20:37:55.299" v="57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EFBE2365-C08E-40A4-A8AE-2F80C3DD86BE}" dt="2023-07-31T20:37:55.854" v="580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EFBE2365-C08E-40A4-A8AE-2F80C3DD86BE}" dt="2023-07-31T20:37:54.800" v="578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EFBE2365-C08E-40A4-A8AE-2F80C3DD86BE}" dt="2023-07-31T20:37:57.062" v="582" actId="47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EFBE2365-C08E-40A4-A8AE-2F80C3DD86BE}" dt="2023-07-31T20:38:05.753" v="583" actId="47"/>
        <pc:sldMkLst>
          <pc:docMk/>
          <pc:sldMk cId="2628582133" sldId="265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EFBE2365-C08E-40A4-A8AE-2F80C3DD86BE}" dt="2023-07-31T20:51:27.036" v="982" actId="1036"/>
        <pc:sldMkLst>
          <pc:docMk/>
          <pc:sldMk cId="39607195" sldId="270"/>
        </pc:sldMkLst>
        <pc:spChg chg="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EFBE2365-C08E-40A4-A8AE-2F80C3DD86BE}" dt="2023-07-31T20:21:29.061" v="14" actId="14100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4" creationId="{C9D821A3-57D1-5441-04CD-32A439397542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5" creationId="{E37D54A5-5F7D-E334-1AD0-4C77AA12E40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6" creationId="{C6352948-7515-D8BF-E78F-5FCC08194C7C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8" creationId="{39938392-2326-8C73-9AF3-8305F8A1803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9" creationId="{B030334D-BDA1-B177-14AC-7CBE707BA9A6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0" creationId="{E36DFD04-3BB5-7CD1-72CD-F2570DE4ECE1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1" creationId="{52CE9DA6-6F46-BA79-6C1E-BF9FBA7C51D3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2" creationId="{8FEFDC21-5BFD-20AE-3C7E-945B2EAA3F2B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3" creationId="{058CA7ED-68A4-6D99-3D93-7DB1F37EF3AF}"/>
          </ac:spMkLst>
        </pc:spChg>
      </pc:sldChg>
    </pc:docChg>
  </pc:docChgLst>
  <pc:docChgLst>
    <pc:chgData name="Abels, Patrick" userId="ba666de4-0d21-43a6-8e66-51a18aae1b4a" providerId="ADAL" clId="{61772F05-A0C1-204F-863A-FC19EE1A43E8}"/>
    <pc:docChg chg="modSld">
      <pc:chgData name="Abels, Patrick" userId="ba666de4-0d21-43a6-8e66-51a18aae1b4a" providerId="ADAL" clId="{61772F05-A0C1-204F-863A-FC19EE1A43E8}" dt="2024-03-04T10:57:18.806" v="1" actId="20577"/>
      <pc:docMkLst>
        <pc:docMk/>
      </pc:docMkLst>
      <pc:sldChg chg="modSp">
        <pc:chgData name="Abels, Patrick" userId="ba666de4-0d21-43a6-8e66-51a18aae1b4a" providerId="ADAL" clId="{61772F05-A0C1-204F-863A-FC19EE1A43E8}" dt="2024-03-04T10:57:18.806" v="1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61772F05-A0C1-204F-863A-FC19EE1A43E8}" dt="2024-03-04T10:57:18.806" v="1" actId="20577"/>
          <ac:spMkLst>
            <pc:docMk/>
            <pc:sldMk cId="4188792782" sldId="275"/>
            <ac:spMk id="3" creationId="{DE287186-0EB6-0464-DD2D-E6DDC50BD359}"/>
          </ac:spMkLst>
        </pc:spChg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2EFA4771-93C0-46C4-B840-A5675F23126B}"/>
    <pc:docChg chg="undo custSel addSld delSld modSld">
      <pc:chgData name="Abels, Patrick" userId="ba666de4-0d21-43a6-8e66-51a18aae1b4a" providerId="ADAL" clId="{2EFA4771-93C0-46C4-B840-A5675F23126B}" dt="2024-02-25T18:44:27.988" v="378" actId="20577"/>
      <pc:docMkLst>
        <pc:docMk/>
      </pc:docMkLst>
      <pc:sldChg chg="addSp delSp modSp mod">
        <pc:chgData name="Abels, Patrick" userId="ba666de4-0d21-43a6-8e66-51a18aae1b4a" providerId="ADAL" clId="{2EFA4771-93C0-46C4-B840-A5675F23126B}" dt="2024-02-25T18:44:27.988" v="378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2EFA4771-93C0-46C4-B840-A5675F23126B}" dt="2024-02-25T18:44:27.988" v="378" actId="20577"/>
          <ac:spMkLst>
            <pc:docMk/>
            <pc:sldMk cId="4053142725" sldId="258"/>
            <ac:spMk id="2" creationId="{B07DB424-5D60-EB8E-705E-00413050711F}"/>
          </ac:spMkLst>
        </pc:spChg>
        <pc:picChg chg="del">
          <ac:chgData name="Abels, Patrick" userId="ba666de4-0d21-43a6-8e66-51a18aae1b4a" providerId="ADAL" clId="{2EFA4771-93C0-46C4-B840-A5675F23126B}" dt="2024-02-25T17:59:33.713" v="69" actId="478"/>
          <ac:picMkLst>
            <pc:docMk/>
            <pc:sldMk cId="4053142725" sldId="258"/>
            <ac:picMk id="3" creationId="{13767F93-6B36-D6B7-22C5-344E30A58740}"/>
          </ac:picMkLst>
        </pc:picChg>
        <pc:picChg chg="del">
          <ac:chgData name="Abels, Patrick" userId="ba666de4-0d21-43a6-8e66-51a18aae1b4a" providerId="ADAL" clId="{2EFA4771-93C0-46C4-B840-A5675F23126B}" dt="2024-02-25T17:59:35.443" v="70" actId="478"/>
          <ac:picMkLst>
            <pc:docMk/>
            <pc:sldMk cId="4053142725" sldId="258"/>
            <ac:picMk id="4" creationId="{4B0C3463-D875-380B-5706-BFFADF4AB34C}"/>
          </ac:picMkLst>
        </pc:picChg>
        <pc:picChg chg="del">
          <ac:chgData name="Abels, Patrick" userId="ba666de4-0d21-43a6-8e66-51a18aae1b4a" providerId="ADAL" clId="{2EFA4771-93C0-46C4-B840-A5675F23126B}" dt="2024-02-25T17:59:36.503" v="71" actId="478"/>
          <ac:picMkLst>
            <pc:docMk/>
            <pc:sldMk cId="4053142725" sldId="258"/>
            <ac:picMk id="5" creationId="{FD945F6D-A54A-F150-D8DA-EFB9333AD493}"/>
          </ac:picMkLst>
        </pc:picChg>
        <pc:picChg chg="del">
          <ac:chgData name="Abels, Patrick" userId="ba666de4-0d21-43a6-8e66-51a18aae1b4a" providerId="ADAL" clId="{2EFA4771-93C0-46C4-B840-A5675F23126B}" dt="2024-02-25T17:59:31.953" v="68" actId="478"/>
          <ac:picMkLst>
            <pc:docMk/>
            <pc:sldMk cId="4053142725" sldId="258"/>
            <ac:picMk id="6" creationId="{D942EEBC-53B7-3960-1A5E-48915840DBD6}"/>
          </ac:picMkLst>
        </pc:picChg>
        <pc:picChg chg="add del">
          <ac:chgData name="Abels, Patrick" userId="ba666de4-0d21-43a6-8e66-51a18aae1b4a" providerId="ADAL" clId="{2EFA4771-93C0-46C4-B840-A5675F23126B}" dt="2024-02-25T18:43:14.739" v="342" actId="22"/>
          <ac:picMkLst>
            <pc:docMk/>
            <pc:sldMk cId="4053142725" sldId="258"/>
            <ac:picMk id="8" creationId="{A2C8501F-801D-DA73-470A-57B8D69A5082}"/>
          </ac:picMkLst>
        </pc:picChg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2EFA4771-93C0-46C4-B840-A5675F23126B}" dt="2024-02-25T18:41:14.183" v="330" actId="1036"/>
        <pc:sldMkLst>
          <pc:docMk/>
          <pc:sldMk cId="1535252720" sldId="269"/>
        </pc:sldMkLst>
        <pc:spChg chg="mod">
          <ac:chgData name="Abels, Patrick" userId="ba666de4-0d21-43a6-8e66-51a18aae1b4a" providerId="ADAL" clId="{2EFA4771-93C0-46C4-B840-A5675F23126B}" dt="2024-02-25T18:40:45.898" v="312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2EFA4771-93C0-46C4-B840-A5675F23126B}" dt="2024-02-25T17:57:50.670" v="11" actId="478"/>
          <ac:picMkLst>
            <pc:docMk/>
            <pc:sldMk cId="1535252720" sldId="269"/>
            <ac:picMk id="4" creationId="{89E77699-7145-6AEE-A24E-6D550881D79C}"/>
          </ac:picMkLst>
        </pc:picChg>
        <pc:picChg chg="add mod">
          <ac:chgData name="Abels, Patrick" userId="ba666de4-0d21-43a6-8e66-51a18aae1b4a" providerId="ADAL" clId="{2EFA4771-93C0-46C4-B840-A5675F23126B}" dt="2024-02-25T18:41:14.183" v="330" actId="1036"/>
          <ac:picMkLst>
            <pc:docMk/>
            <pc:sldMk cId="1535252720" sldId="269"/>
            <ac:picMk id="5" creationId="{5260DF7E-70E3-ACA8-C398-9A8BADB529B6}"/>
          </ac:picMkLst>
        </pc:picChg>
        <pc:picChg chg="add mod">
          <ac:chgData name="Abels, Patrick" userId="ba666de4-0d21-43a6-8e66-51a18aae1b4a" providerId="ADAL" clId="{2EFA4771-93C0-46C4-B840-A5675F23126B}" dt="2024-02-25T18:41:14.183" v="330" actId="1036"/>
          <ac:picMkLst>
            <pc:docMk/>
            <pc:sldMk cId="1535252720" sldId="269"/>
            <ac:picMk id="7" creationId="{4A36B19C-F12C-940C-68A0-B8CC16EF9DEF}"/>
          </ac:picMkLst>
        </pc:picChg>
      </pc:sldChg>
      <pc:sldChg chg="addSp modSp mod">
        <pc:chgData name="Abels, Patrick" userId="ba666de4-0d21-43a6-8e66-51a18aae1b4a" providerId="ADAL" clId="{2EFA4771-93C0-46C4-B840-A5675F23126B}" dt="2024-02-25T18:42:47.188" v="340" actId="1076"/>
        <pc:sldMkLst>
          <pc:docMk/>
          <pc:sldMk cId="1722427942" sldId="273"/>
        </pc:sldMkLst>
        <pc:spChg chg="mod">
          <ac:chgData name="Abels, Patrick" userId="ba666de4-0d21-43a6-8e66-51a18aae1b4a" providerId="ADAL" clId="{2EFA4771-93C0-46C4-B840-A5675F23126B}" dt="2024-02-25T18:42:15.934" v="335" actId="6549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2EFA4771-93C0-46C4-B840-A5675F23126B}" dt="2024-02-25T18:42:47.188" v="340" actId="1076"/>
          <ac:picMkLst>
            <pc:docMk/>
            <pc:sldMk cId="1722427942" sldId="273"/>
            <ac:picMk id="4" creationId="{91BDBE79-E13C-48FD-A909-8089C5C6A83A}"/>
          </ac:picMkLst>
        </pc:picChg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2066371292" sldId="274"/>
        </pc:sldMkLst>
      </pc:sldChg>
      <pc:sldChg chg="modSp new mod">
        <pc:chgData name="Abels, Patrick" userId="ba666de4-0d21-43a6-8e66-51a18aae1b4a" providerId="ADAL" clId="{2EFA4771-93C0-46C4-B840-A5675F23126B}" dt="2024-02-25T17:58:57.105" v="52" actId="207"/>
        <pc:sldMkLst>
          <pc:docMk/>
          <pc:sldMk cId="3461349593" sldId="274"/>
        </pc:sldMkLst>
        <pc:spChg chg="mod">
          <ac:chgData name="Abels, Patrick" userId="ba666de4-0d21-43a6-8e66-51a18aae1b4a" providerId="ADAL" clId="{2EFA4771-93C0-46C4-B840-A5675F23126B}" dt="2024-02-25T17:58:57.105" v="52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modSp new mod">
        <pc:chgData name="Abels, Patrick" userId="ba666de4-0d21-43a6-8e66-51a18aae1b4a" providerId="ADAL" clId="{2EFA4771-93C0-46C4-B840-A5675F23126B}" dt="2024-02-25T18:28:33.389" v="268" actId="207"/>
        <pc:sldMkLst>
          <pc:docMk/>
          <pc:sldMk cId="4188792782" sldId="275"/>
        </pc:sldMkLst>
        <pc:spChg chg="mod">
          <ac:chgData name="Abels, Patrick" userId="ba666de4-0d21-43a6-8e66-51a18aae1b4a" providerId="ADAL" clId="{2EFA4771-93C0-46C4-B840-A5675F23126B}" dt="2024-02-25T18:28:33.389" v="268" actId="20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2EFA4771-93C0-46C4-B840-A5675F23126B}" dt="2024-02-25T17:59:07.760" v="66" actId="20577"/>
          <ac:spMkLst>
            <pc:docMk/>
            <pc:sldMk cId="4188792782" sldId="275"/>
            <ac:spMk id="3" creationId="{DE287186-0EB6-0464-DD2D-E6DDC50BD359}"/>
          </ac:spMkLst>
        </pc:spChg>
        <pc:picChg chg="add mod">
          <ac:chgData name="Abels, Patrick" userId="ba666de4-0d21-43a6-8e66-51a18aae1b4a" providerId="ADAL" clId="{2EFA4771-93C0-46C4-B840-A5675F23126B}" dt="2024-02-25T18:27:13.874" v="260" actId="14100"/>
          <ac:picMkLst>
            <pc:docMk/>
            <pc:sldMk cId="4188792782" sldId="275"/>
            <ac:picMk id="5" creationId="{0EE41387-273D-DBC6-03D8-F9782025512A}"/>
          </ac:picMkLst>
        </pc:picChg>
        <pc:picChg chg="add mod">
          <ac:chgData name="Abels, Patrick" userId="ba666de4-0d21-43a6-8e66-51a18aae1b4a" providerId="ADAL" clId="{2EFA4771-93C0-46C4-B840-A5675F23126B}" dt="2024-02-25T18:28:13.520" v="266" actId="1076"/>
          <ac:picMkLst>
            <pc:docMk/>
            <pc:sldMk cId="4188792782" sldId="275"/>
            <ac:picMk id="7" creationId="{728BE462-0520-44A6-5FF2-3A45D1BF0AEE}"/>
          </ac:picMkLst>
        </pc:picChg>
      </pc:sldChg>
      <pc:sldChg chg="addSp modSp new mod">
        <pc:chgData name="Abels, Patrick" userId="ba666de4-0d21-43a6-8e66-51a18aae1b4a" providerId="ADAL" clId="{2EFA4771-93C0-46C4-B840-A5675F23126B}" dt="2024-02-25T18:35:15.282" v="305" actId="20577"/>
        <pc:sldMkLst>
          <pc:docMk/>
          <pc:sldMk cId="2432261518" sldId="276"/>
        </pc:sldMkLst>
        <pc:spChg chg="mod">
          <ac:chgData name="Abels, Patrick" userId="ba666de4-0d21-43a6-8e66-51a18aae1b4a" providerId="ADAL" clId="{2EFA4771-93C0-46C4-B840-A5675F23126B}" dt="2024-02-25T18:35:15.282" v="305" actId="20577"/>
          <ac:spMkLst>
            <pc:docMk/>
            <pc:sldMk cId="2432261518" sldId="276"/>
            <ac:spMk id="2" creationId="{5DE60DD3-7DC3-D6D3-3823-061FAF5125DF}"/>
          </ac:spMkLst>
        </pc:spChg>
        <pc:picChg chg="add mod ord modCrop">
          <ac:chgData name="Abels, Patrick" userId="ba666de4-0d21-43a6-8e66-51a18aae1b4a" providerId="ADAL" clId="{2EFA4771-93C0-46C4-B840-A5675F23126B}" dt="2024-02-25T18:34:56.790" v="304" actId="1076"/>
          <ac:picMkLst>
            <pc:docMk/>
            <pc:sldMk cId="2432261518" sldId="276"/>
            <ac:picMk id="4" creationId="{4BBA41A8-2C11-A6CC-D4C7-D22507E11549}"/>
          </ac:picMkLst>
        </pc:picChg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564581560" sldId="279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389103015" sldId="280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3364800641" sldId="281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889462947" sldId="282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380066832" sldId="283"/>
        </pc:sldMkLst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3341184956" sldId="284"/>
        </pc:sldMkLst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FC0F903D-4E86-4637-A930-82D54CC69AD8}"/>
    <pc:docChg chg="undo custSel addSld delSld modSld">
      <pc:chgData name="Abels, Patrick" userId="ba666de4-0d21-43a6-8e66-51a18aae1b4a" providerId="ADAL" clId="{FC0F903D-4E86-4637-A930-82D54CC69AD8}" dt="2023-10-08T12:12:33.119" v="551" actId="207"/>
      <pc:docMkLst>
        <pc:docMk/>
      </pc:docMkLst>
      <pc:sldChg chg="modSp mod">
        <pc:chgData name="Abels, Patrick" userId="ba666de4-0d21-43a6-8e66-51a18aae1b4a" providerId="ADAL" clId="{FC0F903D-4E86-4637-A930-82D54CC69AD8}" dt="2023-09-27T08:45:45.001" v="143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FC0F903D-4E86-4637-A930-82D54CC69AD8}" dt="2023-09-27T08:45:45.001" v="143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FC0F903D-4E86-4637-A930-82D54CC69AD8}" dt="2023-09-27T08:46:30.791" v="165" actId="6549"/>
        <pc:sldMkLst>
          <pc:docMk/>
          <pc:sldMk cId="3366437632" sldId="259"/>
        </pc:sldMkLst>
        <pc:spChg chg="mod">
          <ac:chgData name="Abels, Patrick" userId="ba666de4-0d21-43a6-8e66-51a18aae1b4a" providerId="ADAL" clId="{FC0F903D-4E86-4637-A930-82D54CC69AD8}" dt="2023-09-27T08:46:30.791" v="165" actId="6549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FC0F903D-4E86-4637-A930-82D54CC69AD8}" dt="2023-09-27T08:54:01.367" v="319" actId="1036"/>
        <pc:sldMkLst>
          <pc:docMk/>
          <pc:sldMk cId="4223110314" sldId="261"/>
        </pc:sldMkLst>
        <pc:spChg chg="mod">
          <ac:chgData name="Abels, Patrick" userId="ba666de4-0d21-43a6-8e66-51a18aae1b4a" providerId="ADAL" clId="{FC0F903D-4E86-4637-A930-82D54CC69AD8}" dt="2023-09-27T08:46:52.898" v="173" actId="20577"/>
          <ac:spMkLst>
            <pc:docMk/>
            <pc:sldMk cId="4223110314" sldId="261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FC0F903D-4E86-4637-A930-82D54CC69AD8}" dt="2023-09-27T08:54:01.367" v="319" actId="1036"/>
          <ac:picMkLst>
            <pc:docMk/>
            <pc:sldMk cId="4223110314" sldId="261"/>
            <ac:picMk id="4" creationId="{CB95626A-6354-C019-BDC8-A3C9F3297522}"/>
          </ac:picMkLst>
        </pc:picChg>
        <pc:picChg chg="del">
          <ac:chgData name="Abels, Patrick" userId="ba666de4-0d21-43a6-8e66-51a18aae1b4a" providerId="ADAL" clId="{FC0F903D-4E86-4637-A930-82D54CC69AD8}" dt="2023-09-27T08:46:39.702" v="168" actId="478"/>
          <ac:picMkLst>
            <pc:docMk/>
            <pc:sldMk cId="4223110314" sldId="261"/>
            <ac:picMk id="5" creationId="{1A9A1F3E-DD95-1397-1815-D50558953F0B}"/>
          </ac:picMkLst>
        </pc:picChg>
        <pc:picChg chg="add del mod modCrop">
          <ac:chgData name="Abels, Patrick" userId="ba666de4-0d21-43a6-8e66-51a18aae1b4a" providerId="ADAL" clId="{FC0F903D-4E86-4637-A930-82D54CC69AD8}" dt="2023-09-27T08:50:00.240" v="185" actId="478"/>
          <ac:picMkLst>
            <pc:docMk/>
            <pc:sldMk cId="4223110314" sldId="261"/>
            <ac:picMk id="6" creationId="{33E4954A-F180-2A76-9BD3-9A54C337354B}"/>
          </ac:picMkLst>
        </pc:picChg>
        <pc:picChg chg="add del">
          <ac:chgData name="Abels, Patrick" userId="ba666de4-0d21-43a6-8e66-51a18aae1b4a" providerId="ADAL" clId="{FC0F903D-4E86-4637-A930-82D54CC69AD8}" dt="2023-09-27T08:50:34.273" v="187" actId="478"/>
          <ac:picMkLst>
            <pc:docMk/>
            <pc:sldMk cId="4223110314" sldId="261"/>
            <ac:picMk id="8" creationId="{4050309D-AF89-8EEF-C5CF-E3092541693C}"/>
          </ac:picMkLst>
        </pc:picChg>
        <pc:picChg chg="add del mod">
          <ac:chgData name="Abels, Patrick" userId="ba666de4-0d21-43a6-8e66-51a18aae1b4a" providerId="ADAL" clId="{FC0F903D-4E86-4637-A930-82D54CC69AD8}" dt="2023-09-27T08:51:05.017" v="194" actId="478"/>
          <ac:picMkLst>
            <pc:docMk/>
            <pc:sldMk cId="4223110314" sldId="261"/>
            <ac:picMk id="10" creationId="{2B92AB24-C2BD-3A5D-EC95-90BFBC1C27CE}"/>
          </ac:picMkLst>
        </pc:picChg>
        <pc:picChg chg="add del">
          <ac:chgData name="Abels, Patrick" userId="ba666de4-0d21-43a6-8e66-51a18aae1b4a" providerId="ADAL" clId="{FC0F903D-4E86-4637-A930-82D54CC69AD8}" dt="2023-09-27T08:51:11.633" v="196" actId="478"/>
          <ac:picMkLst>
            <pc:docMk/>
            <pc:sldMk cId="4223110314" sldId="261"/>
            <ac:picMk id="12" creationId="{67C67684-B569-424F-FDFA-715027A05B39}"/>
          </ac:picMkLst>
        </pc:picChg>
        <pc:picChg chg="add del">
          <ac:chgData name="Abels, Patrick" userId="ba666de4-0d21-43a6-8e66-51a18aae1b4a" providerId="ADAL" clId="{FC0F903D-4E86-4637-A930-82D54CC69AD8}" dt="2023-09-27T08:52:07.694" v="198" actId="478"/>
          <ac:picMkLst>
            <pc:docMk/>
            <pc:sldMk cId="4223110314" sldId="261"/>
            <ac:picMk id="14" creationId="{99A946F3-6761-005D-03EC-7181A570B79E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6" creationId="{6E43BED4-D273-045F-0C32-EED46FB2C2F9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8" creationId="{EBADCEE7-5BB2-82B5-53B1-1844C0912DC3}"/>
          </ac:picMkLst>
        </pc:picChg>
        <pc:picChg chg="add mod modCrop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9" creationId="{3FD10B08-8970-CF0C-64E8-39F65E6F2F87}"/>
          </ac:picMkLst>
        </pc:picChg>
      </pc:sldChg>
      <pc:sldChg chg="addSp delSp modSp mod">
        <pc:chgData name="Abels, Patrick" userId="ba666de4-0d21-43a6-8e66-51a18aae1b4a" providerId="ADAL" clId="{FC0F903D-4E86-4637-A930-82D54CC69AD8}" dt="2023-09-27T08:58:34.879" v="422" actId="1036"/>
        <pc:sldMkLst>
          <pc:docMk/>
          <pc:sldMk cId="4127666779" sldId="262"/>
        </pc:sldMkLst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2" creationId="{0553A815-6B0A-651E-5087-15CA2098F92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5" creationId="{76317FCD-B8DC-9737-958D-363333E8C13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6" creationId="{544E3E5F-832F-7C25-22BD-60F06060947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7" creationId="{19863045-895C-B0D7-5560-7ABB3EFBB835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8" creationId="{216D099E-E732-1EC2-3D15-D0F6D13937F8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9" creationId="{47F214DC-559A-DBBD-1E81-B76EC78B98B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0" creationId="{F1E9B465-D760-06C0-5D07-5837456C376E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1" creationId="{A7EF523E-874B-E49B-2DD8-4AD3381AC16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2" creationId="{2188694F-F228-3E13-EA11-AE37A0932C54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3" creationId="{951DDAB8-B53A-5AF2-1CFF-A27F90516742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4" creationId="{1E34F42C-9313-47AA-9481-682EAB6B8DDC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5" creationId="{E4914977-EED4-9E32-A892-22B30AC9382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6" creationId="{B63F3C5E-E1B1-594B-8AC0-60B2AA9ABE8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7" creationId="{A311C548-AFE1-2B39-6775-CA9992CAFFB2}"/>
          </ac:spMkLst>
        </pc:spChg>
        <pc:picChg chg="del">
          <ac:chgData name="Abels, Patrick" userId="ba666de4-0d21-43a6-8e66-51a18aae1b4a" providerId="ADAL" clId="{FC0F903D-4E86-4637-A930-82D54CC69AD8}" dt="2023-09-27T08:56:37.276" v="320" actId="478"/>
          <ac:picMkLst>
            <pc:docMk/>
            <pc:sldMk cId="4127666779" sldId="262"/>
            <ac:picMk id="3" creationId="{1D38B88E-3811-951F-3F06-B2992BB87A8E}"/>
          </ac:picMkLst>
        </pc:picChg>
        <pc:picChg chg="del">
          <ac:chgData name="Abels, Patrick" userId="ba666de4-0d21-43a6-8e66-51a18aae1b4a" providerId="ADAL" clId="{FC0F903D-4E86-4637-A930-82D54CC69AD8}" dt="2023-09-27T08:56:38.150" v="321" actId="478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new mod">
        <pc:chgData name="Abels, Patrick" userId="ba666de4-0d21-43a6-8e66-51a18aae1b4a" providerId="ADAL" clId="{FC0F903D-4E86-4637-A930-82D54CC69AD8}" dt="2023-10-08T12:12:33.119" v="551" actId="207"/>
        <pc:sldMkLst>
          <pc:docMk/>
          <pc:sldMk cId="3051316058" sldId="264"/>
        </pc:sldMkLst>
        <pc:spChg chg="del">
          <ac:chgData name="Abels, Patrick" userId="ba666de4-0d21-43a6-8e66-51a18aae1b4a" providerId="ADAL" clId="{FC0F903D-4E86-4637-A930-82D54CC69AD8}" dt="2023-10-08T12:06:26.472" v="432" actId="478"/>
          <ac:spMkLst>
            <pc:docMk/>
            <pc:sldMk cId="3051316058" sldId="264"/>
            <ac:spMk id="2" creationId="{38F0EA8B-4DDE-1502-7A5B-36FCE7F606DD}"/>
          </ac:spMkLst>
        </pc:spChg>
        <pc:spChg chg="mod">
          <ac:chgData name="Abels, Patrick" userId="ba666de4-0d21-43a6-8e66-51a18aae1b4a" providerId="ADAL" clId="{FC0F903D-4E86-4637-A930-82D54CC69AD8}" dt="2023-10-08T12:12:33.119" v="551" actId="207"/>
          <ac:spMkLst>
            <pc:docMk/>
            <pc:sldMk cId="3051316058" sldId="264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09:54.549" v="470" actId="1076"/>
          <ac:picMkLst>
            <pc:docMk/>
            <pc:sldMk cId="3051316058" sldId="264"/>
            <ac:picMk id="5" creationId="{7BFA2474-8C49-6079-90BC-F25DEF019981}"/>
          </ac:picMkLst>
        </pc:picChg>
        <pc:picChg chg="add del mod">
          <ac:chgData name="Abels, Patrick" userId="ba666de4-0d21-43a6-8e66-51a18aae1b4a" providerId="ADAL" clId="{FC0F903D-4E86-4637-A930-82D54CC69AD8}" dt="2023-10-08T12:09:35.906" v="467" actId="478"/>
          <ac:picMkLst>
            <pc:docMk/>
            <pc:sldMk cId="3051316058" sldId="264"/>
            <ac:picMk id="7" creationId="{E234FF6D-4439-C00F-483D-083691AA4793}"/>
          </ac:picMkLst>
        </pc:picChg>
        <pc:picChg chg="add del mod">
          <ac:chgData name="Abels, Patrick" userId="ba666de4-0d21-43a6-8e66-51a18aae1b4a" providerId="ADAL" clId="{FC0F903D-4E86-4637-A930-82D54CC69AD8}" dt="2023-10-08T12:09:35.311" v="466" actId="478"/>
          <ac:picMkLst>
            <pc:docMk/>
            <pc:sldMk cId="3051316058" sldId="264"/>
            <ac:picMk id="9" creationId="{DCFB0065-CE54-B5E7-630A-5953D3F9B1A1}"/>
          </ac:picMkLst>
        </pc:picChg>
      </pc:sldChg>
      <pc:sldChg chg="addSp delSp modSp add mod">
        <pc:chgData name="Abels, Patrick" userId="ba666de4-0d21-43a6-8e66-51a18aae1b4a" providerId="ADAL" clId="{FC0F903D-4E86-4637-A930-82D54CC69AD8}" dt="2023-10-08T12:12:30.279" v="550" actId="207"/>
        <pc:sldMkLst>
          <pc:docMk/>
          <pc:sldMk cId="4269764945" sldId="265"/>
        </pc:sldMkLst>
        <pc:spChg chg="mod">
          <ac:chgData name="Abels, Patrick" userId="ba666de4-0d21-43a6-8e66-51a18aae1b4a" providerId="ADAL" clId="{FC0F903D-4E86-4637-A930-82D54CC69AD8}" dt="2023-10-08T12:12:30.279" v="550" actId="207"/>
          <ac:spMkLst>
            <pc:docMk/>
            <pc:sldMk cId="4269764945" sldId="265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10:57.018" v="486" actId="1035"/>
          <ac:picMkLst>
            <pc:docMk/>
            <pc:sldMk cId="4269764945" sldId="265"/>
            <ac:picMk id="2" creationId="{063BEFD3-B943-C555-3251-13E36BFFB13C}"/>
          </ac:picMkLst>
        </pc:picChg>
        <pc:picChg chg="add del mod modCrop">
          <ac:chgData name="Abels, Patrick" userId="ba666de4-0d21-43a6-8e66-51a18aae1b4a" providerId="ADAL" clId="{FC0F903D-4E86-4637-A930-82D54CC69AD8}" dt="2023-10-08T12:10:52.725" v="482" actId="1076"/>
          <ac:picMkLst>
            <pc:docMk/>
            <pc:sldMk cId="4269764945" sldId="265"/>
            <ac:picMk id="5" creationId="{7BFA2474-8C49-6079-90BC-F25DEF019981}"/>
          </ac:picMkLst>
        </pc:picChg>
        <pc:picChg chg="del mod">
          <ac:chgData name="Abels, Patrick" userId="ba666de4-0d21-43a6-8e66-51a18aae1b4a" providerId="ADAL" clId="{FC0F903D-4E86-4637-A930-82D54CC69AD8}" dt="2023-10-08T12:10:12.858" v="472" actId="478"/>
          <ac:picMkLst>
            <pc:docMk/>
            <pc:sldMk cId="4269764945" sldId="265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0:12.117" v="471" actId="478"/>
          <ac:picMkLst>
            <pc:docMk/>
            <pc:sldMk cId="4269764945" sldId="265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7.175" v="549" actId="207"/>
        <pc:sldMkLst>
          <pc:docMk/>
          <pc:sldMk cId="1748216249" sldId="266"/>
        </pc:sldMkLst>
        <pc:spChg chg="mod">
          <ac:chgData name="Abels, Patrick" userId="ba666de4-0d21-43a6-8e66-51a18aae1b4a" providerId="ADAL" clId="{FC0F903D-4E86-4637-A930-82D54CC69AD8}" dt="2023-10-08T12:12:27.175" v="549" actId="207"/>
          <ac:spMkLst>
            <pc:docMk/>
            <pc:sldMk cId="1748216249" sldId="266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2.126" v="487" actId="478"/>
          <ac:picMkLst>
            <pc:docMk/>
            <pc:sldMk cId="1748216249" sldId="266"/>
            <ac:picMk id="5" creationId="{7BFA2474-8C49-6079-90BC-F25DEF019981}"/>
          </ac:picMkLst>
        </pc:picChg>
        <pc:picChg chg="mod modCrop">
          <ac:chgData name="Abels, Patrick" userId="ba666de4-0d21-43a6-8e66-51a18aae1b4a" providerId="ADAL" clId="{FC0F903D-4E86-4637-A930-82D54CC69AD8}" dt="2023-10-08T12:11:33.565" v="499" actId="1076"/>
          <ac:picMkLst>
            <pc:docMk/>
            <pc:sldMk cId="1748216249" sldId="266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1:19.353" v="493" actId="478"/>
          <ac:picMkLst>
            <pc:docMk/>
            <pc:sldMk cId="1748216249" sldId="266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3.908" v="548" actId="207"/>
        <pc:sldMkLst>
          <pc:docMk/>
          <pc:sldMk cId="1699506209" sldId="267"/>
        </pc:sldMkLst>
        <pc:spChg chg="mod">
          <ac:chgData name="Abels, Patrick" userId="ba666de4-0d21-43a6-8e66-51a18aae1b4a" providerId="ADAL" clId="{FC0F903D-4E86-4637-A930-82D54CC69AD8}" dt="2023-10-08T12:12:23.908" v="548" actId="207"/>
          <ac:spMkLst>
            <pc:docMk/>
            <pc:sldMk cId="1699506209" sldId="267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9.893" v="489" actId="478"/>
          <ac:picMkLst>
            <pc:docMk/>
            <pc:sldMk cId="1699506209" sldId="267"/>
            <ac:picMk id="5" creationId="{7BFA2474-8C49-6079-90BC-F25DEF019981}"/>
          </ac:picMkLst>
        </pc:picChg>
        <pc:picChg chg="del">
          <ac:chgData name="Abels, Patrick" userId="ba666de4-0d21-43a6-8e66-51a18aae1b4a" providerId="ADAL" clId="{FC0F903D-4E86-4637-A930-82D54CC69AD8}" dt="2023-10-08T12:11:11.212" v="490" actId="478"/>
          <ac:picMkLst>
            <pc:docMk/>
            <pc:sldMk cId="1699506209" sldId="267"/>
            <ac:picMk id="7" creationId="{E234FF6D-4439-C00F-483D-083691AA4793}"/>
          </ac:picMkLst>
        </pc:picChg>
        <pc:picChg chg="mod">
          <ac:chgData name="Abels, Patrick" userId="ba666de4-0d21-43a6-8e66-51a18aae1b4a" providerId="ADAL" clId="{FC0F903D-4E86-4637-A930-82D54CC69AD8}" dt="2023-10-08T12:11:15.517" v="492" actId="1076"/>
          <ac:picMkLst>
            <pc:docMk/>
            <pc:sldMk cId="1699506209" sldId="267"/>
            <ac:picMk id="9" creationId="{DCFB0065-CE54-B5E7-630A-5953D3F9B1A1}"/>
          </ac:picMkLst>
        </pc:picChg>
      </pc:sldChg>
      <pc:sldChg chg="del">
        <pc:chgData name="Abels, Patrick" userId="ba666de4-0d21-43a6-8e66-51a18aae1b4a" providerId="ADAL" clId="{FC0F903D-4E86-4637-A930-82D54CC69AD8}" dt="2023-09-27T08:46:36.688" v="167" actId="47"/>
        <pc:sldMkLst>
          <pc:docMk/>
          <pc:sldMk cId="39607195" sldId="270"/>
        </pc:sldMkLst>
      </pc:sldChg>
      <pc:sldChg chg="del">
        <pc:chgData name="Abels, Patrick" userId="ba666de4-0d21-43a6-8e66-51a18aae1b4a" providerId="ADAL" clId="{FC0F903D-4E86-4637-A930-82D54CC69AD8}" dt="2023-09-27T08:46:35.292" v="166" actId="47"/>
        <pc:sldMkLst>
          <pc:docMk/>
          <pc:sldMk cId="2923068891" sldId="271"/>
        </pc:sldMkLst>
      </pc:sldChg>
    </pc:docChg>
  </pc:docChgLst>
  <pc:docChgLst>
    <pc:chgData name="Abels, Patrick" userId="ba666de4-0d21-43a6-8e66-51a18aae1b4a" providerId="ADAL" clId="{514C03FD-32BB-43B8-9EE7-F049644D3BA6}"/>
    <pc:docChg chg="custSel delSld modSld">
      <pc:chgData name="Abels, Patrick" userId="ba666de4-0d21-43a6-8e66-51a18aae1b4a" providerId="ADAL" clId="{514C03FD-32BB-43B8-9EE7-F049644D3BA6}" dt="2024-03-05T21:00:47.265" v="269" actId="1036"/>
      <pc:docMkLst>
        <pc:docMk/>
      </pc:docMkLst>
      <pc:sldChg chg="addSp delSp modSp mod">
        <pc:chgData name="Abels, Patrick" userId="ba666de4-0d21-43a6-8e66-51a18aae1b4a" providerId="ADAL" clId="{514C03FD-32BB-43B8-9EE7-F049644D3BA6}" dt="2024-03-05T17:24:00.662" v="15" actId="1076"/>
        <pc:sldMkLst>
          <pc:docMk/>
          <pc:sldMk cId="4053142725" sldId="258"/>
        </pc:sldMkLst>
        <pc:picChg chg="del">
          <ac:chgData name="Abels, Patrick" userId="ba666de4-0d21-43a6-8e66-51a18aae1b4a" providerId="ADAL" clId="{514C03FD-32BB-43B8-9EE7-F049644D3BA6}" dt="2024-03-05T17:23:30.346" v="2" actId="478"/>
          <ac:picMkLst>
            <pc:docMk/>
            <pc:sldMk cId="4053142725" sldId="258"/>
            <ac:picMk id="2" creationId="{6ADC1E77-FB64-6780-FE05-A2798C9C4E7A}"/>
          </ac:picMkLst>
        </pc:picChg>
        <pc:picChg chg="add mod modCrop">
          <ac:chgData name="Abels, Patrick" userId="ba666de4-0d21-43a6-8e66-51a18aae1b4a" providerId="ADAL" clId="{514C03FD-32BB-43B8-9EE7-F049644D3BA6}" dt="2024-03-05T17:23:57.877" v="12" actId="1076"/>
          <ac:picMkLst>
            <pc:docMk/>
            <pc:sldMk cId="4053142725" sldId="258"/>
            <ac:picMk id="3" creationId="{1E8C5E85-8077-E176-24EE-F3D1BD858E8F}"/>
          </ac:picMkLst>
        </pc:picChg>
        <pc:picChg chg="add mod modCrop">
          <ac:chgData name="Abels, Patrick" userId="ba666de4-0d21-43a6-8e66-51a18aae1b4a" providerId="ADAL" clId="{514C03FD-32BB-43B8-9EE7-F049644D3BA6}" dt="2024-03-05T17:24:00.662" v="15" actId="1076"/>
          <ac:picMkLst>
            <pc:docMk/>
            <pc:sldMk cId="4053142725" sldId="258"/>
            <ac:picMk id="5" creationId="{CFDCF565-E262-8911-642A-D1723C36F0B8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8:42.967" v="241" actId="1076"/>
        <pc:sldMkLst>
          <pc:docMk/>
          <pc:sldMk cId="1535252720" sldId="269"/>
        </pc:sldMkLst>
        <pc:spChg chg="mod">
          <ac:chgData name="Abels, Patrick" userId="ba666de4-0d21-43a6-8e66-51a18aae1b4a" providerId="ADAL" clId="{514C03FD-32BB-43B8-9EE7-F049644D3BA6}" dt="2024-03-05T20:55:54.315" v="199" actId="6549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514C03FD-32BB-43B8-9EE7-F049644D3BA6}" dt="2024-03-05T20:58:32.335" v="237" actId="14100"/>
          <ac:picMkLst>
            <pc:docMk/>
            <pc:sldMk cId="1535252720" sldId="269"/>
            <ac:picMk id="4" creationId="{4FB07E2C-1DB9-195A-E0D7-A9484E15724C}"/>
          </ac:picMkLst>
        </pc:picChg>
        <pc:picChg chg="del">
          <ac:chgData name="Abels, Patrick" userId="ba666de4-0d21-43a6-8e66-51a18aae1b4a" providerId="ADAL" clId="{514C03FD-32BB-43B8-9EE7-F049644D3BA6}" dt="2024-03-05T20:55:33.438" v="181" actId="478"/>
          <ac:picMkLst>
            <pc:docMk/>
            <pc:sldMk cId="1535252720" sldId="269"/>
            <ac:picMk id="5" creationId="{3C391161-7920-C655-A6E6-E4894A8D1ADE}"/>
          </ac:picMkLst>
        </pc:picChg>
        <pc:picChg chg="add mod">
          <ac:chgData name="Abels, Patrick" userId="ba666de4-0d21-43a6-8e66-51a18aae1b4a" providerId="ADAL" clId="{514C03FD-32BB-43B8-9EE7-F049644D3BA6}" dt="2024-03-05T20:58:42.967" v="241" actId="1076"/>
          <ac:picMkLst>
            <pc:docMk/>
            <pc:sldMk cId="1535252720" sldId="269"/>
            <ac:picMk id="6" creationId="{ACD20529-F9AD-FC2B-9693-9630DD880763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8:19.344" v="233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514C03FD-32BB-43B8-9EE7-F049644D3BA6}" dt="2024-03-05T20:58:19.344" v="233" actId="20577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514C03FD-32BB-43B8-9EE7-F049644D3BA6}" dt="2024-03-05T20:58:06.494" v="220" actId="478"/>
          <ac:picMkLst>
            <pc:docMk/>
            <pc:sldMk cId="1722427942" sldId="273"/>
            <ac:picMk id="4" creationId="{BA3F1C55-78E2-DB4E-4BA5-8C3D65848EEE}"/>
          </ac:picMkLst>
        </pc:picChg>
        <pc:picChg chg="add mod">
          <ac:chgData name="Abels, Patrick" userId="ba666de4-0d21-43a6-8e66-51a18aae1b4a" providerId="ADAL" clId="{514C03FD-32BB-43B8-9EE7-F049644D3BA6}" dt="2024-03-05T20:58:13.045" v="224" actId="1076"/>
          <ac:picMkLst>
            <pc:docMk/>
            <pc:sldMk cId="1722427942" sldId="273"/>
            <ac:picMk id="7" creationId="{C03A38BD-DDD8-BAFD-C94D-286CCB127D6F}"/>
          </ac:picMkLst>
        </pc:picChg>
      </pc:sldChg>
      <pc:sldChg chg="modSp mod">
        <pc:chgData name="Abels, Patrick" userId="ba666de4-0d21-43a6-8e66-51a18aae1b4a" providerId="ADAL" clId="{514C03FD-32BB-43B8-9EE7-F049644D3BA6}" dt="2024-03-05T17:23:12.289" v="1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514C03FD-32BB-43B8-9EE7-F049644D3BA6}" dt="2024-03-05T17:23:12.289" v="1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514C03FD-32BB-43B8-9EE7-F049644D3BA6}" dt="2024-03-05T20:51:15.876" v="172" actId="6549"/>
        <pc:sldMkLst>
          <pc:docMk/>
          <pc:sldMk cId="4188792782" sldId="275"/>
        </pc:sldMkLst>
        <pc:spChg chg="mod">
          <ac:chgData name="Abels, Patrick" userId="ba666de4-0d21-43a6-8e66-51a18aae1b4a" providerId="ADAL" clId="{514C03FD-32BB-43B8-9EE7-F049644D3BA6}" dt="2024-03-05T17:31:02.202" v="50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514C03FD-32BB-43B8-9EE7-F049644D3BA6}" dt="2024-03-05T17:29:48.003" v="17" actId="20577"/>
          <ac:spMkLst>
            <pc:docMk/>
            <pc:sldMk cId="4188792782" sldId="275"/>
            <ac:spMk id="3" creationId="{DE287186-0EB6-0464-DD2D-E6DDC50BD359}"/>
          </ac:spMkLst>
        </pc:spChg>
        <pc:spChg chg="mod ord">
          <ac:chgData name="Abels, Patrick" userId="ba666de4-0d21-43a6-8e66-51a18aae1b4a" providerId="ADAL" clId="{514C03FD-32BB-43B8-9EE7-F049644D3BA6}" dt="2024-03-05T17:36:40.601" v="127" actId="166"/>
          <ac:spMkLst>
            <pc:docMk/>
            <pc:sldMk cId="4188792782" sldId="275"/>
            <ac:spMk id="25" creationId="{45C04E61-B0C0-2A9B-9F90-EF9BE1A7621E}"/>
          </ac:spMkLst>
        </pc:spChg>
        <pc:spChg chg="mod ord">
          <ac:chgData name="Abels, Patrick" userId="ba666de4-0d21-43a6-8e66-51a18aae1b4a" providerId="ADAL" clId="{514C03FD-32BB-43B8-9EE7-F049644D3BA6}" dt="2024-03-05T20:51:02.912" v="166" actId="207"/>
          <ac:spMkLst>
            <pc:docMk/>
            <pc:sldMk cId="4188792782" sldId="275"/>
            <ac:spMk id="26" creationId="{590F2371-B7CF-FF47-D267-D91AF9F4C2DD}"/>
          </ac:spMkLst>
        </pc:spChg>
        <pc:spChg chg="mod ord">
          <ac:chgData name="Abels, Patrick" userId="ba666de4-0d21-43a6-8e66-51a18aae1b4a" providerId="ADAL" clId="{514C03FD-32BB-43B8-9EE7-F049644D3BA6}" dt="2024-03-05T20:51:15.876" v="172" actId="6549"/>
          <ac:spMkLst>
            <pc:docMk/>
            <pc:sldMk cId="4188792782" sldId="275"/>
            <ac:spMk id="27" creationId="{37696E0C-B888-FF26-98EE-DC079F256203}"/>
          </ac:spMkLst>
        </pc:spChg>
        <pc:spChg chg="mod ord">
          <ac:chgData name="Abels, Patrick" userId="ba666de4-0d21-43a6-8e66-51a18aae1b4a" providerId="ADAL" clId="{514C03FD-32BB-43B8-9EE7-F049644D3BA6}" dt="2024-03-05T17:37:31.361" v="140" actId="1035"/>
          <ac:spMkLst>
            <pc:docMk/>
            <pc:sldMk cId="4188792782" sldId="275"/>
            <ac:spMk id="28" creationId="{1FAEBEF0-991A-3A9C-3E67-358CA99C722D}"/>
          </ac:spMkLst>
        </pc:spChg>
        <pc:spChg chg="mod ord">
          <ac:chgData name="Abels, Patrick" userId="ba666de4-0d21-43a6-8e66-51a18aae1b4a" providerId="ADAL" clId="{514C03FD-32BB-43B8-9EE7-F049644D3BA6}" dt="2024-03-05T17:37:34.880" v="148" actId="1036"/>
          <ac:spMkLst>
            <pc:docMk/>
            <pc:sldMk cId="4188792782" sldId="275"/>
            <ac:spMk id="29" creationId="{A68D7E35-29A8-0631-C6D6-58278041B651}"/>
          </ac:spMkLst>
        </pc:spChg>
        <pc:spChg chg="mod ord">
          <ac:chgData name="Abels, Patrick" userId="ba666de4-0d21-43a6-8e66-51a18aae1b4a" providerId="ADAL" clId="{514C03FD-32BB-43B8-9EE7-F049644D3BA6}" dt="2024-03-05T17:37:39.338" v="154" actId="1035"/>
          <ac:spMkLst>
            <pc:docMk/>
            <pc:sldMk cId="4188792782" sldId="275"/>
            <ac:spMk id="30" creationId="{6D19C740-719F-0523-99EF-2F5D04325326}"/>
          </ac:spMkLst>
        </pc:spChg>
        <pc:spChg chg="mod ord">
          <ac:chgData name="Abels, Patrick" userId="ba666de4-0d21-43a6-8e66-51a18aae1b4a" providerId="ADAL" clId="{514C03FD-32BB-43B8-9EE7-F049644D3BA6}" dt="2024-03-05T17:37:22.465" v="134" actId="207"/>
          <ac:spMkLst>
            <pc:docMk/>
            <pc:sldMk cId="4188792782" sldId="275"/>
            <ac:spMk id="31" creationId="{6A25111A-C3F8-5EC7-918E-855E5CFED9CD}"/>
          </ac:spMkLst>
        </pc:spChg>
        <pc:picChg chg="add mod">
          <ac:chgData name="Abels, Patrick" userId="ba666de4-0d21-43a6-8e66-51a18aae1b4a" providerId="ADAL" clId="{514C03FD-32BB-43B8-9EE7-F049644D3BA6}" dt="2024-03-05T17:33:58.095" v="62" actId="1036"/>
          <ac:picMkLst>
            <pc:docMk/>
            <pc:sldMk cId="4188792782" sldId="275"/>
            <ac:picMk id="5" creationId="{1D6C4422-819C-B5DB-EC1E-50C60AE39A65}"/>
          </ac:picMkLst>
        </pc:picChg>
        <pc:picChg chg="del">
          <ac:chgData name="Abels, Patrick" userId="ba666de4-0d21-43a6-8e66-51a18aae1b4a" providerId="ADAL" clId="{514C03FD-32BB-43B8-9EE7-F049644D3BA6}" dt="2024-03-05T17:36:47.227" v="128" actId="478"/>
          <ac:picMkLst>
            <pc:docMk/>
            <pc:sldMk cId="4188792782" sldId="275"/>
            <ac:picMk id="24" creationId="{723CD80E-6EAF-8E6F-F121-B5027AF49AD2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3:45.633" v="180" actId="1037"/>
        <pc:sldMkLst>
          <pc:docMk/>
          <pc:sldMk cId="2432261518" sldId="276"/>
        </pc:sldMkLst>
        <pc:picChg chg="add mod">
          <ac:chgData name="Abels, Patrick" userId="ba666de4-0d21-43a6-8e66-51a18aae1b4a" providerId="ADAL" clId="{514C03FD-32BB-43B8-9EE7-F049644D3BA6}" dt="2024-03-05T20:53:45.633" v="180" actId="1037"/>
          <ac:picMkLst>
            <pc:docMk/>
            <pc:sldMk cId="2432261518" sldId="276"/>
            <ac:picMk id="3" creationId="{A5B927C9-B994-3D2B-555C-6371581E3BD8}"/>
          </ac:picMkLst>
        </pc:picChg>
        <pc:picChg chg="del">
          <ac:chgData name="Abels, Patrick" userId="ba666de4-0d21-43a6-8e66-51a18aae1b4a" providerId="ADAL" clId="{514C03FD-32BB-43B8-9EE7-F049644D3BA6}" dt="2024-03-05T20:51:45.852" v="173" actId="478"/>
          <ac:picMkLst>
            <pc:docMk/>
            <pc:sldMk cId="2432261518" sldId="276"/>
            <ac:picMk id="9" creationId="{27CA68AE-BD63-9357-7798-D97D7A0625D1}"/>
          </ac:picMkLst>
        </pc:picChg>
        <pc:picChg chg="del">
          <ac:chgData name="Abels, Patrick" userId="ba666de4-0d21-43a6-8e66-51a18aae1b4a" providerId="ADAL" clId="{514C03FD-32BB-43B8-9EE7-F049644D3BA6}" dt="2024-03-05T20:51:47.216" v="174" actId="478"/>
          <ac:picMkLst>
            <pc:docMk/>
            <pc:sldMk cId="2432261518" sldId="276"/>
            <ac:picMk id="10" creationId="{FE1EB9C5-BC59-FF68-1F58-598B8980083B}"/>
          </ac:picMkLst>
        </pc:picChg>
      </pc:sldChg>
      <pc:sldChg chg="addSp delSp modSp del mod">
        <pc:chgData name="Abels, Patrick" userId="ba666de4-0d21-43a6-8e66-51a18aae1b4a" providerId="ADAL" clId="{514C03FD-32BB-43B8-9EE7-F049644D3BA6}" dt="2024-03-05T20:58:25.491" v="235" actId="47"/>
        <pc:sldMkLst>
          <pc:docMk/>
          <pc:sldMk cId="3373920862" sldId="277"/>
        </pc:sldMkLst>
        <pc:spChg chg="mod">
          <ac:chgData name="Abels, Patrick" userId="ba666de4-0d21-43a6-8e66-51a18aae1b4a" providerId="ADAL" clId="{514C03FD-32BB-43B8-9EE7-F049644D3BA6}" dt="2024-03-05T20:57:01.951" v="215" actId="6549"/>
          <ac:spMkLst>
            <pc:docMk/>
            <pc:sldMk cId="3373920862" sldId="277"/>
            <ac:spMk id="3" creationId="{5C4D9B0F-C905-599E-65D1-AA4305E0852B}"/>
          </ac:spMkLst>
        </pc:spChg>
        <pc:picChg chg="del">
          <ac:chgData name="Abels, Patrick" userId="ba666de4-0d21-43a6-8e66-51a18aae1b4a" providerId="ADAL" clId="{514C03FD-32BB-43B8-9EE7-F049644D3BA6}" dt="2024-03-05T20:56:54.421" v="200" actId="478"/>
          <ac:picMkLst>
            <pc:docMk/>
            <pc:sldMk cId="3373920862" sldId="277"/>
            <ac:picMk id="4" creationId="{B7B2148E-EB22-7553-C85B-D8DDB9F0378D}"/>
          </ac:picMkLst>
        </pc:picChg>
        <pc:picChg chg="add del">
          <ac:chgData name="Abels, Patrick" userId="ba666de4-0d21-43a6-8e66-51a18aae1b4a" providerId="ADAL" clId="{514C03FD-32BB-43B8-9EE7-F049644D3BA6}" dt="2024-03-05T20:58:23.859" v="234" actId="21"/>
          <ac:picMkLst>
            <pc:docMk/>
            <pc:sldMk cId="3373920862" sldId="277"/>
            <ac:picMk id="5" creationId="{ACD20529-F9AD-FC2B-9693-9630DD880763}"/>
          </ac:picMkLst>
        </pc:picChg>
        <pc:picChg chg="add del mod">
          <ac:chgData name="Abels, Patrick" userId="ba666de4-0d21-43a6-8e66-51a18aae1b4a" providerId="ADAL" clId="{514C03FD-32BB-43B8-9EE7-F049644D3BA6}" dt="2024-03-05T20:58:03.937" v="219" actId="21"/>
          <ac:picMkLst>
            <pc:docMk/>
            <pc:sldMk cId="3373920862" sldId="277"/>
            <ac:picMk id="7" creationId="{C03A38BD-DDD8-BAFD-C94D-286CCB127D6F}"/>
          </ac:picMkLst>
        </pc:picChg>
        <pc:picChg chg="del">
          <ac:chgData name="Abels, Patrick" userId="ba666de4-0d21-43a6-8e66-51a18aae1b4a" providerId="ADAL" clId="{514C03FD-32BB-43B8-9EE7-F049644D3BA6}" dt="2024-03-05T20:56:56.081" v="201" actId="478"/>
          <ac:picMkLst>
            <pc:docMk/>
            <pc:sldMk cId="3373920862" sldId="277"/>
            <ac:picMk id="8" creationId="{BBC1BAC9-5165-2E1D-C82E-80D1B38EAE25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1:00:47.265" v="269" actId="1036"/>
        <pc:sldMkLst>
          <pc:docMk/>
          <pc:sldMk cId="3317942293" sldId="278"/>
        </pc:sldMkLst>
        <pc:picChg chg="del">
          <ac:chgData name="Abels, Patrick" userId="ba666de4-0d21-43a6-8e66-51a18aae1b4a" providerId="ADAL" clId="{514C03FD-32BB-43B8-9EE7-F049644D3BA6}" dt="2024-03-05T20:59:42.243" v="242" actId="478"/>
          <ac:picMkLst>
            <pc:docMk/>
            <pc:sldMk cId="3317942293" sldId="278"/>
            <ac:picMk id="5" creationId="{141C490E-DF11-7326-F32F-0E6CAF102964}"/>
          </ac:picMkLst>
        </pc:picChg>
        <pc:picChg chg="add mod modCrop">
          <ac:chgData name="Abels, Patrick" userId="ba666de4-0d21-43a6-8e66-51a18aae1b4a" providerId="ADAL" clId="{514C03FD-32BB-43B8-9EE7-F049644D3BA6}" dt="2024-03-05T21:00:47.265" v="269" actId="1036"/>
          <ac:picMkLst>
            <pc:docMk/>
            <pc:sldMk cId="3317942293" sldId="278"/>
            <ac:picMk id="6" creationId="{7958D677-9CB8-ADAB-A9B4-E9F5654DCF0C}"/>
          </ac:picMkLst>
        </pc:picChg>
        <pc:picChg chg="add mod modCrop">
          <ac:chgData name="Abels, Patrick" userId="ba666de4-0d21-43a6-8e66-51a18aae1b4a" providerId="ADAL" clId="{514C03FD-32BB-43B8-9EE7-F049644D3BA6}" dt="2024-03-05T21:00:47.265" v="269" actId="1036"/>
          <ac:picMkLst>
            <pc:docMk/>
            <pc:sldMk cId="3317942293" sldId="278"/>
            <ac:picMk id="7" creationId="{44F31F0D-2CBA-A11D-EDD5-B5A73AA072C9}"/>
          </ac:picMkLst>
        </pc:picChg>
      </pc:sldChg>
      <pc:sldChg chg="del">
        <pc:chgData name="Abels, Patrick" userId="ba666de4-0d21-43a6-8e66-51a18aae1b4a" providerId="ADAL" clId="{514C03FD-32BB-43B8-9EE7-F049644D3BA6}" dt="2024-03-05T20:58:27.639" v="236" actId="47"/>
        <pc:sldMkLst>
          <pc:docMk/>
          <pc:sldMk cId="1466867817" sldId="279"/>
        </pc:sldMkLst>
      </pc:sldChg>
    </pc:docChg>
  </pc:docChgLst>
  <pc:docChgLst>
    <pc:chgData name="Abels, Patrick" userId="ba666de4-0d21-43a6-8e66-51a18aae1b4a" providerId="ADAL" clId="{529DD50F-8385-4816-8810-37AA78A8B2BD}"/>
    <pc:docChg chg="custSel modSld">
      <pc:chgData name="Abels, Patrick" userId="ba666de4-0d21-43a6-8e66-51a18aae1b4a" providerId="ADAL" clId="{529DD50F-8385-4816-8810-37AA78A8B2BD}" dt="2023-08-01T10:30:07.378" v="617" actId="207"/>
      <pc:docMkLst>
        <pc:docMk/>
      </pc:docMkLst>
      <pc:sldChg chg="addSp delSp modSp mod">
        <pc:chgData name="Abels, Patrick" userId="ba666de4-0d21-43a6-8e66-51a18aae1b4a" providerId="ADAL" clId="{529DD50F-8385-4816-8810-37AA78A8B2BD}" dt="2023-08-01T10:30:07.378" v="617" actId="207"/>
        <pc:sldMkLst>
          <pc:docMk/>
          <pc:sldMk cId="39607195" sldId="270"/>
        </pc:sldMkLst>
        <pc:spChg chg="mod">
          <ac:chgData name="Abels, Patrick" userId="ba666de4-0d21-43a6-8e66-51a18aae1b4a" providerId="ADAL" clId="{529DD50F-8385-4816-8810-37AA78A8B2BD}" dt="2023-08-01T10:30:07.378" v="617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529DD50F-8385-4816-8810-37AA78A8B2BD}" dt="2023-08-01T10:08:57.299" v="46" actId="20577"/>
          <ac:spMkLst>
            <pc:docMk/>
            <pc:sldMk cId="39607195" sldId="270"/>
            <ac:spMk id="3" creationId="{B7EA5D86-2AE1-8177-5905-FF1FFBFA39D8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4" creationId="{C9D821A3-57D1-5441-04CD-32A439397542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5" creationId="{E37D54A5-5F7D-E334-1AD0-4C77AA12E40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6" creationId="{C6352948-7515-D8BF-E78F-5FCC08194C7C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8" creationId="{39938392-2326-8C73-9AF3-8305F8A1803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9" creationId="{B030334D-BDA1-B177-14AC-7CBE707BA9A6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0" creationId="{E36DFD04-3BB5-7CD1-72CD-F2570DE4ECE1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1" creationId="{52CE9DA6-6F46-BA79-6C1E-BF9FBA7C51D3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2" creationId="{8FEFDC21-5BFD-20AE-3C7E-945B2EAA3F2B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3" creationId="{058CA7ED-68A4-6D99-3D93-7DB1F37EF3AF}"/>
          </ac:spMkLst>
        </pc:spChg>
        <pc:graphicFrameChg chg="add mod modGraphic">
          <ac:chgData name="Abels, Patrick" userId="ba666de4-0d21-43a6-8e66-51a18aae1b4a" providerId="ADAL" clId="{529DD50F-8385-4816-8810-37AA78A8B2BD}" dt="2023-08-01T10:28:06.187" v="608" actId="20577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2C970EC9-5726-4088-B963-EB70BDBBAF6D}"/>
    <pc:docChg chg="undo custSel modSld">
      <pc:chgData name="Abels, Patrick" userId="ba666de4-0d21-43a6-8e66-51a18aae1b4a" providerId="ADAL" clId="{2C970EC9-5726-4088-B963-EB70BDBBAF6D}" dt="2024-03-16T19:41:02.688" v="947" actId="20577"/>
      <pc:docMkLst>
        <pc:docMk/>
      </pc:docMkLst>
      <pc:sldChg chg="addSp delSp modSp mod">
        <pc:chgData name="Abels, Patrick" userId="ba666de4-0d21-43a6-8e66-51a18aae1b4a" providerId="ADAL" clId="{2C970EC9-5726-4088-B963-EB70BDBBAF6D}" dt="2024-03-05T21:25:47.466" v="119" actId="1035"/>
        <pc:sldMkLst>
          <pc:docMk/>
          <pc:sldMk cId="4053142725" sldId="258"/>
        </pc:sldMkLst>
        <pc:picChg chg="add mod modCrop">
          <ac:chgData name="Abels, Patrick" userId="ba666de4-0d21-43a6-8e66-51a18aae1b4a" providerId="ADAL" clId="{2C970EC9-5726-4088-B963-EB70BDBBAF6D}" dt="2024-03-05T21:25:47.466" v="119" actId="1035"/>
          <ac:picMkLst>
            <pc:docMk/>
            <pc:sldMk cId="4053142725" sldId="258"/>
            <ac:picMk id="2" creationId="{ADABCA65-609C-BA4E-3CF7-1AB170C0EAF0}"/>
          </ac:picMkLst>
        </pc:picChg>
        <pc:picChg chg="del">
          <ac:chgData name="Abels, Patrick" userId="ba666de4-0d21-43a6-8e66-51a18aae1b4a" providerId="ADAL" clId="{2C970EC9-5726-4088-B963-EB70BDBBAF6D}" dt="2024-03-05T21:25:16.904" v="103" actId="478"/>
          <ac:picMkLst>
            <pc:docMk/>
            <pc:sldMk cId="4053142725" sldId="258"/>
            <ac:picMk id="3" creationId="{1E8C5E85-8077-E176-24EE-F3D1BD858E8F}"/>
          </ac:picMkLst>
        </pc:picChg>
        <pc:picChg chg="del">
          <ac:chgData name="Abels, Patrick" userId="ba666de4-0d21-43a6-8e66-51a18aae1b4a" providerId="ADAL" clId="{2C970EC9-5726-4088-B963-EB70BDBBAF6D}" dt="2024-03-05T21:25:18.167" v="104" actId="478"/>
          <ac:picMkLst>
            <pc:docMk/>
            <pc:sldMk cId="4053142725" sldId="258"/>
            <ac:picMk id="5" creationId="{CFDCF565-E262-8911-642A-D1723C36F0B8}"/>
          </ac:picMkLst>
        </pc:picChg>
      </pc:sldChg>
      <pc:sldChg chg="addSp delSp modSp mod">
        <pc:chgData name="Abels, Patrick" userId="ba666de4-0d21-43a6-8e66-51a18aae1b4a" providerId="ADAL" clId="{2C970EC9-5726-4088-B963-EB70BDBBAF6D}" dt="2024-03-05T21:32:16.653" v="233" actId="1037"/>
        <pc:sldMkLst>
          <pc:docMk/>
          <pc:sldMk cId="1535252720" sldId="269"/>
        </pc:sldMkLst>
        <pc:spChg chg="mod">
          <ac:chgData name="Abels, Patrick" userId="ba666de4-0d21-43a6-8e66-51a18aae1b4a" providerId="ADAL" clId="{2C970EC9-5726-4088-B963-EB70BDBBAF6D}" dt="2024-03-05T21:29:09.119" v="130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2C970EC9-5726-4088-B963-EB70BDBBAF6D}" dt="2024-03-05T21:26:08.272" v="120" actId="478"/>
          <ac:picMkLst>
            <pc:docMk/>
            <pc:sldMk cId="1535252720" sldId="269"/>
            <ac:picMk id="4" creationId="{4FB07E2C-1DB9-195A-E0D7-A9484E15724C}"/>
          </ac:picMkLst>
        </pc:picChg>
        <pc:picChg chg="add mod modCrop">
          <ac:chgData name="Abels, Patrick" userId="ba666de4-0d21-43a6-8e66-51a18aae1b4a" providerId="ADAL" clId="{2C970EC9-5726-4088-B963-EB70BDBBAF6D}" dt="2024-03-05T21:32:16.653" v="233" actId="1037"/>
          <ac:picMkLst>
            <pc:docMk/>
            <pc:sldMk cId="1535252720" sldId="269"/>
            <ac:picMk id="5" creationId="{17D38932-272E-39EE-D1FB-0F63BAF1791B}"/>
          </ac:picMkLst>
        </pc:picChg>
        <pc:picChg chg="del">
          <ac:chgData name="Abels, Patrick" userId="ba666de4-0d21-43a6-8e66-51a18aae1b4a" providerId="ADAL" clId="{2C970EC9-5726-4088-B963-EB70BDBBAF6D}" dt="2024-03-05T21:26:10.142" v="121" actId="478"/>
          <ac:picMkLst>
            <pc:docMk/>
            <pc:sldMk cId="1535252720" sldId="269"/>
            <ac:picMk id="6" creationId="{ACD20529-F9AD-FC2B-9693-9630DD880763}"/>
          </ac:picMkLst>
        </pc:picChg>
        <pc:picChg chg="add mod">
          <ac:chgData name="Abels, Patrick" userId="ba666de4-0d21-43a6-8e66-51a18aae1b4a" providerId="ADAL" clId="{2C970EC9-5726-4088-B963-EB70BDBBAF6D}" dt="2024-03-05T21:32:16.653" v="233" actId="1037"/>
          <ac:picMkLst>
            <pc:docMk/>
            <pc:sldMk cId="1535252720" sldId="269"/>
            <ac:picMk id="7" creationId="{4BA4451F-6E84-89BC-4888-9382129DA320}"/>
          </ac:picMkLst>
        </pc:picChg>
        <pc:picChg chg="add mod modCrop">
          <ac:chgData name="Abels, Patrick" userId="ba666de4-0d21-43a6-8e66-51a18aae1b4a" providerId="ADAL" clId="{2C970EC9-5726-4088-B963-EB70BDBBAF6D}" dt="2024-03-05T21:32:12.690" v="205" actId="1076"/>
          <ac:picMkLst>
            <pc:docMk/>
            <pc:sldMk cId="1535252720" sldId="269"/>
            <ac:picMk id="8" creationId="{58AA9554-653C-DAFC-6EE2-C33A10305994}"/>
          </ac:picMkLst>
        </pc:picChg>
        <pc:picChg chg="add mod modCrop">
          <ac:chgData name="Abels, Patrick" userId="ba666de4-0d21-43a6-8e66-51a18aae1b4a" providerId="ADAL" clId="{2C970EC9-5726-4088-B963-EB70BDBBAF6D}" dt="2024-03-05T21:32:16.653" v="233" actId="1037"/>
          <ac:picMkLst>
            <pc:docMk/>
            <pc:sldMk cId="1535252720" sldId="269"/>
            <ac:picMk id="9" creationId="{4F481999-4957-E60C-6AF5-5756E0B9AF6E}"/>
          </ac:picMkLst>
        </pc:picChg>
      </pc:sldChg>
      <pc:sldChg chg="addSp delSp modSp mod">
        <pc:chgData name="Abels, Patrick" userId="ba666de4-0d21-43a6-8e66-51a18aae1b4a" providerId="ADAL" clId="{2C970EC9-5726-4088-B963-EB70BDBBAF6D}" dt="2024-03-05T21:32:28.452" v="236" actId="1076"/>
        <pc:sldMkLst>
          <pc:docMk/>
          <pc:sldMk cId="1722427942" sldId="273"/>
        </pc:sldMkLst>
        <pc:spChg chg="mod">
          <ac:chgData name="Abels, Patrick" userId="ba666de4-0d21-43a6-8e66-51a18aae1b4a" providerId="ADAL" clId="{2C970EC9-5726-4088-B963-EB70BDBBAF6D}" dt="2024-03-05T21:26:58.250" v="125" actId="6549"/>
          <ac:spMkLst>
            <pc:docMk/>
            <pc:sldMk cId="1722427942" sldId="273"/>
            <ac:spMk id="2" creationId="{9AB4A751-8F07-093D-AF8D-F931909DA7A8}"/>
          </ac:spMkLst>
        </pc:spChg>
        <pc:picChg chg="add del mod modCrop">
          <ac:chgData name="Abels, Patrick" userId="ba666de4-0d21-43a6-8e66-51a18aae1b4a" providerId="ADAL" clId="{2C970EC9-5726-4088-B963-EB70BDBBAF6D}" dt="2024-03-05T21:29:59.128" v="140" actId="21"/>
          <ac:picMkLst>
            <pc:docMk/>
            <pc:sldMk cId="1722427942" sldId="273"/>
            <ac:picMk id="4" creationId="{4BA4451F-6E84-89BC-4888-9382129DA320}"/>
          </ac:picMkLst>
        </pc:picChg>
        <pc:picChg chg="add mod modCrop">
          <ac:chgData name="Abels, Patrick" userId="ba666de4-0d21-43a6-8e66-51a18aae1b4a" providerId="ADAL" clId="{2C970EC9-5726-4088-B963-EB70BDBBAF6D}" dt="2024-03-05T21:32:28.452" v="236" actId="1076"/>
          <ac:picMkLst>
            <pc:docMk/>
            <pc:sldMk cId="1722427942" sldId="273"/>
            <ac:picMk id="5" creationId="{28CCCBDB-EA85-0F46-89B8-790664D8E687}"/>
          </ac:picMkLst>
        </pc:picChg>
        <pc:picChg chg="del">
          <ac:chgData name="Abels, Patrick" userId="ba666de4-0d21-43a6-8e66-51a18aae1b4a" providerId="ADAL" clId="{2C970EC9-5726-4088-B963-EB70BDBBAF6D}" dt="2024-03-05T21:29:39.873" v="135" actId="478"/>
          <ac:picMkLst>
            <pc:docMk/>
            <pc:sldMk cId="1722427942" sldId="273"/>
            <ac:picMk id="7" creationId="{C03A38BD-DDD8-BAFD-C94D-286CCB127D6F}"/>
          </ac:picMkLst>
        </pc:picChg>
      </pc:sldChg>
      <pc:sldChg chg="modSp mod">
        <pc:chgData name="Abels, Patrick" userId="ba666de4-0d21-43a6-8e66-51a18aae1b4a" providerId="ADAL" clId="{2C970EC9-5726-4088-B963-EB70BDBBAF6D}" dt="2024-03-05T21:24:54.893" v="102" actId="207"/>
        <pc:sldMkLst>
          <pc:docMk/>
          <pc:sldMk cId="3461349593" sldId="274"/>
        </pc:sldMkLst>
        <pc:spChg chg="mod">
          <ac:chgData name="Abels, Patrick" userId="ba666de4-0d21-43a6-8e66-51a18aae1b4a" providerId="ADAL" clId="{2C970EC9-5726-4088-B963-EB70BDBBAF6D}" dt="2024-03-05T21:24:54.893" v="102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2C970EC9-5726-4088-B963-EB70BDBBAF6D}" dt="2024-03-16T19:41:02.688" v="947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2C970EC9-5726-4088-B963-EB70BDBBAF6D}" dt="2024-03-05T21:52:09.528" v="924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2C970EC9-5726-4088-B963-EB70BDBBAF6D}" dt="2024-03-16T19:41:02.688" v="947" actId="20577"/>
          <ac:spMkLst>
            <pc:docMk/>
            <pc:sldMk cId="4188792782" sldId="275"/>
            <ac:spMk id="3" creationId="{DE287186-0EB6-0464-DD2D-E6DDC50BD359}"/>
          </ac:spMkLst>
        </pc:spChg>
        <pc:spChg chg="add mod">
          <ac:chgData name="Abels, Patrick" userId="ba666de4-0d21-43a6-8e66-51a18aae1b4a" providerId="ADAL" clId="{2C970EC9-5726-4088-B963-EB70BDBBAF6D}" dt="2024-03-05T21:49:48.861" v="870" actId="207"/>
          <ac:spMkLst>
            <pc:docMk/>
            <pc:sldMk cId="4188792782" sldId="275"/>
            <ac:spMk id="10" creationId="{00F3CE6B-BBA1-11F6-5A7E-F1D40E745AEA}"/>
          </ac:spMkLst>
        </pc:spChg>
        <pc:spChg chg="add mod">
          <ac:chgData name="Abels, Patrick" userId="ba666de4-0d21-43a6-8e66-51a18aae1b4a" providerId="ADAL" clId="{2C970EC9-5726-4088-B963-EB70BDBBAF6D}" dt="2024-03-05T21:46:35.744" v="804" actId="1076"/>
          <ac:spMkLst>
            <pc:docMk/>
            <pc:sldMk cId="4188792782" sldId="275"/>
            <ac:spMk id="12" creationId="{2F4B328C-9737-DE41-8DF4-4340A64B0DD6}"/>
          </ac:spMkLst>
        </pc:spChg>
        <pc:spChg chg="add mod">
          <ac:chgData name="Abels, Patrick" userId="ba666de4-0d21-43a6-8e66-51a18aae1b4a" providerId="ADAL" clId="{2C970EC9-5726-4088-B963-EB70BDBBAF6D}" dt="2024-03-05T21:51:28.216" v="923" actId="1035"/>
          <ac:spMkLst>
            <pc:docMk/>
            <pc:sldMk cId="4188792782" sldId="275"/>
            <ac:spMk id="16" creationId="{874BBB09-44A7-6D64-0DBA-7C89D15B3DDE}"/>
          </ac:spMkLst>
        </pc:spChg>
        <pc:spChg chg="add del">
          <ac:chgData name="Abels, Patrick" userId="ba666de4-0d21-43a6-8e66-51a18aae1b4a" providerId="ADAL" clId="{2C970EC9-5726-4088-B963-EB70BDBBAF6D}" dt="2024-03-05T21:50:22.339" v="874" actId="22"/>
          <ac:spMkLst>
            <pc:docMk/>
            <pc:sldMk cId="4188792782" sldId="275"/>
            <ac:spMk id="20" creationId="{34B45698-3C3D-E7D3-39A1-9F8953C50B4C}"/>
          </ac:spMkLst>
        </pc:spChg>
        <pc:spChg chg="add mod">
          <ac:chgData name="Abels, Patrick" userId="ba666de4-0d21-43a6-8e66-51a18aae1b4a" providerId="ADAL" clId="{2C970EC9-5726-4088-B963-EB70BDBBAF6D}" dt="2024-03-05T21:51:18.380" v="905" actId="1038"/>
          <ac:spMkLst>
            <pc:docMk/>
            <pc:sldMk cId="4188792782" sldId="275"/>
            <ac:spMk id="22" creationId="{2A473880-53B5-66BC-1EB3-1C0324D97E04}"/>
          </ac:spMkLst>
        </pc:spChg>
        <pc:spChg chg="del">
          <ac:chgData name="Abels, Patrick" userId="ba666de4-0d21-43a6-8e66-51a18aae1b4a" providerId="ADAL" clId="{2C970EC9-5726-4088-B963-EB70BDBBAF6D}" dt="2024-03-05T21:37:49.881" v="553" actId="478"/>
          <ac:spMkLst>
            <pc:docMk/>
            <pc:sldMk cId="4188792782" sldId="275"/>
            <ac:spMk id="25" creationId="{45C04E61-B0C0-2A9B-9F90-EF9BE1A7621E}"/>
          </ac:spMkLst>
        </pc:spChg>
        <pc:spChg chg="mod ord">
          <ac:chgData name="Abels, Patrick" userId="ba666de4-0d21-43a6-8e66-51a18aae1b4a" providerId="ADAL" clId="{2C970EC9-5726-4088-B963-EB70BDBBAF6D}" dt="2024-03-05T21:48:53.252" v="857" actId="113"/>
          <ac:spMkLst>
            <pc:docMk/>
            <pc:sldMk cId="4188792782" sldId="275"/>
            <ac:spMk id="26" creationId="{590F2371-B7CF-FF47-D267-D91AF9F4C2DD}"/>
          </ac:spMkLst>
        </pc:spChg>
        <pc:spChg chg="del">
          <ac:chgData name="Abels, Patrick" userId="ba666de4-0d21-43a6-8e66-51a18aae1b4a" providerId="ADAL" clId="{2C970EC9-5726-4088-B963-EB70BDBBAF6D}" dt="2024-03-05T21:37:46.600" v="552" actId="478"/>
          <ac:spMkLst>
            <pc:docMk/>
            <pc:sldMk cId="4188792782" sldId="275"/>
            <ac:spMk id="27" creationId="{37696E0C-B888-FF26-98EE-DC079F256203}"/>
          </ac:spMkLst>
        </pc:spChg>
        <pc:spChg chg="mod ord">
          <ac:chgData name="Abels, Patrick" userId="ba666de4-0d21-43a6-8e66-51a18aae1b4a" providerId="ADAL" clId="{2C970EC9-5726-4088-B963-EB70BDBBAF6D}" dt="2024-03-05T21:44:36.905" v="767" actId="1035"/>
          <ac:spMkLst>
            <pc:docMk/>
            <pc:sldMk cId="4188792782" sldId="275"/>
            <ac:spMk id="28" creationId="{1FAEBEF0-991A-3A9C-3E67-358CA99C722D}"/>
          </ac:spMkLst>
        </pc:spChg>
        <pc:spChg chg="del">
          <ac:chgData name="Abels, Patrick" userId="ba666de4-0d21-43a6-8e66-51a18aae1b4a" providerId="ADAL" clId="{2C970EC9-5726-4088-B963-EB70BDBBAF6D}" dt="2024-03-05T21:40:05.426" v="575" actId="478"/>
          <ac:spMkLst>
            <pc:docMk/>
            <pc:sldMk cId="4188792782" sldId="275"/>
            <ac:spMk id="29" creationId="{A68D7E35-29A8-0631-C6D6-58278041B651}"/>
          </ac:spMkLst>
        </pc:spChg>
        <pc:spChg chg="del">
          <ac:chgData name="Abels, Patrick" userId="ba666de4-0d21-43a6-8e66-51a18aae1b4a" providerId="ADAL" clId="{2C970EC9-5726-4088-B963-EB70BDBBAF6D}" dt="2024-03-05T21:40:05.426" v="575" actId="478"/>
          <ac:spMkLst>
            <pc:docMk/>
            <pc:sldMk cId="4188792782" sldId="275"/>
            <ac:spMk id="30" creationId="{6D19C740-719F-0523-99EF-2F5D04325326}"/>
          </ac:spMkLst>
        </pc:spChg>
        <pc:spChg chg="mod ord">
          <ac:chgData name="Abels, Patrick" userId="ba666de4-0d21-43a6-8e66-51a18aae1b4a" providerId="ADAL" clId="{2C970EC9-5726-4088-B963-EB70BDBBAF6D}" dt="2024-03-05T21:50:10.877" v="872" actId="207"/>
          <ac:spMkLst>
            <pc:docMk/>
            <pc:sldMk cId="4188792782" sldId="275"/>
            <ac:spMk id="31" creationId="{6A25111A-C3F8-5EC7-918E-855E5CFED9CD}"/>
          </ac:spMkLst>
        </pc:spChg>
        <pc:picChg chg="del">
          <ac:chgData name="Abels, Patrick" userId="ba666de4-0d21-43a6-8e66-51a18aae1b4a" providerId="ADAL" clId="{2C970EC9-5726-4088-B963-EB70BDBBAF6D}" dt="2024-03-05T21:41:50.087" v="576" actId="478"/>
          <ac:picMkLst>
            <pc:docMk/>
            <pc:sldMk cId="4188792782" sldId="275"/>
            <ac:picMk id="5" creationId="{1D6C4422-819C-B5DB-EC1E-50C60AE39A65}"/>
          </ac:picMkLst>
        </pc:picChg>
        <pc:picChg chg="add mod modCrop">
          <ac:chgData name="Abels, Patrick" userId="ba666de4-0d21-43a6-8e66-51a18aae1b4a" providerId="ADAL" clId="{2C970EC9-5726-4088-B963-EB70BDBBAF6D}" dt="2024-03-05T21:44:23.385" v="727" actId="1036"/>
          <ac:picMkLst>
            <pc:docMk/>
            <pc:sldMk cId="4188792782" sldId="275"/>
            <ac:picMk id="6" creationId="{310239B4-2E08-3ACD-FC8D-A524285C8146}"/>
          </ac:picMkLst>
        </pc:picChg>
        <pc:cxnChg chg="add mod">
          <ac:chgData name="Abels, Patrick" userId="ba666de4-0d21-43a6-8e66-51a18aae1b4a" providerId="ADAL" clId="{2C970EC9-5726-4088-B963-EB70BDBBAF6D}" dt="2024-03-05T21:50:04.048" v="871" actId="208"/>
          <ac:cxnSpMkLst>
            <pc:docMk/>
            <pc:sldMk cId="4188792782" sldId="275"/>
            <ac:cxnSpMk id="8" creationId="{2133F52B-6AB1-1AD9-A736-A948240BB70D}"/>
          </ac:cxnSpMkLst>
        </pc:cxnChg>
        <pc:cxnChg chg="add mod">
          <ac:chgData name="Abels, Patrick" userId="ba666de4-0d21-43a6-8e66-51a18aae1b4a" providerId="ADAL" clId="{2C970EC9-5726-4088-B963-EB70BDBBAF6D}" dt="2024-03-05T21:46:51.966" v="813" actId="1036"/>
          <ac:cxnSpMkLst>
            <pc:docMk/>
            <pc:sldMk cId="4188792782" sldId="275"/>
            <ac:cxnSpMk id="11" creationId="{8D6AE44B-AAA0-7208-042D-257522D5BAB8}"/>
          </ac:cxnSpMkLst>
        </pc:cxnChg>
        <pc:cxnChg chg="add mod">
          <ac:chgData name="Abels, Patrick" userId="ba666de4-0d21-43a6-8e66-51a18aae1b4a" providerId="ADAL" clId="{2C970EC9-5726-4088-B963-EB70BDBBAF6D}" dt="2024-03-05T21:49:43.455" v="869" actId="207"/>
          <ac:cxnSpMkLst>
            <pc:docMk/>
            <pc:sldMk cId="4188792782" sldId="275"/>
            <ac:cxnSpMk id="15" creationId="{55E7EC62-739A-632F-CE69-0BDD669651F0}"/>
          </ac:cxnSpMkLst>
        </pc:cxnChg>
        <pc:cxnChg chg="add mod">
          <ac:chgData name="Abels, Patrick" userId="ba666de4-0d21-43a6-8e66-51a18aae1b4a" providerId="ADAL" clId="{2C970EC9-5726-4088-B963-EB70BDBBAF6D}" dt="2024-03-05T21:50:46.540" v="883" actId="1035"/>
          <ac:cxnSpMkLst>
            <pc:docMk/>
            <pc:sldMk cId="4188792782" sldId="275"/>
            <ac:cxnSpMk id="21" creationId="{046C3632-0DB5-218F-9008-D4302FF6383E}"/>
          </ac:cxnSpMkLst>
        </pc:cxnChg>
      </pc:sldChg>
      <pc:sldChg chg="addSp delSp modSp mod">
        <pc:chgData name="Abels, Patrick" userId="ba666de4-0d21-43a6-8e66-51a18aae1b4a" providerId="ADAL" clId="{2C970EC9-5726-4088-B963-EB70BDBBAF6D}" dt="2024-03-05T21:23:58.492" v="8" actId="1037"/>
        <pc:sldMkLst>
          <pc:docMk/>
          <pc:sldMk cId="2432261518" sldId="276"/>
        </pc:sldMkLst>
        <pc:picChg chg="del">
          <ac:chgData name="Abels, Patrick" userId="ba666de4-0d21-43a6-8e66-51a18aae1b4a" providerId="ADAL" clId="{2C970EC9-5726-4088-B963-EB70BDBBAF6D}" dt="2024-03-05T21:23:39.957" v="0" actId="478"/>
          <ac:picMkLst>
            <pc:docMk/>
            <pc:sldMk cId="2432261518" sldId="276"/>
            <ac:picMk id="3" creationId="{A5B927C9-B994-3D2B-555C-6371581E3BD8}"/>
          </ac:picMkLst>
        </pc:picChg>
        <pc:picChg chg="add mod">
          <ac:chgData name="Abels, Patrick" userId="ba666de4-0d21-43a6-8e66-51a18aae1b4a" providerId="ADAL" clId="{2C970EC9-5726-4088-B963-EB70BDBBAF6D}" dt="2024-03-05T21:23:58.492" v="8" actId="1037"/>
          <ac:picMkLst>
            <pc:docMk/>
            <pc:sldMk cId="2432261518" sldId="276"/>
            <ac:picMk id="5" creationId="{6C07050D-EB6F-D235-6FF2-C6687E3D4B41}"/>
          </ac:picMkLst>
        </pc:picChg>
      </pc:sldChg>
      <pc:sldChg chg="addSp delSp modSp mod">
        <pc:chgData name="Abels, Patrick" userId="ba666de4-0d21-43a6-8e66-51a18aae1b4a" providerId="ADAL" clId="{2C970EC9-5726-4088-B963-EB70BDBBAF6D}" dt="2024-03-05T21:54:03.817" v="930" actId="1076"/>
        <pc:sldMkLst>
          <pc:docMk/>
          <pc:sldMk cId="3317942293" sldId="278"/>
        </pc:sldMkLst>
        <pc:picChg chg="add mod">
          <ac:chgData name="Abels, Patrick" userId="ba666de4-0d21-43a6-8e66-51a18aae1b4a" providerId="ADAL" clId="{2C970EC9-5726-4088-B963-EB70BDBBAF6D}" dt="2024-03-05T21:53:58.925" v="929" actId="1076"/>
          <ac:picMkLst>
            <pc:docMk/>
            <pc:sldMk cId="3317942293" sldId="278"/>
            <ac:picMk id="5" creationId="{B65BB25F-6A80-B645-0E3A-F05A5B029F37}"/>
          </ac:picMkLst>
        </pc:picChg>
        <pc:picChg chg="del">
          <ac:chgData name="Abels, Patrick" userId="ba666de4-0d21-43a6-8e66-51a18aae1b4a" providerId="ADAL" clId="{2C970EC9-5726-4088-B963-EB70BDBBAF6D}" dt="2024-03-05T21:26:12.675" v="122" actId="478"/>
          <ac:picMkLst>
            <pc:docMk/>
            <pc:sldMk cId="3317942293" sldId="278"/>
            <ac:picMk id="6" creationId="{7958D677-9CB8-ADAB-A9B4-E9F5654DCF0C}"/>
          </ac:picMkLst>
        </pc:picChg>
        <pc:picChg chg="del">
          <ac:chgData name="Abels, Patrick" userId="ba666de4-0d21-43a6-8e66-51a18aae1b4a" providerId="ADAL" clId="{2C970EC9-5726-4088-B963-EB70BDBBAF6D}" dt="2024-03-05T21:26:14.349" v="123" actId="478"/>
          <ac:picMkLst>
            <pc:docMk/>
            <pc:sldMk cId="3317942293" sldId="278"/>
            <ac:picMk id="7" creationId="{44F31F0D-2CBA-A11D-EDD5-B5A73AA072C9}"/>
          </ac:picMkLst>
        </pc:picChg>
        <pc:picChg chg="add mod">
          <ac:chgData name="Abels, Patrick" userId="ba666de4-0d21-43a6-8e66-51a18aae1b4a" providerId="ADAL" clId="{2C970EC9-5726-4088-B963-EB70BDBBAF6D}" dt="2024-03-05T21:54:03.817" v="930" actId="1076"/>
          <ac:picMkLst>
            <pc:docMk/>
            <pc:sldMk cId="3317942293" sldId="278"/>
            <ac:picMk id="9" creationId="{DB9A639D-FF52-B851-2A3C-4CE63D60EECE}"/>
          </ac:picMkLst>
        </pc:picChg>
      </pc:sldChg>
    </pc:docChg>
  </pc:docChgLst>
  <pc:docChgLst>
    <pc:chgData name="Abels, Patrick" userId="ba666de4-0d21-43a6-8e66-51a18aae1b4a" providerId="ADAL" clId="{AB7171CF-37D3-4DBA-A109-317B6A36A7F4}"/>
    <pc:docChg chg="custSel modSld">
      <pc:chgData name="Abels, Patrick" userId="ba666de4-0d21-43a6-8e66-51a18aae1b4a" providerId="ADAL" clId="{AB7171CF-37D3-4DBA-A109-317B6A36A7F4}" dt="2024-03-16T20:16:14.285" v="369" actId="6549"/>
      <pc:docMkLst>
        <pc:docMk/>
      </pc:docMkLst>
      <pc:sldChg chg="addSp delSp modSp mod">
        <pc:chgData name="Abels, Patrick" userId="ba666de4-0d21-43a6-8e66-51a18aae1b4a" providerId="ADAL" clId="{AB7171CF-37D3-4DBA-A109-317B6A36A7F4}" dt="2024-03-16T19:47:19.199" v="44" actId="1076"/>
        <pc:sldMkLst>
          <pc:docMk/>
          <pc:sldMk cId="4053142725" sldId="258"/>
        </pc:sldMkLst>
        <pc:picChg chg="del">
          <ac:chgData name="Abels, Patrick" userId="ba666de4-0d21-43a6-8e66-51a18aae1b4a" providerId="ADAL" clId="{AB7171CF-37D3-4DBA-A109-317B6A36A7F4}" dt="2024-03-16T19:46:42.557" v="32" actId="478"/>
          <ac:picMkLst>
            <pc:docMk/>
            <pc:sldMk cId="4053142725" sldId="258"/>
            <ac:picMk id="2" creationId="{ADABCA65-609C-BA4E-3CF7-1AB170C0EAF0}"/>
          </ac:picMkLst>
        </pc:picChg>
        <pc:picChg chg="add mod modCrop">
          <ac:chgData name="Abels, Patrick" userId="ba666de4-0d21-43a6-8e66-51a18aae1b4a" providerId="ADAL" clId="{AB7171CF-37D3-4DBA-A109-317B6A36A7F4}" dt="2024-03-16T19:47:19.199" v="44" actId="1076"/>
          <ac:picMkLst>
            <pc:docMk/>
            <pc:sldMk cId="4053142725" sldId="258"/>
            <ac:picMk id="3" creationId="{2FB027CB-5A50-9E3F-4AB9-F189AA891A76}"/>
          </ac:picMkLst>
        </pc:picChg>
      </pc:sldChg>
      <pc:sldChg chg="addSp delSp modSp mod">
        <pc:chgData name="Abels, Patrick" userId="ba666de4-0d21-43a6-8e66-51a18aae1b4a" providerId="ADAL" clId="{AB7171CF-37D3-4DBA-A109-317B6A36A7F4}" dt="2024-03-16T20:10:19.712" v="314" actId="1076"/>
        <pc:sldMkLst>
          <pc:docMk/>
          <pc:sldMk cId="1535252720" sldId="269"/>
        </pc:sldMkLst>
        <pc:spChg chg="mod">
          <ac:chgData name="Abels, Patrick" userId="ba666de4-0d21-43a6-8e66-51a18aae1b4a" providerId="ADAL" clId="{AB7171CF-37D3-4DBA-A109-317B6A36A7F4}" dt="2024-03-16T20:09:10.505" v="308" actId="6549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AB7171CF-37D3-4DBA-A109-317B6A36A7F4}" dt="2024-03-16T20:10:19.712" v="314" actId="1076"/>
          <ac:picMkLst>
            <pc:docMk/>
            <pc:sldMk cId="1535252720" sldId="269"/>
            <ac:picMk id="4" creationId="{C551F3FB-83B3-0D5F-4914-1E45F2DC4E9C}"/>
          </ac:picMkLst>
        </pc:picChg>
        <pc:picChg chg="del">
          <ac:chgData name="Abels, Patrick" userId="ba666de4-0d21-43a6-8e66-51a18aae1b4a" providerId="ADAL" clId="{AB7171CF-37D3-4DBA-A109-317B6A36A7F4}" dt="2024-03-16T20:06:54.754" v="301" actId="478"/>
          <ac:picMkLst>
            <pc:docMk/>
            <pc:sldMk cId="1535252720" sldId="269"/>
            <ac:picMk id="5" creationId="{17D38932-272E-39EE-D1FB-0F63BAF1791B}"/>
          </ac:picMkLst>
        </pc:picChg>
        <pc:picChg chg="del">
          <ac:chgData name="Abels, Patrick" userId="ba666de4-0d21-43a6-8e66-51a18aae1b4a" providerId="ADAL" clId="{AB7171CF-37D3-4DBA-A109-317B6A36A7F4}" dt="2024-03-16T20:06:55.377" v="302" actId="478"/>
          <ac:picMkLst>
            <pc:docMk/>
            <pc:sldMk cId="1535252720" sldId="269"/>
            <ac:picMk id="7" creationId="{4BA4451F-6E84-89BC-4888-9382129DA320}"/>
          </ac:picMkLst>
        </pc:picChg>
        <pc:picChg chg="del">
          <ac:chgData name="Abels, Patrick" userId="ba666de4-0d21-43a6-8e66-51a18aae1b4a" providerId="ADAL" clId="{AB7171CF-37D3-4DBA-A109-317B6A36A7F4}" dt="2024-03-16T20:06:54.314" v="300" actId="478"/>
          <ac:picMkLst>
            <pc:docMk/>
            <pc:sldMk cId="1535252720" sldId="269"/>
            <ac:picMk id="8" creationId="{58AA9554-653C-DAFC-6EE2-C33A10305994}"/>
          </ac:picMkLst>
        </pc:picChg>
        <pc:picChg chg="del">
          <ac:chgData name="Abels, Patrick" userId="ba666de4-0d21-43a6-8e66-51a18aae1b4a" providerId="ADAL" clId="{AB7171CF-37D3-4DBA-A109-317B6A36A7F4}" dt="2024-03-16T20:06:53.747" v="299" actId="478"/>
          <ac:picMkLst>
            <pc:docMk/>
            <pc:sldMk cId="1535252720" sldId="269"/>
            <ac:picMk id="9" creationId="{4F481999-4957-E60C-6AF5-5756E0B9AF6E}"/>
          </ac:picMkLst>
        </pc:picChg>
        <pc:picChg chg="add mod">
          <ac:chgData name="Abels, Patrick" userId="ba666de4-0d21-43a6-8e66-51a18aae1b4a" providerId="ADAL" clId="{AB7171CF-37D3-4DBA-A109-317B6A36A7F4}" dt="2024-03-16T20:10:19.712" v="314" actId="1076"/>
          <ac:picMkLst>
            <pc:docMk/>
            <pc:sldMk cId="1535252720" sldId="269"/>
            <ac:picMk id="10" creationId="{6BBAFD5F-7200-FAF6-035A-A8903AF8D084}"/>
          </ac:picMkLst>
        </pc:picChg>
      </pc:sldChg>
      <pc:sldChg chg="addSp delSp modSp mod">
        <pc:chgData name="Abels, Patrick" userId="ba666de4-0d21-43a6-8e66-51a18aae1b4a" providerId="ADAL" clId="{AB7171CF-37D3-4DBA-A109-317B6A36A7F4}" dt="2024-03-16T20:15:50.693" v="367"/>
        <pc:sldMkLst>
          <pc:docMk/>
          <pc:sldMk cId="1722427942" sldId="273"/>
        </pc:sldMkLst>
        <pc:spChg chg="mod">
          <ac:chgData name="Abels, Patrick" userId="ba666de4-0d21-43a6-8e66-51a18aae1b4a" providerId="ADAL" clId="{AB7171CF-37D3-4DBA-A109-317B6A36A7F4}" dt="2024-03-16T20:13:31.553" v="334" actId="20577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AB7171CF-37D3-4DBA-A109-317B6A36A7F4}" dt="2024-03-16T20:15:50.693" v="367"/>
          <ac:picMkLst>
            <pc:docMk/>
            <pc:sldMk cId="1722427942" sldId="273"/>
            <ac:picMk id="4" creationId="{E8FF25FF-BAB0-98F2-FD07-A257D28093EA}"/>
          </ac:picMkLst>
        </pc:picChg>
        <pc:picChg chg="del">
          <ac:chgData name="Abels, Patrick" userId="ba666de4-0d21-43a6-8e66-51a18aae1b4a" providerId="ADAL" clId="{AB7171CF-37D3-4DBA-A109-317B6A36A7F4}" dt="2024-03-16T20:13:28.149" v="330" actId="478"/>
          <ac:picMkLst>
            <pc:docMk/>
            <pc:sldMk cId="1722427942" sldId="273"/>
            <ac:picMk id="5" creationId="{28CCCBDB-EA85-0F46-89B8-790664D8E687}"/>
          </ac:picMkLst>
        </pc:picChg>
        <pc:picChg chg="add mod modCrop">
          <ac:chgData name="Abels, Patrick" userId="ba666de4-0d21-43a6-8e66-51a18aae1b4a" providerId="ADAL" clId="{AB7171CF-37D3-4DBA-A109-317B6A36A7F4}" dt="2024-03-16T20:15:32.456" v="366" actId="1076"/>
          <ac:picMkLst>
            <pc:docMk/>
            <pc:sldMk cId="1722427942" sldId="273"/>
            <ac:picMk id="7" creationId="{3F3A8A34-15C0-83DF-CAC9-D8E0DE6EFC78}"/>
          </ac:picMkLst>
        </pc:picChg>
      </pc:sldChg>
      <pc:sldChg chg="modSp mod">
        <pc:chgData name="Abels, Patrick" userId="ba666de4-0d21-43a6-8e66-51a18aae1b4a" providerId="ADAL" clId="{AB7171CF-37D3-4DBA-A109-317B6A36A7F4}" dt="2024-03-16T20:16:14.285" v="369" actId="6549"/>
        <pc:sldMkLst>
          <pc:docMk/>
          <pc:sldMk cId="3461349593" sldId="274"/>
        </pc:sldMkLst>
        <pc:spChg chg="mod">
          <ac:chgData name="Abels, Patrick" userId="ba666de4-0d21-43a6-8e66-51a18aae1b4a" providerId="ADAL" clId="{AB7171CF-37D3-4DBA-A109-317B6A36A7F4}" dt="2024-03-16T20:16:14.285" v="369" actId="6549"/>
          <ac:spMkLst>
            <pc:docMk/>
            <pc:sldMk cId="3461349593" sldId="274"/>
            <ac:spMk id="2" creationId="{237666F4-B345-DCF6-D8B1-21FB535B0181}"/>
          </ac:spMkLst>
        </pc:spChg>
      </pc:sldChg>
      <pc:sldChg chg="delSp modSp mod">
        <pc:chgData name="Abels, Patrick" userId="ba666de4-0d21-43a6-8e66-51a18aae1b4a" providerId="ADAL" clId="{AB7171CF-37D3-4DBA-A109-317B6A36A7F4}" dt="2024-03-16T19:53:03.111" v="141" actId="207"/>
        <pc:sldMkLst>
          <pc:docMk/>
          <pc:sldMk cId="4188792782" sldId="275"/>
        </pc:sldMkLst>
        <pc:spChg chg="mod">
          <ac:chgData name="Abels, Patrick" userId="ba666de4-0d21-43a6-8e66-51a18aae1b4a" providerId="ADAL" clId="{AB7171CF-37D3-4DBA-A109-317B6A36A7F4}" dt="2024-03-16T19:50:47.901" v="103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AB7171CF-37D3-4DBA-A109-317B6A36A7F4}" dt="2024-03-16T19:46:27.835" v="31" actId="20577"/>
          <ac:spMkLst>
            <pc:docMk/>
            <pc:sldMk cId="4188792782" sldId="275"/>
            <ac:spMk id="3" creationId="{DE287186-0EB6-0464-DD2D-E6DDC50BD359}"/>
          </ac:spMkLst>
        </pc:spChg>
        <pc:spChg chg="mod">
          <ac:chgData name="Abels, Patrick" userId="ba666de4-0d21-43a6-8e66-51a18aae1b4a" providerId="ADAL" clId="{AB7171CF-37D3-4DBA-A109-317B6A36A7F4}" dt="2024-03-16T19:52:12.675" v="138" actId="207"/>
          <ac:spMkLst>
            <pc:docMk/>
            <pc:sldMk cId="4188792782" sldId="275"/>
            <ac:spMk id="10" creationId="{00F3CE6B-BBA1-11F6-5A7E-F1D40E745AEA}"/>
          </ac:spMkLst>
        </pc:spChg>
        <pc:spChg chg="del">
          <ac:chgData name="Abels, Patrick" userId="ba666de4-0d21-43a6-8e66-51a18aae1b4a" providerId="ADAL" clId="{AB7171CF-37D3-4DBA-A109-317B6A36A7F4}" dt="2024-03-16T19:52:38.710" v="140" actId="478"/>
          <ac:spMkLst>
            <pc:docMk/>
            <pc:sldMk cId="4188792782" sldId="275"/>
            <ac:spMk id="12" creationId="{2F4B328C-9737-DE41-8DF4-4340A64B0DD6}"/>
          </ac:spMkLst>
        </pc:spChg>
        <pc:spChg chg="mod">
          <ac:chgData name="Abels, Patrick" userId="ba666de4-0d21-43a6-8e66-51a18aae1b4a" providerId="ADAL" clId="{AB7171CF-37D3-4DBA-A109-317B6A36A7F4}" dt="2024-03-16T19:51:39.675" v="129" actId="6549"/>
          <ac:spMkLst>
            <pc:docMk/>
            <pc:sldMk cId="4188792782" sldId="275"/>
            <ac:spMk id="26" creationId="{590F2371-B7CF-FF47-D267-D91AF9F4C2DD}"/>
          </ac:spMkLst>
        </pc:spChg>
        <pc:spChg chg="mod">
          <ac:chgData name="Abels, Patrick" userId="ba666de4-0d21-43a6-8e66-51a18aae1b4a" providerId="ADAL" clId="{AB7171CF-37D3-4DBA-A109-317B6A36A7F4}" dt="2024-03-16T19:53:03.111" v="141" actId="207"/>
          <ac:spMkLst>
            <pc:docMk/>
            <pc:sldMk cId="4188792782" sldId="275"/>
            <ac:spMk id="31" creationId="{6A25111A-C3F8-5EC7-918E-855E5CFED9CD}"/>
          </ac:spMkLst>
        </pc:spChg>
        <pc:cxnChg chg="mod">
          <ac:chgData name="Abels, Patrick" userId="ba666de4-0d21-43a6-8e66-51a18aae1b4a" providerId="ADAL" clId="{AB7171CF-37D3-4DBA-A109-317B6A36A7F4}" dt="2024-03-16T19:52:18.389" v="139" actId="208"/>
          <ac:cxnSpMkLst>
            <pc:docMk/>
            <pc:sldMk cId="4188792782" sldId="275"/>
            <ac:cxnSpMk id="8" creationId="{2133F52B-6AB1-1AD9-A736-A948240BB70D}"/>
          </ac:cxnSpMkLst>
        </pc:cxnChg>
        <pc:cxnChg chg="del">
          <ac:chgData name="Abels, Patrick" userId="ba666de4-0d21-43a6-8e66-51a18aae1b4a" providerId="ADAL" clId="{AB7171CF-37D3-4DBA-A109-317B6A36A7F4}" dt="2024-03-16T19:52:38.710" v="140" actId="478"/>
          <ac:cxnSpMkLst>
            <pc:docMk/>
            <pc:sldMk cId="4188792782" sldId="275"/>
            <ac:cxnSpMk id="11" creationId="{8D6AE44B-AAA0-7208-042D-257522D5BAB8}"/>
          </ac:cxnSpMkLst>
        </pc:cxnChg>
      </pc:sldChg>
      <pc:sldChg chg="addSp delSp modSp mod">
        <pc:chgData name="Abels, Patrick" userId="ba666de4-0d21-43a6-8e66-51a18aae1b4a" providerId="ADAL" clId="{AB7171CF-37D3-4DBA-A109-317B6A36A7F4}" dt="2024-03-16T20:05:01.537" v="298"/>
        <pc:sldMkLst>
          <pc:docMk/>
          <pc:sldMk cId="2432261518" sldId="276"/>
        </pc:sldMkLst>
        <pc:spChg chg="add mod">
          <ac:chgData name="Abels, Patrick" userId="ba666de4-0d21-43a6-8e66-51a18aae1b4a" providerId="ADAL" clId="{AB7171CF-37D3-4DBA-A109-317B6A36A7F4}" dt="2024-03-16T19:55:26.896" v="269" actId="1076"/>
          <ac:spMkLst>
            <pc:docMk/>
            <pc:sldMk cId="2432261518" sldId="276"/>
            <ac:spMk id="3" creationId="{0889DD81-4FC0-2CC2-0950-8D7D9A057769}"/>
          </ac:spMkLst>
        </pc:spChg>
        <pc:spChg chg="mod">
          <ac:chgData name="Abels, Patrick" userId="ba666de4-0d21-43a6-8e66-51a18aae1b4a" providerId="ADAL" clId="{AB7171CF-37D3-4DBA-A109-317B6A36A7F4}" dt="2024-03-16T19:54:54.518" v="259" actId="20577"/>
          <ac:spMkLst>
            <pc:docMk/>
            <pc:sldMk cId="2432261518" sldId="276"/>
            <ac:spMk id="4" creationId="{0266E635-3D3C-B897-17CB-A9383A727F3E}"/>
          </ac:spMkLst>
        </pc:spChg>
        <pc:spChg chg="add mod">
          <ac:chgData name="Abels, Patrick" userId="ba666de4-0d21-43a6-8e66-51a18aae1b4a" providerId="ADAL" clId="{AB7171CF-37D3-4DBA-A109-317B6A36A7F4}" dt="2024-03-16T19:55:58.631" v="294" actId="20577"/>
          <ac:spMkLst>
            <pc:docMk/>
            <pc:sldMk cId="2432261518" sldId="276"/>
            <ac:spMk id="6" creationId="{A27C3349-C13B-36EE-B83C-A47DFE30701C}"/>
          </ac:spMkLst>
        </pc:spChg>
        <pc:picChg chg="add mod">
          <ac:chgData name="Abels, Patrick" userId="ba666de4-0d21-43a6-8e66-51a18aae1b4a" providerId="ADAL" clId="{AB7171CF-37D3-4DBA-A109-317B6A36A7F4}" dt="2024-03-16T19:56:11.920" v="296" actId="1076"/>
          <ac:picMkLst>
            <pc:docMk/>
            <pc:sldMk cId="2432261518" sldId="276"/>
            <ac:picMk id="2" creationId="{CA3B23DE-9E86-54E4-4C71-269D001A5B5F}"/>
          </ac:picMkLst>
        </pc:picChg>
        <pc:picChg chg="del">
          <ac:chgData name="Abels, Patrick" userId="ba666de4-0d21-43a6-8e66-51a18aae1b4a" providerId="ADAL" clId="{AB7171CF-37D3-4DBA-A109-317B6A36A7F4}" dt="2024-03-16T19:48:51.141" v="45" actId="478"/>
          <ac:picMkLst>
            <pc:docMk/>
            <pc:sldMk cId="2432261518" sldId="276"/>
            <ac:picMk id="5" creationId="{6C07050D-EB6F-D235-6FF2-C6687E3D4B41}"/>
          </ac:picMkLst>
        </pc:picChg>
        <pc:picChg chg="mod">
          <ac:chgData name="Abels, Patrick" userId="ba666de4-0d21-43a6-8e66-51a18aae1b4a" providerId="ADAL" clId="{AB7171CF-37D3-4DBA-A109-317B6A36A7F4}" dt="2024-03-16T20:05:01.537" v="298"/>
          <ac:picMkLst>
            <pc:docMk/>
            <pc:sldMk cId="2432261518" sldId="276"/>
            <ac:picMk id="1026" creationId="{175B87B6-DFDD-FE3D-8B74-5E346D6FFA11}"/>
          </ac:picMkLst>
        </pc:picChg>
      </pc:sldChg>
      <pc:sldChg chg="addSp delSp modSp mod">
        <pc:chgData name="Abels, Patrick" userId="ba666de4-0d21-43a6-8e66-51a18aae1b4a" providerId="ADAL" clId="{AB7171CF-37D3-4DBA-A109-317B6A36A7F4}" dt="2024-03-16T20:11:51.397" v="329" actId="6549"/>
        <pc:sldMkLst>
          <pc:docMk/>
          <pc:sldMk cId="3317942293" sldId="278"/>
        </pc:sldMkLst>
        <pc:spChg chg="mod">
          <ac:chgData name="Abels, Patrick" userId="ba666de4-0d21-43a6-8e66-51a18aae1b4a" providerId="ADAL" clId="{AB7171CF-37D3-4DBA-A109-317B6A36A7F4}" dt="2024-03-16T20:11:51.397" v="329" actId="6549"/>
          <ac:spMkLst>
            <pc:docMk/>
            <pc:sldMk cId="3317942293" sldId="278"/>
            <ac:spMk id="3" creationId="{4FCB3A07-5B82-9244-2044-2D3EF2B43DC3}"/>
          </ac:spMkLst>
        </pc:spChg>
        <pc:picChg chg="del">
          <ac:chgData name="Abels, Patrick" userId="ba666de4-0d21-43a6-8e66-51a18aae1b4a" providerId="ADAL" clId="{AB7171CF-37D3-4DBA-A109-317B6A36A7F4}" dt="2024-03-16T20:11:38.502" v="315" actId="478"/>
          <ac:picMkLst>
            <pc:docMk/>
            <pc:sldMk cId="3317942293" sldId="278"/>
            <ac:picMk id="5" creationId="{B65BB25F-6A80-B645-0E3A-F05A5B029F37}"/>
          </ac:picMkLst>
        </pc:picChg>
        <pc:picChg chg="add mod">
          <ac:chgData name="Abels, Patrick" userId="ba666de4-0d21-43a6-8e66-51a18aae1b4a" providerId="ADAL" clId="{AB7171CF-37D3-4DBA-A109-317B6A36A7F4}" dt="2024-03-16T20:11:46.454" v="320" actId="1076"/>
          <ac:picMkLst>
            <pc:docMk/>
            <pc:sldMk cId="3317942293" sldId="278"/>
            <ac:picMk id="6" creationId="{B95C7495-711F-D869-BFF1-4C3894F830EE}"/>
          </ac:picMkLst>
        </pc:picChg>
        <pc:picChg chg="del">
          <ac:chgData name="Abels, Patrick" userId="ba666de4-0d21-43a6-8e66-51a18aae1b4a" providerId="ADAL" clId="{AB7171CF-37D3-4DBA-A109-317B6A36A7F4}" dt="2024-03-16T20:11:40.317" v="316" actId="478"/>
          <ac:picMkLst>
            <pc:docMk/>
            <pc:sldMk cId="3317942293" sldId="278"/>
            <ac:picMk id="9" creationId="{DB9A639D-FF52-B851-2A3C-4CE63D60EECE}"/>
          </ac:picMkLst>
        </pc:picChg>
      </pc:sldChg>
    </pc:docChg>
  </pc:docChgLst>
  <pc:docChgLst>
    <pc:chgData name="Abels, Patrick" userId="ba666de4-0d21-43a6-8e66-51a18aae1b4a" providerId="ADAL" clId="{E2FF427B-52ED-4559-AE50-753CE06415C2}"/>
    <pc:docChg chg="custSel addSld modSld">
      <pc:chgData name="Abels, Patrick" userId="ba666de4-0d21-43a6-8e66-51a18aae1b4a" providerId="ADAL" clId="{E2FF427B-52ED-4559-AE50-753CE06415C2}" dt="2024-03-05T17:19:04.968" v="621" actId="1076"/>
      <pc:docMkLst>
        <pc:docMk/>
      </pc:docMkLst>
      <pc:sldChg chg="addSp delSp modSp mod">
        <pc:chgData name="Abels, Patrick" userId="ba666de4-0d21-43a6-8e66-51a18aae1b4a" providerId="ADAL" clId="{E2FF427B-52ED-4559-AE50-753CE06415C2}" dt="2024-03-05T16:54:44.047" v="6" actId="1076"/>
        <pc:sldMkLst>
          <pc:docMk/>
          <pc:sldMk cId="4053142725" sldId="258"/>
        </pc:sldMkLst>
        <pc:picChg chg="add mod modCrop">
          <ac:chgData name="Abels, Patrick" userId="ba666de4-0d21-43a6-8e66-51a18aae1b4a" providerId="ADAL" clId="{E2FF427B-52ED-4559-AE50-753CE06415C2}" dt="2024-03-05T16:54:44.047" v="6" actId="1076"/>
          <ac:picMkLst>
            <pc:docMk/>
            <pc:sldMk cId="4053142725" sldId="258"/>
            <ac:picMk id="2" creationId="{6ADC1E77-FB64-6780-FE05-A2798C9C4E7A}"/>
          </ac:picMkLst>
        </pc:picChg>
        <pc:picChg chg="del">
          <ac:chgData name="Abels, Patrick" userId="ba666de4-0d21-43a6-8e66-51a18aae1b4a" providerId="ADAL" clId="{E2FF427B-52ED-4559-AE50-753CE06415C2}" dt="2024-03-05T16:54:28.800" v="0" actId="478"/>
          <ac:picMkLst>
            <pc:docMk/>
            <pc:sldMk cId="4053142725" sldId="258"/>
            <ac:picMk id="5" creationId="{1ED0E867-981C-B224-E925-AD6548659D72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09:00.968" v="535" actId="1076"/>
        <pc:sldMkLst>
          <pc:docMk/>
          <pc:sldMk cId="1535252720" sldId="269"/>
        </pc:sldMkLst>
        <pc:spChg chg="mod">
          <ac:chgData name="Abels, Patrick" userId="ba666de4-0d21-43a6-8e66-51a18aae1b4a" providerId="ADAL" clId="{E2FF427B-52ED-4559-AE50-753CE06415C2}" dt="2024-03-05T17:08:31.498" v="528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E2FF427B-52ED-4559-AE50-753CE06415C2}" dt="2024-03-05T17:08:33.768" v="529" actId="478"/>
          <ac:picMkLst>
            <pc:docMk/>
            <pc:sldMk cId="1535252720" sldId="269"/>
            <ac:picMk id="4" creationId="{13AFFD38-1EA8-0052-214D-CC729C82F923}"/>
          </ac:picMkLst>
        </pc:picChg>
        <pc:picChg chg="add mod">
          <ac:chgData name="Abels, Patrick" userId="ba666de4-0d21-43a6-8e66-51a18aae1b4a" providerId="ADAL" clId="{E2FF427B-52ED-4559-AE50-753CE06415C2}" dt="2024-03-05T17:09:00.968" v="535" actId="1076"/>
          <ac:picMkLst>
            <pc:docMk/>
            <pc:sldMk cId="1535252720" sldId="269"/>
            <ac:picMk id="5" creationId="{3C391161-7920-C655-A6E6-E4894A8D1ADE}"/>
          </ac:picMkLst>
        </pc:picChg>
        <pc:picChg chg="del">
          <ac:chgData name="Abels, Patrick" userId="ba666de4-0d21-43a6-8e66-51a18aae1b4a" providerId="ADAL" clId="{E2FF427B-52ED-4559-AE50-753CE06415C2}" dt="2024-03-05T17:08:34.433" v="530" actId="478"/>
          <ac:picMkLst>
            <pc:docMk/>
            <pc:sldMk cId="1535252720" sldId="269"/>
            <ac:picMk id="6" creationId="{F4E1AFE9-75F0-D81E-6983-6FA61F01D761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5:43.048" v="577" actId="1076"/>
        <pc:sldMkLst>
          <pc:docMk/>
          <pc:sldMk cId="1722427942" sldId="273"/>
        </pc:sldMkLst>
        <pc:spChg chg="mod">
          <ac:chgData name="Abels, Patrick" userId="ba666de4-0d21-43a6-8e66-51a18aae1b4a" providerId="ADAL" clId="{E2FF427B-52ED-4559-AE50-753CE06415C2}" dt="2024-03-05T17:15:25.019" v="573" actId="6549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E2FF427B-52ED-4559-AE50-753CE06415C2}" dt="2024-03-05T17:15:43.048" v="577" actId="1076"/>
          <ac:picMkLst>
            <pc:docMk/>
            <pc:sldMk cId="1722427942" sldId="273"/>
            <ac:picMk id="4" creationId="{BA3F1C55-78E2-DB4E-4BA5-8C3D65848EEE}"/>
          </ac:picMkLst>
        </pc:picChg>
        <pc:picChg chg="del">
          <ac:chgData name="Abels, Patrick" userId="ba666de4-0d21-43a6-8e66-51a18aae1b4a" providerId="ADAL" clId="{E2FF427B-52ED-4559-AE50-753CE06415C2}" dt="2024-03-05T17:11:30.627" v="553" actId="478"/>
          <ac:picMkLst>
            <pc:docMk/>
            <pc:sldMk cId="1722427942" sldId="273"/>
            <ac:picMk id="5" creationId="{1A33A33E-9A95-5D15-8EFC-4F5F81BE4435}"/>
          </ac:picMkLst>
        </pc:picChg>
        <pc:picChg chg="del">
          <ac:chgData name="Abels, Patrick" userId="ba666de4-0d21-43a6-8e66-51a18aae1b4a" providerId="ADAL" clId="{E2FF427B-52ED-4559-AE50-753CE06415C2}" dt="2024-03-05T17:11:31.261" v="554" actId="478"/>
          <ac:picMkLst>
            <pc:docMk/>
            <pc:sldMk cId="1722427942" sldId="273"/>
            <ac:picMk id="7" creationId="{6464C660-345F-37D6-5221-225EB5C73C8C}"/>
          </ac:picMkLst>
        </pc:picChg>
      </pc:sldChg>
      <pc:sldChg chg="modSp mod">
        <pc:chgData name="Abels, Patrick" userId="ba666de4-0d21-43a6-8e66-51a18aae1b4a" providerId="ADAL" clId="{E2FF427B-52ED-4559-AE50-753CE06415C2}" dt="2024-03-05T16:54:59.818" v="32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E2FF427B-52ED-4559-AE50-753CE06415C2}" dt="2024-03-05T16:54:59.818" v="32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E2FF427B-52ED-4559-AE50-753CE06415C2}" dt="2024-03-05T17:06:57.622" v="526" actId="1035"/>
        <pc:sldMkLst>
          <pc:docMk/>
          <pc:sldMk cId="4188792782" sldId="275"/>
        </pc:sldMkLst>
        <pc:spChg chg="mod">
          <ac:chgData name="Abels, Patrick" userId="ba666de4-0d21-43a6-8e66-51a18aae1b4a" providerId="ADAL" clId="{E2FF427B-52ED-4559-AE50-753CE06415C2}" dt="2024-03-05T17:06:17.208" v="426" actId="14100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E2FF427B-52ED-4559-AE50-753CE06415C2}" dt="2024-03-05T16:56:36.953" v="61" actId="20577"/>
          <ac:spMkLst>
            <pc:docMk/>
            <pc:sldMk cId="4188792782" sldId="275"/>
            <ac:spMk id="3" creationId="{DE287186-0EB6-0464-DD2D-E6DDC50BD359}"/>
          </ac:spMkLst>
        </pc:spChg>
        <pc:spChg chg="add del mod">
          <ac:chgData name="Abels, Patrick" userId="ba666de4-0d21-43a6-8e66-51a18aae1b4a" providerId="ADAL" clId="{E2FF427B-52ED-4559-AE50-753CE06415C2}" dt="2024-03-05T17:03:00.287" v="270" actId="478"/>
          <ac:spMkLst>
            <pc:docMk/>
            <pc:sldMk cId="4188792782" sldId="275"/>
            <ac:spMk id="7" creationId="{C4088CE9-3EB8-AE4E-6B3F-9EE1D8A9AA6D}"/>
          </ac:spMkLst>
        </pc:spChg>
        <pc:spChg chg="add del mod">
          <ac:chgData name="Abels, Patrick" userId="ba666de4-0d21-43a6-8e66-51a18aae1b4a" providerId="ADAL" clId="{E2FF427B-52ED-4559-AE50-753CE06415C2}" dt="2024-03-05T17:03:00.287" v="270" actId="478"/>
          <ac:spMkLst>
            <pc:docMk/>
            <pc:sldMk cId="4188792782" sldId="275"/>
            <ac:spMk id="8" creationId="{FC91B308-911B-68D3-222F-420F5961975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0" creationId="{58FFDCFD-D97D-D8C5-99C1-EFC7FB9E6A54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2" creationId="{CD7F8586-2E22-245B-BF34-3B944470B9F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3" creationId="{6CCDD5BA-D8EA-AF40-4494-3BD7CA30019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4" creationId="{ADC0C82A-DF6C-9783-4EAB-9649EC8A5B4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5" creationId="{B60DCD50-7350-9B46-AA68-876856811366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6" creationId="{FCAFE31E-94F7-156F-FA33-73D03F0A2E3D}"/>
          </ac:spMkLst>
        </pc:spChg>
        <pc:spChg chg="del mod">
          <ac:chgData name="Abels, Patrick" userId="ba666de4-0d21-43a6-8e66-51a18aae1b4a" providerId="ADAL" clId="{E2FF427B-52ED-4559-AE50-753CE06415C2}" dt="2024-03-05T17:01:00.179" v="244" actId="21"/>
          <ac:spMkLst>
            <pc:docMk/>
            <pc:sldMk cId="4188792782" sldId="275"/>
            <ac:spMk id="17" creationId="{C4088CE9-3EB8-AE4E-6B3F-9EE1D8A9AA6D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8" creationId="{B219E0CF-57BD-F8FA-B831-BCEFD8D7D4F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9" creationId="{7D6167A3-6A3F-07BF-D1CB-B10880CFA4F5}"/>
          </ac:spMkLst>
        </pc:spChg>
        <pc:spChg chg="del mod">
          <ac:chgData name="Abels, Patrick" userId="ba666de4-0d21-43a6-8e66-51a18aae1b4a" providerId="ADAL" clId="{E2FF427B-52ED-4559-AE50-753CE06415C2}" dt="2024-03-05T17:01:00.179" v="244" actId="21"/>
          <ac:spMkLst>
            <pc:docMk/>
            <pc:sldMk cId="4188792782" sldId="275"/>
            <ac:spMk id="20" creationId="{FC91B308-911B-68D3-222F-420F5961975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1" creationId="{0F205503-F544-E1B2-2C95-663B98ED1A98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2" creationId="{70A336FE-4189-2D5F-5509-EDAAE657E45D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3" creationId="{AB15D82B-90C8-886B-8D24-4384CEEBC084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5" creationId="{45C04E61-B0C0-2A9B-9F90-EF9BE1A7621E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6" creationId="{590F2371-B7CF-FF47-D267-D91AF9F4C2DD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7" creationId="{37696E0C-B888-FF26-98EE-DC079F256203}"/>
          </ac:spMkLst>
        </pc:spChg>
        <pc:spChg chg="add mod">
          <ac:chgData name="Abels, Patrick" userId="ba666de4-0d21-43a6-8e66-51a18aae1b4a" providerId="ADAL" clId="{E2FF427B-52ED-4559-AE50-753CE06415C2}" dt="2024-03-05T17:06:52.308" v="509" actId="1035"/>
          <ac:spMkLst>
            <pc:docMk/>
            <pc:sldMk cId="4188792782" sldId="275"/>
            <ac:spMk id="28" creationId="{1FAEBEF0-991A-3A9C-3E67-358CA99C722D}"/>
          </ac:spMkLst>
        </pc:spChg>
        <pc:spChg chg="add mod">
          <ac:chgData name="Abels, Patrick" userId="ba666de4-0d21-43a6-8e66-51a18aae1b4a" providerId="ADAL" clId="{E2FF427B-52ED-4559-AE50-753CE06415C2}" dt="2024-03-05T17:06:47.317" v="501" actId="1036"/>
          <ac:spMkLst>
            <pc:docMk/>
            <pc:sldMk cId="4188792782" sldId="275"/>
            <ac:spMk id="29" creationId="{A68D7E35-29A8-0631-C6D6-58278041B651}"/>
          </ac:spMkLst>
        </pc:spChg>
        <pc:spChg chg="add mod">
          <ac:chgData name="Abels, Patrick" userId="ba666de4-0d21-43a6-8e66-51a18aae1b4a" providerId="ADAL" clId="{E2FF427B-52ED-4559-AE50-753CE06415C2}" dt="2024-03-05T17:06:57.622" v="526" actId="1035"/>
          <ac:spMkLst>
            <pc:docMk/>
            <pc:sldMk cId="4188792782" sldId="275"/>
            <ac:spMk id="30" creationId="{6D19C740-719F-0523-99EF-2F5D04325326}"/>
          </ac:spMkLst>
        </pc:spChg>
        <pc:spChg chg="add mod">
          <ac:chgData name="Abels, Patrick" userId="ba666de4-0d21-43a6-8e66-51a18aae1b4a" providerId="ADAL" clId="{E2FF427B-52ED-4559-AE50-753CE06415C2}" dt="2024-03-05T17:06:57.622" v="526" actId="1035"/>
          <ac:spMkLst>
            <pc:docMk/>
            <pc:sldMk cId="4188792782" sldId="275"/>
            <ac:spMk id="31" creationId="{6A25111A-C3F8-5EC7-918E-855E5CFED9CD}"/>
          </ac:spMkLst>
        </pc:spChg>
        <pc:picChg chg="add del mod modCrop">
          <ac:chgData name="Abels, Patrick" userId="ba666de4-0d21-43a6-8e66-51a18aae1b4a" providerId="ADAL" clId="{E2FF427B-52ED-4559-AE50-753CE06415C2}" dt="2024-03-05T17:02:13.215" v="267" actId="478"/>
          <ac:picMkLst>
            <pc:docMk/>
            <pc:sldMk cId="4188792782" sldId="275"/>
            <ac:picMk id="5" creationId="{8B2EF9DE-0F27-7E68-6915-E66C5737BCE8}"/>
          </ac:picMkLst>
        </pc:picChg>
        <pc:picChg chg="add del mod modCrop">
          <ac:chgData name="Abels, Patrick" userId="ba666de4-0d21-43a6-8e66-51a18aae1b4a" providerId="ADAL" clId="{E2FF427B-52ED-4559-AE50-753CE06415C2}" dt="2024-03-05T17:02:13.897" v="268" actId="478"/>
          <ac:picMkLst>
            <pc:docMk/>
            <pc:sldMk cId="4188792782" sldId="275"/>
            <ac:picMk id="6" creationId="{3B8D64B8-FDCA-751D-64FF-2A40213EF69B}"/>
          </ac:picMkLst>
        </pc:picChg>
        <pc:picChg chg="del">
          <ac:chgData name="Abels, Patrick" userId="ba666de4-0d21-43a6-8e66-51a18aae1b4a" providerId="ADAL" clId="{E2FF427B-52ED-4559-AE50-753CE06415C2}" dt="2024-03-05T17:01:03.295" v="245" actId="478"/>
          <ac:picMkLst>
            <pc:docMk/>
            <pc:sldMk cId="4188792782" sldId="275"/>
            <ac:picMk id="9" creationId="{B5096561-D53A-9812-EAA5-5A234E1F430E}"/>
          </ac:picMkLst>
        </pc:picChg>
        <pc:picChg chg="add mod">
          <ac:chgData name="Abels, Patrick" userId="ba666de4-0d21-43a6-8e66-51a18aae1b4a" providerId="ADAL" clId="{E2FF427B-52ED-4559-AE50-753CE06415C2}" dt="2024-03-05T17:06:25.360" v="427" actId="14100"/>
          <ac:picMkLst>
            <pc:docMk/>
            <pc:sldMk cId="4188792782" sldId="275"/>
            <ac:picMk id="24" creationId="{723CD80E-6EAF-8E6F-F121-B5027AF49AD2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5:01.158" v="571" actId="1076"/>
        <pc:sldMkLst>
          <pc:docMk/>
          <pc:sldMk cId="2432261518" sldId="276"/>
        </pc:sldMkLst>
        <pc:spChg chg="del">
          <ac:chgData name="Abels, Patrick" userId="ba666de4-0d21-43a6-8e66-51a18aae1b4a" providerId="ADAL" clId="{E2FF427B-52ED-4559-AE50-753CE06415C2}" dt="2024-03-05T16:56:10.587" v="33" actId="478"/>
          <ac:spMkLst>
            <pc:docMk/>
            <pc:sldMk cId="2432261518" sldId="276"/>
            <ac:spMk id="2" creationId="{5DE60DD3-7DC3-D6D3-3823-061FAF5125DF}"/>
          </ac:spMkLst>
        </pc:spChg>
        <pc:spChg chg="add mod">
          <ac:chgData name="Abels, Patrick" userId="ba666de4-0d21-43a6-8e66-51a18aae1b4a" providerId="ADAL" clId="{E2FF427B-52ED-4559-AE50-753CE06415C2}" dt="2024-03-05T16:56:10.587" v="33" actId="478"/>
          <ac:spMkLst>
            <pc:docMk/>
            <pc:sldMk cId="2432261518" sldId="276"/>
            <ac:spMk id="4" creationId="{0266E635-3D3C-B897-17CB-A9383A727F3E}"/>
          </ac:spMkLst>
        </pc:sp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5" creationId="{1B8F38AB-7216-00F3-E422-147E33AD58C9}"/>
          </ac:picMkLst>
        </pc:pic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6" creationId="{48AAAD20-1E5C-BD2F-5977-44F418D9E400}"/>
          </ac:picMkLst>
        </pc:pic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7" creationId="{9F895F07-A4EC-85BB-EF50-3AA54D50415F}"/>
          </ac:picMkLst>
        </pc:picChg>
        <pc:picChg chg="add mod modCrop">
          <ac:chgData name="Abels, Patrick" userId="ba666de4-0d21-43a6-8e66-51a18aae1b4a" providerId="ADAL" clId="{E2FF427B-52ED-4559-AE50-753CE06415C2}" dt="2024-03-05T17:14:59.576" v="570" actId="1076"/>
          <ac:picMkLst>
            <pc:docMk/>
            <pc:sldMk cId="2432261518" sldId="276"/>
            <ac:picMk id="9" creationId="{27CA68AE-BD63-9357-7798-D97D7A0625D1}"/>
          </ac:picMkLst>
        </pc:picChg>
        <pc:picChg chg="add mod modCrop">
          <ac:chgData name="Abels, Patrick" userId="ba666de4-0d21-43a6-8e66-51a18aae1b4a" providerId="ADAL" clId="{E2FF427B-52ED-4559-AE50-753CE06415C2}" dt="2024-03-05T17:15:01.158" v="571" actId="1076"/>
          <ac:picMkLst>
            <pc:docMk/>
            <pc:sldMk cId="2432261518" sldId="276"/>
            <ac:picMk id="10" creationId="{FE1EB9C5-BC59-FF68-1F58-598B8980083B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1:20.616" v="552" actId="1076"/>
        <pc:sldMkLst>
          <pc:docMk/>
          <pc:sldMk cId="3373920862" sldId="277"/>
        </pc:sldMkLst>
        <pc:spChg chg="mod">
          <ac:chgData name="Abels, Patrick" userId="ba666de4-0d21-43a6-8e66-51a18aae1b4a" providerId="ADAL" clId="{E2FF427B-52ED-4559-AE50-753CE06415C2}" dt="2024-03-05T17:09:25.848" v="543" actId="6549"/>
          <ac:spMkLst>
            <pc:docMk/>
            <pc:sldMk cId="3373920862" sldId="277"/>
            <ac:spMk id="3" creationId="{5C4D9B0F-C905-599E-65D1-AA4305E0852B}"/>
          </ac:spMkLst>
        </pc:spChg>
        <pc:picChg chg="add mod">
          <ac:chgData name="Abels, Patrick" userId="ba666de4-0d21-43a6-8e66-51a18aae1b4a" providerId="ADAL" clId="{E2FF427B-52ED-4559-AE50-753CE06415C2}" dt="2024-03-05T17:11:16.824" v="551" actId="1076"/>
          <ac:picMkLst>
            <pc:docMk/>
            <pc:sldMk cId="3373920862" sldId="277"/>
            <ac:picMk id="4" creationId="{B7B2148E-EB22-7553-C85B-D8DDB9F0378D}"/>
          </ac:picMkLst>
        </pc:picChg>
        <pc:picChg chg="del">
          <ac:chgData name="Abels, Patrick" userId="ba666de4-0d21-43a6-8e66-51a18aae1b4a" providerId="ADAL" clId="{E2FF427B-52ED-4559-AE50-753CE06415C2}" dt="2024-03-05T17:09:29.962" v="544" actId="478"/>
          <ac:picMkLst>
            <pc:docMk/>
            <pc:sldMk cId="3373920862" sldId="277"/>
            <ac:picMk id="5" creationId="{D53FECC2-82AD-DD9E-D997-1547EA211913}"/>
          </ac:picMkLst>
        </pc:picChg>
        <pc:picChg chg="del">
          <ac:chgData name="Abels, Patrick" userId="ba666de4-0d21-43a6-8e66-51a18aae1b4a" providerId="ADAL" clId="{E2FF427B-52ED-4559-AE50-753CE06415C2}" dt="2024-03-05T17:09:30.813" v="545" actId="478"/>
          <ac:picMkLst>
            <pc:docMk/>
            <pc:sldMk cId="3373920862" sldId="277"/>
            <ac:picMk id="7" creationId="{F7F2A72A-AA0D-6CFC-236F-9E9380A92D24}"/>
          </ac:picMkLst>
        </pc:picChg>
        <pc:picChg chg="add mod">
          <ac:chgData name="Abels, Patrick" userId="ba666de4-0d21-43a6-8e66-51a18aae1b4a" providerId="ADAL" clId="{E2FF427B-52ED-4559-AE50-753CE06415C2}" dt="2024-03-05T17:11:20.616" v="552" actId="1076"/>
          <ac:picMkLst>
            <pc:docMk/>
            <pc:sldMk cId="3373920862" sldId="277"/>
            <ac:picMk id="8" creationId="{BBC1BAC9-5165-2E1D-C82E-80D1B38EAE25}"/>
          </ac:picMkLst>
        </pc:picChg>
      </pc:sldChg>
      <pc:sldChg chg="addSp modSp new mod">
        <pc:chgData name="Abels, Patrick" userId="ba666de4-0d21-43a6-8e66-51a18aae1b4a" providerId="ADAL" clId="{E2FF427B-52ED-4559-AE50-753CE06415C2}" dt="2024-03-05T17:17:31.159" v="592" actId="1076"/>
        <pc:sldMkLst>
          <pc:docMk/>
          <pc:sldMk cId="3317942293" sldId="278"/>
        </pc:sldMkLst>
        <pc:spChg chg="mod">
          <ac:chgData name="Abels, Patrick" userId="ba666de4-0d21-43a6-8e66-51a18aae1b4a" providerId="ADAL" clId="{E2FF427B-52ED-4559-AE50-753CE06415C2}" dt="2024-03-05T17:16:42.156" v="588" actId="20577"/>
          <ac:spMkLst>
            <pc:docMk/>
            <pc:sldMk cId="3317942293" sldId="278"/>
            <ac:spMk id="3" creationId="{4FCB3A07-5B82-9244-2044-2D3EF2B43DC3}"/>
          </ac:spMkLst>
        </pc:spChg>
        <pc:picChg chg="add mod">
          <ac:chgData name="Abels, Patrick" userId="ba666de4-0d21-43a6-8e66-51a18aae1b4a" providerId="ADAL" clId="{E2FF427B-52ED-4559-AE50-753CE06415C2}" dt="2024-03-05T17:17:31.159" v="592" actId="1076"/>
          <ac:picMkLst>
            <pc:docMk/>
            <pc:sldMk cId="3317942293" sldId="278"/>
            <ac:picMk id="5" creationId="{141C490E-DF11-7326-F32F-0E6CAF102964}"/>
          </ac:picMkLst>
        </pc:picChg>
      </pc:sldChg>
      <pc:sldChg chg="addSp modSp new mod">
        <pc:chgData name="Abels, Patrick" userId="ba666de4-0d21-43a6-8e66-51a18aae1b4a" providerId="ADAL" clId="{E2FF427B-52ED-4559-AE50-753CE06415C2}" dt="2024-03-05T17:19:04.968" v="621" actId="1076"/>
        <pc:sldMkLst>
          <pc:docMk/>
          <pc:sldMk cId="1466867817" sldId="279"/>
        </pc:sldMkLst>
        <pc:spChg chg="mod">
          <ac:chgData name="Abels, Patrick" userId="ba666de4-0d21-43a6-8e66-51a18aae1b4a" providerId="ADAL" clId="{E2FF427B-52ED-4559-AE50-753CE06415C2}" dt="2024-03-05T17:17:43.975" v="604" actId="20577"/>
          <ac:spMkLst>
            <pc:docMk/>
            <pc:sldMk cId="1466867817" sldId="279"/>
            <ac:spMk id="3" creationId="{9A668822-B2A9-A99E-7A45-A78167D9FDCB}"/>
          </ac:spMkLst>
        </pc:sp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5" creationId="{24A02B96-BE60-1B9A-FCE3-1D2C7090D50A}"/>
          </ac:picMkLst>
        </pc:pic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6" creationId="{25D16E02-3131-5F60-D655-E53482A90B51}"/>
          </ac:picMkLst>
        </pc:pic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7" creationId="{EA423D21-5AC0-9B8E-1BBE-2B366257480C}"/>
          </ac:picMkLst>
        </pc:picChg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88A3672C-9F91-43AF-B363-100876002DF0}"/>
    <pc:docChg chg="undo redo custSel addSld delSld modSld">
      <pc:chgData name="Abels, Patrick" userId="ba666de4-0d21-43a6-8e66-51a18aae1b4a" providerId="ADAL" clId="{88A3672C-9F91-43AF-B363-100876002DF0}" dt="2023-10-31T22:22:15.262" v="945" actId="20577"/>
      <pc:docMkLst>
        <pc:docMk/>
      </pc:docMkLst>
      <pc:sldChg chg="modSp mod">
        <pc:chgData name="Abels, Patrick" userId="ba666de4-0d21-43a6-8e66-51a18aae1b4a" providerId="ADAL" clId="{88A3672C-9F91-43AF-B363-100876002DF0}" dt="2023-10-31T21:48:33.415" v="32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88A3672C-9F91-43AF-B363-100876002DF0}" dt="2023-10-31T21:48:33.415" v="32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88A3672C-9F91-43AF-B363-100876002DF0}" dt="2023-10-31T22:14:58.773" v="932" actId="166"/>
        <pc:sldMkLst>
          <pc:docMk/>
          <pc:sldMk cId="3366437632" sldId="259"/>
        </pc:sldMkLst>
        <pc:spChg chg="mod ord">
          <ac:chgData name="Abels, Patrick" userId="ba666de4-0d21-43a6-8e66-51a18aae1b4a" providerId="ADAL" clId="{88A3672C-9F91-43AF-B363-100876002DF0}" dt="2023-10-31T22:14:58.773" v="932" actId="166"/>
          <ac:spMkLst>
            <pc:docMk/>
            <pc:sldMk cId="3366437632" sldId="259"/>
            <ac:spMk id="2" creationId="{D75C1544-77A2-CE22-C31D-D08864B78BAE}"/>
          </ac:spMkLst>
        </pc:spChg>
        <pc:spChg chg="add mod">
          <ac:chgData name="Abels, Patrick" userId="ba666de4-0d21-43a6-8e66-51a18aae1b4a" providerId="ADAL" clId="{88A3672C-9F91-43AF-B363-100876002DF0}" dt="2023-10-31T22:14:25.177" v="926" actId="14100"/>
          <ac:spMkLst>
            <pc:docMk/>
            <pc:sldMk cId="3366437632" sldId="259"/>
            <ac:spMk id="15" creationId="{A4D9D0DC-EAD2-A663-BD8B-C6426B23B0E3}"/>
          </ac:spMkLst>
        </pc:spChg>
        <pc:spChg chg="add mod">
          <ac:chgData name="Abels, Patrick" userId="ba666de4-0d21-43a6-8e66-51a18aae1b4a" providerId="ADAL" clId="{88A3672C-9F91-43AF-B363-100876002DF0}" dt="2023-10-31T22:14:36.224" v="928" actId="1076"/>
          <ac:spMkLst>
            <pc:docMk/>
            <pc:sldMk cId="3366437632" sldId="259"/>
            <ac:spMk id="16" creationId="{E260A3EA-EF72-2CDB-70B2-03C70EB8ECFC}"/>
          </ac:spMkLst>
        </pc:spChg>
        <pc:spChg chg="add mod">
          <ac:chgData name="Abels, Patrick" userId="ba666de4-0d21-43a6-8e66-51a18aae1b4a" providerId="ADAL" clId="{88A3672C-9F91-43AF-B363-100876002DF0}" dt="2023-10-31T22:14:33.406" v="927" actId="1076"/>
          <ac:spMkLst>
            <pc:docMk/>
            <pc:sldMk cId="3366437632" sldId="259"/>
            <ac:spMk id="17" creationId="{073E519A-F8A0-35C6-E61D-BA250FFD2C38}"/>
          </ac:spMkLst>
        </pc:spChg>
        <pc:spChg chg="add mod">
          <ac:chgData name="Abels, Patrick" userId="ba666de4-0d21-43a6-8e66-51a18aae1b4a" providerId="ADAL" clId="{88A3672C-9F91-43AF-B363-100876002DF0}" dt="2023-10-31T22:14:38.840" v="929" actId="1076"/>
          <ac:spMkLst>
            <pc:docMk/>
            <pc:sldMk cId="3366437632" sldId="259"/>
            <ac:spMk id="20" creationId="{64FCF163-814E-31F5-0010-289B2D1EDD41}"/>
          </ac:spMkLst>
        </pc:spChg>
        <pc:spChg chg="add mod">
          <ac:chgData name="Abels, Patrick" userId="ba666de4-0d21-43a6-8e66-51a18aae1b4a" providerId="ADAL" clId="{88A3672C-9F91-43AF-B363-100876002DF0}" dt="2023-10-31T22:14:46.566" v="931" actId="1076"/>
          <ac:spMkLst>
            <pc:docMk/>
            <pc:sldMk cId="3366437632" sldId="259"/>
            <ac:spMk id="21" creationId="{6F8CD28C-88F3-BA97-F3F9-0E3257247E78}"/>
          </ac:spMkLst>
        </pc:spChg>
        <pc:picChg chg="add del mod">
          <ac:chgData name="Abels, Patrick" userId="ba666de4-0d21-43a6-8e66-51a18aae1b4a" providerId="ADAL" clId="{88A3672C-9F91-43AF-B363-100876002DF0}" dt="2023-10-31T22:06:05.045" v="815" actId="478"/>
          <ac:picMkLst>
            <pc:docMk/>
            <pc:sldMk cId="3366437632" sldId="259"/>
            <ac:picMk id="4" creationId="{45FA14CA-C616-2CFC-2CFD-31BB748D2020}"/>
          </ac:picMkLst>
        </pc:picChg>
        <pc:picChg chg="add del mod">
          <ac:chgData name="Abels, Patrick" userId="ba666de4-0d21-43a6-8e66-51a18aae1b4a" providerId="ADAL" clId="{88A3672C-9F91-43AF-B363-100876002DF0}" dt="2023-10-31T22:06:04.134" v="814" actId="478"/>
          <ac:picMkLst>
            <pc:docMk/>
            <pc:sldMk cId="3366437632" sldId="259"/>
            <ac:picMk id="6" creationId="{22B2884A-7E03-8018-32D2-FE533BECA452}"/>
          </ac:picMkLst>
        </pc:picChg>
        <pc:picChg chg="add del mod">
          <ac:chgData name="Abels, Patrick" userId="ba666de4-0d21-43a6-8e66-51a18aae1b4a" providerId="ADAL" clId="{88A3672C-9F91-43AF-B363-100876002DF0}" dt="2023-10-31T22:06:44.686" v="819" actId="478"/>
          <ac:picMkLst>
            <pc:docMk/>
            <pc:sldMk cId="3366437632" sldId="259"/>
            <ac:picMk id="8" creationId="{3851FCC6-3B54-EF31-5B7A-4AE04A33A924}"/>
          </ac:picMkLst>
        </pc:picChg>
        <pc:picChg chg="add del mod">
          <ac:chgData name="Abels, Patrick" userId="ba666de4-0d21-43a6-8e66-51a18aae1b4a" providerId="ADAL" clId="{88A3672C-9F91-43AF-B363-100876002DF0}" dt="2023-10-31T22:06:50.807" v="822" actId="478"/>
          <ac:picMkLst>
            <pc:docMk/>
            <pc:sldMk cId="3366437632" sldId="259"/>
            <ac:picMk id="10" creationId="{B730F4A1-867E-CD06-6DFA-883B2DDD843D}"/>
          </ac:picMkLst>
        </pc:picChg>
        <pc:picChg chg="add del mod">
          <ac:chgData name="Abels, Patrick" userId="ba666de4-0d21-43a6-8e66-51a18aae1b4a" providerId="ADAL" clId="{88A3672C-9F91-43AF-B363-100876002DF0}" dt="2023-10-31T22:08:01.696" v="833" actId="478"/>
          <ac:picMkLst>
            <pc:docMk/>
            <pc:sldMk cId="3366437632" sldId="259"/>
            <ac:picMk id="12" creationId="{7A670AF9-E222-8645-4A54-4C224212F9AE}"/>
          </ac:picMkLst>
        </pc:picChg>
        <pc:picChg chg="add del mod ord modCrop">
          <ac:chgData name="Abels, Patrick" userId="ba666de4-0d21-43a6-8e66-51a18aae1b4a" providerId="ADAL" clId="{88A3672C-9F91-43AF-B363-100876002DF0}" dt="2023-10-31T22:12:16.356" v="869" actId="478"/>
          <ac:picMkLst>
            <pc:docMk/>
            <pc:sldMk cId="3366437632" sldId="259"/>
            <ac:picMk id="14" creationId="{1434FA40-8069-9E42-442A-EA84A1E4E969}"/>
          </ac:picMkLst>
        </pc:picChg>
        <pc:picChg chg="add del mod">
          <ac:chgData name="Abels, Patrick" userId="ba666de4-0d21-43a6-8e66-51a18aae1b4a" providerId="ADAL" clId="{88A3672C-9F91-43AF-B363-100876002DF0}" dt="2023-10-31T22:13:32.007" v="900" actId="478"/>
          <ac:picMkLst>
            <pc:docMk/>
            <pc:sldMk cId="3366437632" sldId="259"/>
            <ac:picMk id="19" creationId="{61197180-A8A8-D57E-BB27-49C3C9AD7CA0}"/>
          </ac:picMkLst>
        </pc:pic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88A3672C-9F91-43AF-B363-100876002DF0}" dt="2023-10-31T21:49:04.689" v="323" actId="47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3051316058" sldId="264"/>
        </pc:sldMkLst>
      </pc:sldChg>
      <pc:sldChg chg="delSp modSp add del mod modTransition">
        <pc:chgData name="Abels, Patrick" userId="ba666de4-0d21-43a6-8e66-51a18aae1b4a" providerId="ADAL" clId="{88A3672C-9F91-43AF-B363-100876002DF0}" dt="2023-10-31T22:03:26.630" v="801" actId="47"/>
        <pc:sldMkLst>
          <pc:docMk/>
          <pc:sldMk cId="2628582133" sldId="265"/>
        </pc:sldMkLst>
        <pc:spChg chg="mod">
          <ac:chgData name="Abels, Patrick" userId="ba666de4-0d21-43a6-8e66-51a18aae1b4a" providerId="ADAL" clId="{88A3672C-9F91-43AF-B363-100876002DF0}" dt="2023-10-31T21:50:31.255" v="437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88A3672C-9F91-43AF-B363-100876002DF0}" dt="2023-10-31T21:50:08.427" v="435" actId="478"/>
          <ac:grpSpMkLst>
            <pc:docMk/>
            <pc:sldMk cId="2628582133" sldId="265"/>
            <ac:grpSpMk id="53" creationId="{44807126-5698-6910-23F8-DFBE934F1094}"/>
          </ac:grpSpMkLst>
        </pc:grp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69764945" sldId="265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748216249" sldId="266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699506209" sldId="267"/>
        </pc:sldMkLst>
      </pc:sldChg>
      <pc:sldChg chg="modSp add del mod modTransition">
        <pc:chgData name="Abels, Patrick" userId="ba666de4-0d21-43a6-8e66-51a18aae1b4a" providerId="ADAL" clId="{88A3672C-9F91-43AF-B363-100876002DF0}" dt="2023-10-31T21:43:15.528" v="69" actId="47"/>
        <pc:sldMkLst>
          <pc:docMk/>
          <pc:sldMk cId="3648078419" sldId="268"/>
        </pc:sldMkLst>
        <pc:spChg chg="mod">
          <ac:chgData name="Abels, Patrick" userId="ba666de4-0d21-43a6-8e66-51a18aae1b4a" providerId="ADAL" clId="{88A3672C-9F91-43AF-B363-100876002DF0}" dt="2023-10-31T21:41:45.467" v="39" actId="207"/>
          <ac:spMkLst>
            <pc:docMk/>
            <pc:sldMk cId="3648078419" sldId="268"/>
            <ac:spMk id="2" creationId="{D75C1544-77A2-CE22-C31D-D08864B78BAE}"/>
          </ac:spMkLst>
        </pc:spChg>
      </pc:sldChg>
      <pc:sldChg chg="modSp new mod modTransition">
        <pc:chgData name="Abels, Patrick" userId="ba666de4-0d21-43a6-8e66-51a18aae1b4a" providerId="ADAL" clId="{88A3672C-9F91-43AF-B363-100876002DF0}" dt="2023-10-31T21:43:45.315" v="109"/>
        <pc:sldMkLst>
          <pc:docMk/>
          <pc:sldMk cId="4195507967" sldId="268"/>
        </pc:sldMkLst>
        <pc:spChg chg="mod">
          <ac:chgData name="Abels, Patrick" userId="ba666de4-0d21-43a6-8e66-51a18aae1b4a" providerId="ADAL" clId="{88A3672C-9F91-43AF-B363-100876002DF0}" dt="2023-10-31T21:43:33.500" v="107" actId="403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new mod">
        <pc:chgData name="Abels, Patrick" userId="ba666de4-0d21-43a6-8e66-51a18aae1b4a" providerId="ADAL" clId="{88A3672C-9F91-43AF-B363-100876002DF0}" dt="2023-10-31T21:54:00.327" v="555" actId="1076"/>
        <pc:sldMkLst>
          <pc:docMk/>
          <pc:sldMk cId="1535252720" sldId="269"/>
        </pc:sldMkLst>
        <pc:spChg chg="del">
          <ac:chgData name="Abels, Patrick" userId="ba666de4-0d21-43a6-8e66-51a18aae1b4a" providerId="ADAL" clId="{88A3672C-9F91-43AF-B363-100876002DF0}" dt="2023-10-31T21:52:16.679" v="510" actId="478"/>
          <ac:spMkLst>
            <pc:docMk/>
            <pc:sldMk cId="1535252720" sldId="269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0:57.144" v="453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3:52.567" v="552" actId="732"/>
          <ac:picMkLst>
            <pc:docMk/>
            <pc:sldMk cId="1535252720" sldId="269"/>
            <ac:picMk id="5" creationId="{A55768DE-1B32-730B-D638-4AA69C68A07E}"/>
          </ac:picMkLst>
        </pc:picChg>
        <pc:picChg chg="add mod modCrop">
          <ac:chgData name="Abels, Patrick" userId="ba666de4-0d21-43a6-8e66-51a18aae1b4a" providerId="ADAL" clId="{88A3672C-9F91-43AF-B363-100876002DF0}" dt="2023-10-31T21:53:10.228" v="549" actId="1037"/>
          <ac:picMkLst>
            <pc:docMk/>
            <pc:sldMk cId="1535252720" sldId="269"/>
            <ac:picMk id="6" creationId="{E8AAABB1-4D17-AEFF-D432-E227BB806A55}"/>
          </ac:picMkLst>
        </pc:picChg>
        <pc:picChg chg="add mod">
          <ac:chgData name="Abels, Patrick" userId="ba666de4-0d21-43a6-8e66-51a18aae1b4a" providerId="ADAL" clId="{88A3672C-9F91-43AF-B363-100876002DF0}" dt="2023-10-31T21:54:00.327" v="555" actId="1076"/>
          <ac:picMkLst>
            <pc:docMk/>
            <pc:sldMk cId="1535252720" sldId="269"/>
            <ac:picMk id="8" creationId="{6D3D9D43-53AE-659C-10CA-0077B713189A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5:52.363" v="591" actId="1035"/>
        <pc:sldMkLst>
          <pc:docMk/>
          <pc:sldMk cId="1511303105" sldId="270"/>
        </pc:sldMkLst>
        <pc:spChg chg="del">
          <ac:chgData name="Abels, Patrick" userId="ba666de4-0d21-43a6-8e66-51a18aae1b4a" providerId="ADAL" clId="{88A3672C-9F91-43AF-B363-100876002DF0}" dt="2023-10-31T21:54:35.785" v="556" actId="478"/>
          <ac:spMkLst>
            <pc:docMk/>
            <pc:sldMk cId="1511303105" sldId="270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0.485" v="479" actId="14100"/>
          <ac:spMkLst>
            <pc:docMk/>
            <pc:sldMk cId="1511303105" sldId="270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5:12.951" v="566" actId="732"/>
          <ac:picMkLst>
            <pc:docMk/>
            <pc:sldMk cId="1511303105" sldId="270"/>
            <ac:picMk id="5" creationId="{08E8891B-6FE1-7D33-3665-D81677EDED89}"/>
          </ac:picMkLst>
        </pc:picChg>
        <pc:picChg chg="add mod modCrop">
          <ac:chgData name="Abels, Patrick" userId="ba666de4-0d21-43a6-8e66-51a18aae1b4a" providerId="ADAL" clId="{88A3672C-9F91-43AF-B363-100876002DF0}" dt="2023-10-31T21:55:52.363" v="591" actId="1035"/>
          <ac:picMkLst>
            <pc:docMk/>
            <pc:sldMk cId="1511303105" sldId="270"/>
            <ac:picMk id="6" creationId="{39A7D646-2E6F-84D3-B312-FB24748BA7FA}"/>
          </ac:picMkLst>
        </pc:picChg>
        <pc:picChg chg="add mod">
          <ac:chgData name="Abels, Patrick" userId="ba666de4-0d21-43a6-8e66-51a18aae1b4a" providerId="ADAL" clId="{88A3672C-9F91-43AF-B363-100876002DF0}" dt="2023-10-31T21:55:50.313" v="578" actId="1035"/>
          <ac:picMkLst>
            <pc:docMk/>
            <pc:sldMk cId="1511303105" sldId="270"/>
            <ac:picMk id="8" creationId="{3A88B908-1912-AB3B-FE15-B2073CC5C68E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7:01.030" v="642" actId="1035"/>
        <pc:sldMkLst>
          <pc:docMk/>
          <pc:sldMk cId="1322635273" sldId="271"/>
        </pc:sldMkLst>
        <pc:spChg chg="del">
          <ac:chgData name="Abels, Patrick" userId="ba666de4-0d21-43a6-8e66-51a18aae1b4a" providerId="ADAL" clId="{88A3672C-9F91-43AF-B363-100876002DF0}" dt="2023-10-31T21:56:31.442" v="592" actId="478"/>
          <ac:spMkLst>
            <pc:docMk/>
            <pc:sldMk cId="1322635273" sldId="271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7.647" v="497" actId="20577"/>
          <ac:spMkLst>
            <pc:docMk/>
            <pc:sldMk cId="1322635273" sldId="271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6:53.455" v="603" actId="732"/>
          <ac:picMkLst>
            <pc:docMk/>
            <pc:sldMk cId="1322635273" sldId="271"/>
            <ac:picMk id="5" creationId="{17DF84FE-9B19-0B28-B11E-441462443B19}"/>
          </ac:picMkLst>
        </pc:picChg>
        <pc:picChg chg="add mod modCrop">
          <ac:chgData name="Abels, Patrick" userId="ba666de4-0d21-43a6-8e66-51a18aae1b4a" providerId="ADAL" clId="{88A3672C-9F91-43AF-B363-100876002DF0}" dt="2023-10-31T21:57:01.030" v="642" actId="1035"/>
          <ac:picMkLst>
            <pc:docMk/>
            <pc:sldMk cId="1322635273" sldId="271"/>
            <ac:picMk id="6" creationId="{B1537D5D-9C1B-0B2E-F6CE-C772C419C7F5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2:00:18.462" v="670" actId="1076"/>
        <pc:sldMkLst>
          <pc:docMk/>
          <pc:sldMk cId="2650891004" sldId="272"/>
        </pc:sldMkLst>
        <pc:spChg chg="del">
          <ac:chgData name="Abels, Patrick" userId="ba666de4-0d21-43a6-8e66-51a18aae1b4a" providerId="ADAL" clId="{88A3672C-9F91-43AF-B363-100876002DF0}" dt="2023-10-31T21:57:57.603" v="643" actId="478"/>
          <ac:spMkLst>
            <pc:docMk/>
            <pc:sldMk cId="2650891004" sldId="272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34.615" v="509" actId="20577"/>
          <ac:spMkLst>
            <pc:docMk/>
            <pc:sldMk cId="2650891004" sldId="272"/>
            <ac:spMk id="3" creationId="{01ECBF5A-FC38-589B-9B3F-519D1EC2FC51}"/>
          </ac:spMkLst>
        </pc:spChg>
        <pc:picChg chg="add mod">
          <ac:chgData name="Abels, Patrick" userId="ba666de4-0d21-43a6-8e66-51a18aae1b4a" providerId="ADAL" clId="{88A3672C-9F91-43AF-B363-100876002DF0}" dt="2023-10-31T22:00:04.295" v="666" actId="1076"/>
          <ac:picMkLst>
            <pc:docMk/>
            <pc:sldMk cId="2650891004" sldId="272"/>
            <ac:picMk id="5" creationId="{3C9076B1-AB91-E798-B7CC-70FD50A42B2A}"/>
          </ac:picMkLst>
        </pc:picChg>
        <pc:picChg chg="add mod modCrop">
          <ac:chgData name="Abels, Patrick" userId="ba666de4-0d21-43a6-8e66-51a18aae1b4a" providerId="ADAL" clId="{88A3672C-9F91-43AF-B363-100876002DF0}" dt="2023-10-31T22:00:18.462" v="670" actId="1076"/>
          <ac:picMkLst>
            <pc:docMk/>
            <pc:sldMk cId="2650891004" sldId="272"/>
            <ac:picMk id="7" creationId="{011A03DD-6EC9-651A-0636-8D45FFBFA077}"/>
          </ac:picMkLst>
        </pc:picChg>
        <pc:picChg chg="add del mod modCrop">
          <ac:chgData name="Abels, Patrick" userId="ba666de4-0d21-43a6-8e66-51a18aae1b4a" providerId="ADAL" clId="{88A3672C-9F91-43AF-B363-100876002DF0}" dt="2023-10-31T21:59:55.991" v="663" actId="478"/>
          <ac:picMkLst>
            <pc:docMk/>
            <pc:sldMk cId="2650891004" sldId="272"/>
            <ac:picMk id="8" creationId="{30003FDD-6937-19A2-0A31-00922DBA7DCF}"/>
          </ac:picMkLst>
        </pc:picChg>
      </pc:sldChg>
      <pc:sldChg chg="modSp new mod">
        <pc:chgData name="Abels, Patrick" userId="ba666de4-0d21-43a6-8e66-51a18aae1b4a" providerId="ADAL" clId="{88A3672C-9F91-43AF-B363-100876002DF0}" dt="2023-10-31T22:22:15.262" v="945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88A3672C-9F91-43AF-B363-100876002DF0}" dt="2023-10-31T22:22:15.262" v="945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modSp new mod modTransition">
        <pc:chgData name="Abels, Patrick" userId="ba666de4-0d21-43a6-8e66-51a18aae1b4a" providerId="ADAL" clId="{88A3672C-9F91-43AF-B363-100876002DF0}" dt="2023-10-31T22:03:33.927" v="803"/>
        <pc:sldMkLst>
          <pc:docMk/>
          <pc:sldMk cId="2066371292" sldId="274"/>
        </pc:sldMkLst>
        <pc:spChg chg="mod">
          <ac:chgData name="Abels, Patrick" userId="ba666de4-0d21-43a6-8e66-51a18aae1b4a" providerId="ADAL" clId="{88A3672C-9F91-43AF-B363-100876002DF0}" dt="2023-10-31T22:03:16.215" v="776" actId="14100"/>
          <ac:spMkLst>
            <pc:docMk/>
            <pc:sldMk cId="2066371292" sldId="274"/>
            <ac:spMk id="2" creationId="{819E8F8D-31D9-B7B0-30D7-BC7419B3BDA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4" creationId="{7351B586-6B87-52D6-5ABF-CCA0AE7A333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5" creationId="{BFF8A199-73CC-2C7F-8F91-FEA0E7AE842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6" creationId="{2681FE15-00BB-D7F4-698F-26685367A2B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7" creationId="{EC6712EA-8236-CC4C-2DE0-5DEA71AEE5E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8" creationId="{91E54009-C231-39EA-DF1B-7C3F05D692A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0" creationId="{1E4A0B40-6446-335C-268B-1D3CF952F7BC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1" creationId="{1D804C96-EC7D-3517-05F2-467EC6F962F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2" creationId="{E1528EC1-E914-EAE5-5472-0D352C2516E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3" creationId="{905660C6-B838-952A-BEDC-540F826E7BA2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4" creationId="{84903ED2-AD7B-47E6-7B61-A6B14AF96F2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6" creationId="{136C568E-9678-51E9-1ACB-769A70E7285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7" creationId="{5A54CC06-CD2C-06FD-0284-3D5AF319A11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8" creationId="{E871413C-EF6E-9D25-47DF-287F528D992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9" creationId="{B926EDD1-66D0-28E8-9FD9-AE1307A5EFF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0" creationId="{C04196CB-6030-4CC9-6AE3-3591E2598BF4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2" creationId="{5FC087FB-AB0B-8616-C829-FDF1FBFE8A48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3" creationId="{73D5F4DB-7DCC-AB87-E313-0D1562CB47BA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4" creationId="{6E883ED4-AF8E-661A-B375-14FA5BAAFB9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5" creationId="{F3FB2F66-5723-5A4E-62E9-C897F379F18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6" creationId="{EECBBC7A-75D4-E230-0E5F-E01CC15A176C}"/>
          </ac:spMkLst>
        </pc:s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3" creationId="{6E2669C7-B48A-C21E-B145-D6687B8984A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9" creationId="{C9BD44CA-7DAE-79DF-E1EC-E644A71836C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15" creationId="{97449E22-6BC9-BBD8-FCE7-DB3B329F76A7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21" creationId="{A54DE072-1ACE-7B47-8B6F-3F5318761405}"/>
          </ac:grpSpMkLst>
        </pc:grpChg>
      </pc:sldChg>
    </pc:docChg>
  </pc:docChgLst>
  <pc:docChgLst>
    <pc:chgData name="Abels, Patrick" userId="ba666de4-0d21-43a6-8e66-51a18aae1b4a" providerId="ADAL" clId="{C1569B5E-A551-4953-9E72-399B1ABBEAAF}"/>
    <pc:docChg chg="custSel addSld delSld modSld">
      <pc:chgData name="Abels, Patrick" userId="ba666de4-0d21-43a6-8e66-51a18aae1b4a" providerId="ADAL" clId="{C1569B5E-A551-4953-9E72-399B1ABBEAAF}" dt="2024-03-23T11:56:18.971" v="38" actId="6549"/>
      <pc:docMkLst>
        <pc:docMk/>
      </pc:docMkLst>
      <pc:sldChg chg="delSp mod">
        <pc:chgData name="Abels, Patrick" userId="ba666de4-0d21-43a6-8e66-51a18aae1b4a" providerId="ADAL" clId="{C1569B5E-A551-4953-9E72-399B1ABBEAAF}" dt="2024-03-23T11:55:06.464" v="1" actId="478"/>
        <pc:sldMkLst>
          <pc:docMk/>
          <pc:sldMk cId="4053142725" sldId="258"/>
        </pc:sldMkLst>
        <pc:picChg chg="del">
          <ac:chgData name="Abels, Patrick" userId="ba666de4-0d21-43a6-8e66-51a18aae1b4a" providerId="ADAL" clId="{C1569B5E-A551-4953-9E72-399B1ABBEAAF}" dt="2024-03-23T11:55:05.161" v="0" actId="478"/>
          <ac:picMkLst>
            <pc:docMk/>
            <pc:sldMk cId="4053142725" sldId="258"/>
            <ac:picMk id="2" creationId="{1C47F770-5EFB-629A-BC80-F2A248636DB8}"/>
          </ac:picMkLst>
        </pc:picChg>
        <pc:picChg chg="del">
          <ac:chgData name="Abels, Patrick" userId="ba666de4-0d21-43a6-8e66-51a18aae1b4a" providerId="ADAL" clId="{C1569B5E-A551-4953-9E72-399B1ABBEAAF}" dt="2024-03-23T11:55:06.464" v="1" actId="478"/>
          <ac:picMkLst>
            <pc:docMk/>
            <pc:sldMk cId="4053142725" sldId="258"/>
            <ac:picMk id="5" creationId="{C8F9DFD4-D6C4-E999-E436-64189A94EAB3}"/>
          </ac:picMkLst>
        </pc:picChg>
      </pc:sldChg>
      <pc:sldChg chg="delSp modSp mod">
        <pc:chgData name="Abels, Patrick" userId="ba666de4-0d21-43a6-8e66-51a18aae1b4a" providerId="ADAL" clId="{C1569B5E-A551-4953-9E72-399B1ABBEAAF}" dt="2024-03-23T11:56:07.340" v="24" actId="20577"/>
        <pc:sldMkLst>
          <pc:docMk/>
          <pc:sldMk cId="1535252720" sldId="269"/>
        </pc:sldMkLst>
        <pc:spChg chg="mod">
          <ac:chgData name="Abels, Patrick" userId="ba666de4-0d21-43a6-8e66-51a18aae1b4a" providerId="ADAL" clId="{C1569B5E-A551-4953-9E72-399B1ABBEAAF}" dt="2024-03-23T11:56:07.340" v="24" actId="20577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C1569B5E-A551-4953-9E72-399B1ABBEAAF}" dt="2024-03-23T11:56:02.773" v="23" actId="478"/>
          <ac:picMkLst>
            <pc:docMk/>
            <pc:sldMk cId="1535252720" sldId="269"/>
            <ac:picMk id="5" creationId="{B0BAFBA6-6811-C3C0-CF5D-49944704BC2D}"/>
          </ac:picMkLst>
        </pc:picChg>
        <pc:picChg chg="del">
          <ac:chgData name="Abels, Patrick" userId="ba666de4-0d21-43a6-8e66-51a18aae1b4a" providerId="ADAL" clId="{C1569B5E-A551-4953-9E72-399B1ABBEAAF}" dt="2024-03-23T11:56:02.145" v="22" actId="478"/>
          <ac:picMkLst>
            <pc:docMk/>
            <pc:sldMk cId="1535252720" sldId="269"/>
            <ac:picMk id="7" creationId="{8F03D761-099F-6CA3-A2C7-B8D4EC61A01E}"/>
          </ac:picMkLst>
        </pc:picChg>
        <pc:picChg chg="del">
          <ac:chgData name="Abels, Patrick" userId="ba666de4-0d21-43a6-8e66-51a18aae1b4a" providerId="ADAL" clId="{C1569B5E-A551-4953-9E72-399B1ABBEAAF}" dt="2024-03-23T11:56:01.640" v="21" actId="478"/>
          <ac:picMkLst>
            <pc:docMk/>
            <pc:sldMk cId="1535252720" sldId="269"/>
            <ac:picMk id="8" creationId="{B41A3C40-29D9-C68F-4FAF-CE4A0CA33FF5}"/>
          </ac:picMkLst>
        </pc:picChg>
      </pc:sldChg>
      <pc:sldChg chg="delSp modSp mod">
        <pc:chgData name="Abels, Patrick" userId="ba666de4-0d21-43a6-8e66-51a18aae1b4a" providerId="ADAL" clId="{C1569B5E-A551-4953-9E72-399B1ABBEAAF}" dt="2024-03-23T11:56:18.971" v="38" actId="6549"/>
        <pc:sldMkLst>
          <pc:docMk/>
          <pc:sldMk cId="1722427942" sldId="273"/>
        </pc:sldMkLst>
        <pc:spChg chg="mod">
          <ac:chgData name="Abels, Patrick" userId="ba666de4-0d21-43a6-8e66-51a18aae1b4a" providerId="ADAL" clId="{C1569B5E-A551-4953-9E72-399B1ABBEAAF}" dt="2024-03-23T11:56:18.971" v="38" actId="6549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C1569B5E-A551-4953-9E72-399B1ABBEAAF}" dt="2024-03-23T11:56:16.278" v="37" actId="478"/>
          <ac:picMkLst>
            <pc:docMk/>
            <pc:sldMk cId="1722427942" sldId="273"/>
            <ac:picMk id="9" creationId="{63E32EAA-EBFF-97AC-2C65-0B4F49C19E42}"/>
          </ac:picMkLst>
        </pc:picChg>
      </pc:sldChg>
      <pc:sldChg chg="modSp mod">
        <pc:chgData name="Abels, Patrick" userId="ba666de4-0d21-43a6-8e66-51a18aae1b4a" providerId="ADAL" clId="{C1569B5E-A551-4953-9E72-399B1ABBEAAF}" dt="2024-03-23T11:55:17.448" v="2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C1569B5E-A551-4953-9E72-399B1ABBEAAF}" dt="2024-03-23T11:55:17.448" v="2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delSp modSp del mod">
        <pc:chgData name="Abels, Patrick" userId="ba666de4-0d21-43a6-8e66-51a18aae1b4a" providerId="ADAL" clId="{C1569B5E-A551-4953-9E72-399B1ABBEAAF}" dt="2024-03-23T11:55:52.564" v="13" actId="47"/>
        <pc:sldMkLst>
          <pc:docMk/>
          <pc:sldMk cId="4188792782" sldId="275"/>
        </pc:sldMkLst>
        <pc:spChg chg="mod">
          <ac:chgData name="Abels, Patrick" userId="ba666de4-0d21-43a6-8e66-51a18aae1b4a" providerId="ADAL" clId="{C1569B5E-A551-4953-9E72-399B1ABBEAAF}" dt="2024-03-23T11:55:40.630" v="9" actId="20577"/>
          <ac:spMkLst>
            <pc:docMk/>
            <pc:sldMk cId="4188792782" sldId="275"/>
            <ac:spMk id="3" creationId="{DE287186-0EB6-0464-DD2D-E6DDC50BD359}"/>
          </ac:spMkLst>
        </pc:spChg>
        <pc:spChg chg="mod">
          <ac:chgData name="Abels, Patrick" userId="ba666de4-0d21-43a6-8e66-51a18aae1b4a" providerId="ADAL" clId="{C1569B5E-A551-4953-9E72-399B1ABBEAAF}" dt="2024-03-23T11:55:44.918" v="11" actId="5793"/>
          <ac:spMkLst>
            <pc:docMk/>
            <pc:sldMk cId="4188792782" sldId="275"/>
            <ac:spMk id="5" creationId="{B1CB59AB-FB2A-AC3D-2D06-5AFF1E8FA03F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7" creationId="{D9A2D6F0-D9D6-19AB-6DF8-80961EAE9CB7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1" creationId="{54F6053D-D705-A261-CA2E-011AEA14C2EA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2" creationId="{95E3970E-FAF5-ABAB-19BB-2B612ADE9F54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3" creationId="{59F023EE-975E-10C9-973D-68D89B85E74C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4" creationId="{8D312CA6-3776-FE73-1BEC-EB26071E322C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7" creationId="{5773759A-908C-403E-4730-673B418A1A14}"/>
          </ac:spMkLst>
        </pc:spChg>
      </pc:sldChg>
      <pc:sldChg chg="delSp del mod">
        <pc:chgData name="Abels, Patrick" userId="ba666de4-0d21-43a6-8e66-51a18aae1b4a" providerId="ADAL" clId="{C1569B5E-A551-4953-9E72-399B1ABBEAAF}" dt="2024-03-23T11:55:25.688" v="5" actId="47"/>
        <pc:sldMkLst>
          <pc:docMk/>
          <pc:sldMk cId="2432261518" sldId="276"/>
        </pc:sldMkLst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6" creationId="{A27C3349-C13B-36EE-B83C-A47DFE30701C}"/>
          </ac:spMkLst>
        </pc:spChg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9" creationId="{0DB8AD25-2F6A-6B60-C12B-49F24D46212C}"/>
          </ac:spMkLst>
        </pc:spChg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10" creationId="{3CE5311C-5438-6EDD-6E0D-0EAF4C1AA415}"/>
          </ac:spMkLst>
        </pc:spChg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15" creationId="{C1A2468C-ADFF-B0A2-ED06-D6AB68E73D7F}"/>
          </ac:spMkLst>
        </pc:spChg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17" creationId="{1B7D4C38-13D2-6BCA-3A50-A2449CA2F17D}"/>
          </ac:spMkLst>
        </pc:spChg>
        <pc:spChg chg="del">
          <ac:chgData name="Abels, Patrick" userId="ba666de4-0d21-43a6-8e66-51a18aae1b4a" providerId="ADAL" clId="{C1569B5E-A551-4953-9E72-399B1ABBEAAF}" dt="2024-03-23T11:55:22.429" v="3" actId="478"/>
          <ac:spMkLst>
            <pc:docMk/>
            <pc:sldMk cId="2432261518" sldId="276"/>
            <ac:spMk id="18" creationId="{AE38ED50-80F6-08DE-0E05-AC39C36DFC59}"/>
          </ac:spMkLst>
        </pc:spChg>
      </pc:sldChg>
      <pc:sldChg chg="delSp modSp mod">
        <pc:chgData name="Abels, Patrick" userId="ba666de4-0d21-43a6-8e66-51a18aae1b4a" providerId="ADAL" clId="{C1569B5E-A551-4953-9E72-399B1ABBEAAF}" dt="2024-03-23T11:56:14.156" v="36" actId="6549"/>
        <pc:sldMkLst>
          <pc:docMk/>
          <pc:sldMk cId="3317942293" sldId="278"/>
        </pc:sldMkLst>
        <pc:spChg chg="mod">
          <ac:chgData name="Abels, Patrick" userId="ba666de4-0d21-43a6-8e66-51a18aae1b4a" providerId="ADAL" clId="{C1569B5E-A551-4953-9E72-399B1ABBEAAF}" dt="2024-03-23T11:56:14.156" v="36" actId="6549"/>
          <ac:spMkLst>
            <pc:docMk/>
            <pc:sldMk cId="3317942293" sldId="278"/>
            <ac:spMk id="3" creationId="{4FCB3A07-5B82-9244-2044-2D3EF2B43DC3}"/>
          </ac:spMkLst>
        </pc:spChg>
        <pc:picChg chg="del">
          <ac:chgData name="Abels, Patrick" userId="ba666de4-0d21-43a6-8e66-51a18aae1b4a" providerId="ADAL" clId="{C1569B5E-A551-4953-9E72-399B1ABBEAAF}" dt="2024-03-23T11:56:09.490" v="25" actId="478"/>
          <ac:picMkLst>
            <pc:docMk/>
            <pc:sldMk cId="3317942293" sldId="278"/>
            <ac:picMk id="5" creationId="{2F782E40-2DBD-4433-CE14-47522CFB3C7C}"/>
          </ac:picMkLst>
        </pc:picChg>
        <pc:picChg chg="del">
          <ac:chgData name="Abels, Patrick" userId="ba666de4-0d21-43a6-8e66-51a18aae1b4a" providerId="ADAL" clId="{C1569B5E-A551-4953-9E72-399B1ABBEAAF}" dt="2024-03-23T11:56:09.969" v="26" actId="478"/>
          <ac:picMkLst>
            <pc:docMk/>
            <pc:sldMk cId="3317942293" sldId="278"/>
            <ac:picMk id="7" creationId="{CDE85325-B067-4227-665A-F74BBF407B11}"/>
          </ac:picMkLst>
        </pc:picChg>
      </pc:sldChg>
      <pc:sldChg chg="del">
        <pc:chgData name="Abels, Patrick" userId="ba666de4-0d21-43a6-8e66-51a18aae1b4a" providerId="ADAL" clId="{C1569B5E-A551-4953-9E72-399B1ABBEAAF}" dt="2024-03-23T11:55:56.948" v="19" actId="47"/>
        <pc:sldMkLst>
          <pc:docMk/>
          <pc:sldMk cId="1150980754" sldId="279"/>
        </pc:sldMkLst>
      </pc:sldChg>
      <pc:sldChg chg="del">
        <pc:chgData name="Abels, Patrick" userId="ba666de4-0d21-43a6-8e66-51a18aae1b4a" providerId="ADAL" clId="{C1569B5E-A551-4953-9E72-399B1ABBEAAF}" dt="2024-03-23T11:55:53.814" v="14" actId="47"/>
        <pc:sldMkLst>
          <pc:docMk/>
          <pc:sldMk cId="2794585650" sldId="280"/>
        </pc:sldMkLst>
      </pc:sldChg>
      <pc:sldChg chg="del">
        <pc:chgData name="Abels, Patrick" userId="ba666de4-0d21-43a6-8e66-51a18aae1b4a" providerId="ADAL" clId="{C1569B5E-A551-4953-9E72-399B1ABBEAAF}" dt="2024-03-23T11:55:54.403" v="15" actId="47"/>
        <pc:sldMkLst>
          <pc:docMk/>
          <pc:sldMk cId="3281062837" sldId="281"/>
        </pc:sldMkLst>
      </pc:sldChg>
      <pc:sldChg chg="del">
        <pc:chgData name="Abels, Patrick" userId="ba666de4-0d21-43a6-8e66-51a18aae1b4a" providerId="ADAL" clId="{C1569B5E-A551-4953-9E72-399B1ABBEAAF}" dt="2024-03-23T11:55:54.831" v="16" actId="47"/>
        <pc:sldMkLst>
          <pc:docMk/>
          <pc:sldMk cId="3634478817" sldId="282"/>
        </pc:sldMkLst>
      </pc:sldChg>
      <pc:sldChg chg="del">
        <pc:chgData name="Abels, Patrick" userId="ba666de4-0d21-43a6-8e66-51a18aae1b4a" providerId="ADAL" clId="{C1569B5E-A551-4953-9E72-399B1ABBEAAF}" dt="2024-03-23T11:55:55.340" v="17" actId="47"/>
        <pc:sldMkLst>
          <pc:docMk/>
          <pc:sldMk cId="3419141148" sldId="283"/>
        </pc:sldMkLst>
      </pc:sldChg>
      <pc:sldChg chg="del">
        <pc:chgData name="Abels, Patrick" userId="ba666de4-0d21-43a6-8e66-51a18aae1b4a" providerId="ADAL" clId="{C1569B5E-A551-4953-9E72-399B1ABBEAAF}" dt="2024-03-23T11:55:55.814" v="18" actId="47"/>
        <pc:sldMkLst>
          <pc:docMk/>
          <pc:sldMk cId="1648068024" sldId="284"/>
        </pc:sldMkLst>
      </pc:sldChg>
      <pc:sldChg chg="new del">
        <pc:chgData name="Abels, Patrick" userId="ba666de4-0d21-43a6-8e66-51a18aae1b4a" providerId="ADAL" clId="{C1569B5E-A551-4953-9E72-399B1ABBEAAF}" dt="2024-03-23T11:55:34.199" v="7" actId="47"/>
        <pc:sldMkLst>
          <pc:docMk/>
          <pc:sldMk cId="1741102291" sldId="285"/>
        </pc:sldMkLst>
      </pc:sldChg>
      <pc:sldChg chg="new">
        <pc:chgData name="Abels, Patrick" userId="ba666de4-0d21-43a6-8e66-51a18aae1b4a" providerId="ADAL" clId="{C1569B5E-A551-4953-9E72-399B1ABBEAAF}" dt="2024-03-23T11:55:36.662" v="8" actId="680"/>
        <pc:sldMkLst>
          <pc:docMk/>
          <pc:sldMk cId="2464601189" sldId="285"/>
        </pc:sldMkLst>
      </pc:sldChg>
      <pc:sldChg chg="new">
        <pc:chgData name="Abels, Patrick" userId="ba666de4-0d21-43a6-8e66-51a18aae1b4a" providerId="ADAL" clId="{C1569B5E-A551-4953-9E72-399B1ABBEAAF}" dt="2024-03-23T11:55:59.479" v="20" actId="680"/>
        <pc:sldMkLst>
          <pc:docMk/>
          <pc:sldMk cId="3130834723" sldId="286"/>
        </pc:sldMkLst>
      </pc:sldChg>
    </pc:docChg>
  </pc:docChgLst>
  <pc:docChgLst>
    <pc:chgData name="Abels, Patrick" userId="ba666de4-0d21-43a6-8e66-51a18aae1b4a" providerId="ADAL" clId="{BFB9E727-9329-472A-B6F4-A0CFA1C77297}"/>
    <pc:docChg chg="custSel addSld delSld modSld sldOrd">
      <pc:chgData name="Abels, Patrick" userId="ba666de4-0d21-43a6-8e66-51a18aae1b4a" providerId="ADAL" clId="{BFB9E727-9329-472A-B6F4-A0CFA1C77297}" dt="2024-03-24T19:10:59.823" v="413" actId="404"/>
      <pc:docMkLst>
        <pc:docMk/>
      </pc:docMkLst>
      <pc:sldChg chg="modSp mod">
        <pc:chgData name="Abels, Patrick" userId="ba666de4-0d21-43a6-8e66-51a18aae1b4a" providerId="ADAL" clId="{BFB9E727-9329-472A-B6F4-A0CFA1C77297}" dt="2024-03-24T18:53:21.438" v="107" actId="2710"/>
        <pc:sldMkLst>
          <pc:docMk/>
          <pc:sldMk cId="4053142725" sldId="258"/>
        </pc:sldMkLst>
        <pc:spChg chg="mod">
          <ac:chgData name="Abels, Patrick" userId="ba666de4-0d21-43a6-8e66-51a18aae1b4a" providerId="ADAL" clId="{BFB9E727-9329-472A-B6F4-A0CFA1C77297}" dt="2024-03-24T18:53:21.438" v="107" actId="2710"/>
          <ac:spMkLst>
            <pc:docMk/>
            <pc:sldMk cId="4053142725" sldId="258"/>
            <ac:spMk id="4" creationId="{AA96C211-51D6-48C2-A9CD-AC4BFD66C881}"/>
          </ac:spMkLst>
        </pc:spChg>
      </pc:sldChg>
      <pc:sldChg chg="del">
        <pc:chgData name="Abels, Patrick" userId="ba666de4-0d21-43a6-8e66-51a18aae1b4a" providerId="ADAL" clId="{BFB9E727-9329-472A-B6F4-A0CFA1C77297}" dt="2024-03-24T18:55:53.229" v="152" actId="47"/>
        <pc:sldMkLst>
          <pc:docMk/>
          <pc:sldMk cId="1535252720" sldId="269"/>
        </pc:sldMkLst>
      </pc:sldChg>
      <pc:sldChg chg="addSp modSp mod">
        <pc:chgData name="Abels, Patrick" userId="ba666de4-0d21-43a6-8e66-51a18aae1b4a" providerId="ADAL" clId="{BFB9E727-9329-472A-B6F4-A0CFA1C77297}" dt="2024-03-24T19:10:59.823" v="413" actId="404"/>
        <pc:sldMkLst>
          <pc:docMk/>
          <pc:sldMk cId="1722427942" sldId="273"/>
        </pc:sldMkLst>
        <pc:spChg chg="add mod">
          <ac:chgData name="Abels, Patrick" userId="ba666de4-0d21-43a6-8e66-51a18aae1b4a" providerId="ADAL" clId="{BFB9E727-9329-472A-B6F4-A0CFA1C77297}" dt="2024-03-24T19:09:10.855" v="341"/>
          <ac:spMkLst>
            <pc:docMk/>
            <pc:sldMk cId="1722427942" sldId="273"/>
            <ac:spMk id="3" creationId="{C7AE565E-4DFB-805E-5304-AFAE71529066}"/>
          </ac:spMkLst>
        </pc:spChg>
        <pc:spChg chg="add mod">
          <ac:chgData name="Abels, Patrick" userId="ba666de4-0d21-43a6-8e66-51a18aae1b4a" providerId="ADAL" clId="{BFB9E727-9329-472A-B6F4-A0CFA1C77297}" dt="2024-03-24T19:09:10.855" v="341"/>
          <ac:spMkLst>
            <pc:docMk/>
            <pc:sldMk cId="1722427942" sldId="273"/>
            <ac:spMk id="4" creationId="{1AD1CB7B-BE5C-1CB6-69FE-6350F5ABF7A9}"/>
          </ac:spMkLst>
        </pc:spChg>
        <pc:spChg chg="add mod">
          <ac:chgData name="Abels, Patrick" userId="ba666de4-0d21-43a6-8e66-51a18aae1b4a" providerId="ADAL" clId="{BFB9E727-9329-472A-B6F4-A0CFA1C77297}" dt="2024-03-24T19:09:10.855" v="341"/>
          <ac:spMkLst>
            <pc:docMk/>
            <pc:sldMk cId="1722427942" sldId="273"/>
            <ac:spMk id="5" creationId="{2A8D2590-0F96-4D85-FE10-BDBDB52D6685}"/>
          </ac:spMkLst>
        </pc:spChg>
        <pc:spChg chg="add mod">
          <ac:chgData name="Abels, Patrick" userId="ba666de4-0d21-43a6-8e66-51a18aae1b4a" providerId="ADAL" clId="{BFB9E727-9329-472A-B6F4-A0CFA1C77297}" dt="2024-03-24T19:10:59.823" v="413" actId="404"/>
          <ac:spMkLst>
            <pc:docMk/>
            <pc:sldMk cId="1722427942" sldId="273"/>
            <ac:spMk id="6" creationId="{688F392C-E930-D273-D74E-109571C83738}"/>
          </ac:spMkLst>
        </pc:spChg>
        <pc:spChg chg="add mod">
          <ac:chgData name="Abels, Patrick" userId="ba666de4-0d21-43a6-8e66-51a18aae1b4a" providerId="ADAL" clId="{BFB9E727-9329-472A-B6F4-A0CFA1C77297}" dt="2024-03-24T19:09:10.855" v="341"/>
          <ac:spMkLst>
            <pc:docMk/>
            <pc:sldMk cId="1722427942" sldId="273"/>
            <ac:spMk id="7" creationId="{614FCBF8-C977-318F-9D21-8C0EC3437E70}"/>
          </ac:spMkLst>
        </pc:spChg>
        <pc:spChg chg="add mod">
          <ac:chgData name="Abels, Patrick" userId="ba666de4-0d21-43a6-8e66-51a18aae1b4a" providerId="ADAL" clId="{BFB9E727-9329-472A-B6F4-A0CFA1C77297}" dt="2024-03-24T19:09:10.855" v="341"/>
          <ac:spMkLst>
            <pc:docMk/>
            <pc:sldMk cId="1722427942" sldId="273"/>
            <ac:spMk id="8" creationId="{2224BC30-E444-A705-0C67-8A798E7319DE}"/>
          </ac:spMkLst>
        </pc:spChg>
        <pc:spChg chg="add mod">
          <ac:chgData name="Abels, Patrick" userId="ba666de4-0d21-43a6-8e66-51a18aae1b4a" providerId="ADAL" clId="{BFB9E727-9329-472A-B6F4-A0CFA1C77297}" dt="2024-03-24T19:09:10.855" v="341"/>
          <ac:spMkLst>
            <pc:docMk/>
            <pc:sldMk cId="1722427942" sldId="273"/>
            <ac:spMk id="9" creationId="{43121CF9-E534-238C-5442-DA0EAEA76725}"/>
          </ac:spMkLst>
        </pc:spChg>
        <pc:spChg chg="add mod">
          <ac:chgData name="Abels, Patrick" userId="ba666de4-0d21-43a6-8e66-51a18aae1b4a" providerId="ADAL" clId="{BFB9E727-9329-472A-B6F4-A0CFA1C77297}" dt="2024-03-24T19:09:10.855" v="341"/>
          <ac:spMkLst>
            <pc:docMk/>
            <pc:sldMk cId="1722427942" sldId="273"/>
            <ac:spMk id="10" creationId="{450D3567-5FF7-B58E-65B3-3431E0925503}"/>
          </ac:spMkLst>
        </pc:spChg>
        <pc:spChg chg="add mod">
          <ac:chgData name="Abels, Patrick" userId="ba666de4-0d21-43a6-8e66-51a18aae1b4a" providerId="ADAL" clId="{BFB9E727-9329-472A-B6F4-A0CFA1C77297}" dt="2024-03-24T19:09:10.855" v="341"/>
          <ac:spMkLst>
            <pc:docMk/>
            <pc:sldMk cId="1722427942" sldId="273"/>
            <ac:spMk id="11" creationId="{8AAE21C2-4923-49AC-B20F-AB16DD38DDCE}"/>
          </ac:spMkLst>
        </pc:spChg>
        <pc:spChg chg="add mod">
          <ac:chgData name="Abels, Patrick" userId="ba666de4-0d21-43a6-8e66-51a18aae1b4a" providerId="ADAL" clId="{BFB9E727-9329-472A-B6F4-A0CFA1C77297}" dt="2024-03-24T19:09:10.855" v="341"/>
          <ac:spMkLst>
            <pc:docMk/>
            <pc:sldMk cId="1722427942" sldId="273"/>
            <ac:spMk id="12" creationId="{363C6328-BE7C-35C0-3FE7-98584F8986A8}"/>
          </ac:spMkLst>
        </pc:spChg>
        <pc:spChg chg="add mod">
          <ac:chgData name="Abels, Patrick" userId="ba666de4-0d21-43a6-8e66-51a18aae1b4a" providerId="ADAL" clId="{BFB9E727-9329-472A-B6F4-A0CFA1C77297}" dt="2024-03-24T19:09:10.855" v="341"/>
          <ac:spMkLst>
            <pc:docMk/>
            <pc:sldMk cId="1722427942" sldId="273"/>
            <ac:spMk id="13" creationId="{87710884-CF83-60EF-B76A-161F6234375A}"/>
          </ac:spMkLst>
        </pc:spChg>
        <pc:spChg chg="add mod">
          <ac:chgData name="Abels, Patrick" userId="ba666de4-0d21-43a6-8e66-51a18aae1b4a" providerId="ADAL" clId="{BFB9E727-9329-472A-B6F4-A0CFA1C77297}" dt="2024-03-24T19:09:10.855" v="341"/>
          <ac:spMkLst>
            <pc:docMk/>
            <pc:sldMk cId="1722427942" sldId="273"/>
            <ac:spMk id="14" creationId="{53F3B1CF-3AAD-A9B5-51C8-86679AA71E6A}"/>
          </ac:spMkLst>
        </pc:spChg>
        <pc:spChg chg="add mod">
          <ac:chgData name="Abels, Patrick" userId="ba666de4-0d21-43a6-8e66-51a18aae1b4a" providerId="ADAL" clId="{BFB9E727-9329-472A-B6F4-A0CFA1C77297}" dt="2024-03-24T19:09:10.855" v="341"/>
          <ac:spMkLst>
            <pc:docMk/>
            <pc:sldMk cId="1722427942" sldId="273"/>
            <ac:spMk id="15" creationId="{05641F85-CF3F-5237-C6E8-8A62570751F0}"/>
          </ac:spMkLst>
        </pc:spChg>
        <pc:spChg chg="add mod">
          <ac:chgData name="Abels, Patrick" userId="ba666de4-0d21-43a6-8e66-51a18aae1b4a" providerId="ADAL" clId="{BFB9E727-9329-472A-B6F4-A0CFA1C77297}" dt="2024-03-24T19:09:10.855" v="341"/>
          <ac:spMkLst>
            <pc:docMk/>
            <pc:sldMk cId="1722427942" sldId="273"/>
            <ac:spMk id="16" creationId="{6AA974C9-9E28-8687-2196-B621D881C2CE}"/>
          </ac:spMkLst>
        </pc:spChg>
        <pc:picChg chg="add mod">
          <ac:chgData name="Abels, Patrick" userId="ba666de4-0d21-43a6-8e66-51a18aae1b4a" providerId="ADAL" clId="{BFB9E727-9329-472A-B6F4-A0CFA1C77297}" dt="2024-03-24T19:09:10.855" v="341"/>
          <ac:picMkLst>
            <pc:docMk/>
            <pc:sldMk cId="1722427942" sldId="273"/>
            <ac:picMk id="17" creationId="{C009079F-CB29-E9AA-21DB-9B193B9A5818}"/>
          </ac:picMkLst>
        </pc:picChg>
      </pc:sldChg>
      <pc:sldChg chg="modSp del mod">
        <pc:chgData name="Abels, Patrick" userId="ba666de4-0d21-43a6-8e66-51a18aae1b4a" providerId="ADAL" clId="{BFB9E727-9329-472A-B6F4-A0CFA1C77297}" dt="2024-03-24T18:55:52.257" v="151" actId="47"/>
        <pc:sldMkLst>
          <pc:docMk/>
          <pc:sldMk cId="3461349593" sldId="274"/>
        </pc:sldMkLst>
        <pc:spChg chg="mod">
          <ac:chgData name="Abels, Patrick" userId="ba666de4-0d21-43a6-8e66-51a18aae1b4a" providerId="ADAL" clId="{BFB9E727-9329-472A-B6F4-A0CFA1C77297}" dt="2024-03-24T18:53:45.027" v="126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modSp mod">
        <pc:chgData name="Abels, Patrick" userId="ba666de4-0d21-43a6-8e66-51a18aae1b4a" providerId="ADAL" clId="{BFB9E727-9329-472A-B6F4-A0CFA1C77297}" dt="2024-03-24T19:06:38.862" v="283" actId="20577"/>
        <pc:sldMkLst>
          <pc:docMk/>
          <pc:sldMk cId="3317942293" sldId="278"/>
        </pc:sldMkLst>
        <pc:spChg chg="mod">
          <ac:chgData name="Abels, Patrick" userId="ba666de4-0d21-43a6-8e66-51a18aae1b4a" providerId="ADAL" clId="{BFB9E727-9329-472A-B6F4-A0CFA1C77297}" dt="2024-03-24T19:06:38.862" v="283" actId="20577"/>
          <ac:spMkLst>
            <pc:docMk/>
            <pc:sldMk cId="3317942293" sldId="278"/>
            <ac:spMk id="3" creationId="{4FCB3A07-5B82-9244-2044-2D3EF2B43DC3}"/>
          </ac:spMkLst>
        </pc:spChg>
        <pc:picChg chg="add mod modCrop">
          <ac:chgData name="Abels, Patrick" userId="ba666de4-0d21-43a6-8e66-51a18aae1b4a" providerId="ADAL" clId="{BFB9E727-9329-472A-B6F4-A0CFA1C77297}" dt="2024-03-24T19:06:34.989" v="277" actId="732"/>
          <ac:picMkLst>
            <pc:docMk/>
            <pc:sldMk cId="3317942293" sldId="278"/>
            <ac:picMk id="5" creationId="{16F7E4F3-96A2-0092-574B-73754553A084}"/>
          </ac:picMkLst>
        </pc:picChg>
      </pc:sldChg>
      <pc:sldChg chg="modSp add mod ord">
        <pc:chgData name="Abels, Patrick" userId="ba666de4-0d21-43a6-8e66-51a18aae1b4a" providerId="ADAL" clId="{BFB9E727-9329-472A-B6F4-A0CFA1C77297}" dt="2024-03-24T18:54:04.339" v="150" actId="207"/>
        <pc:sldMkLst>
          <pc:docMk/>
          <pc:sldMk cId="707268926" sldId="279"/>
        </pc:sldMkLst>
        <pc:spChg chg="mod">
          <ac:chgData name="Abels, Patrick" userId="ba666de4-0d21-43a6-8e66-51a18aae1b4a" providerId="ADAL" clId="{BFB9E727-9329-472A-B6F4-A0CFA1C77297}" dt="2024-03-24T18:54:04.339" v="150" actId="207"/>
          <ac:spMkLst>
            <pc:docMk/>
            <pc:sldMk cId="707268926" sldId="279"/>
            <ac:spMk id="2" creationId="{237666F4-B345-DCF6-D8B1-21FB535B0181}"/>
          </ac:spMkLst>
        </pc:spChg>
      </pc:sldChg>
      <pc:sldChg chg="addSp modSp add mod ord">
        <pc:chgData name="Abels, Patrick" userId="ba666de4-0d21-43a6-8e66-51a18aae1b4a" providerId="ADAL" clId="{BFB9E727-9329-472A-B6F4-A0CFA1C77297}" dt="2024-03-24T18:58:09.141" v="182" actId="1036"/>
        <pc:sldMkLst>
          <pc:docMk/>
          <pc:sldMk cId="2256240982" sldId="280"/>
        </pc:sldMkLst>
        <pc:spChg chg="mod">
          <ac:chgData name="Abels, Patrick" userId="ba666de4-0d21-43a6-8e66-51a18aae1b4a" providerId="ADAL" clId="{BFB9E727-9329-472A-B6F4-A0CFA1C77297}" dt="2024-03-24T18:56:37.635" v="160" actId="20577"/>
          <ac:spMkLst>
            <pc:docMk/>
            <pc:sldMk cId="2256240982" sldId="280"/>
            <ac:spMk id="3" creationId="{01ECBF5A-FC38-589B-9B3F-519D1EC2FC51}"/>
          </ac:spMkLst>
        </pc:spChg>
        <pc:picChg chg="add mod">
          <ac:chgData name="Abels, Patrick" userId="ba666de4-0d21-43a6-8e66-51a18aae1b4a" providerId="ADAL" clId="{BFB9E727-9329-472A-B6F4-A0CFA1C77297}" dt="2024-03-24T18:57:27.275" v="169" actId="14100"/>
          <ac:picMkLst>
            <pc:docMk/>
            <pc:sldMk cId="2256240982" sldId="280"/>
            <ac:picMk id="4" creationId="{E6A1D2B7-BD0D-FE64-B659-09BD63F0A453}"/>
          </ac:picMkLst>
        </pc:picChg>
        <pc:picChg chg="add mod modCrop">
          <ac:chgData name="Abels, Patrick" userId="ba666de4-0d21-43a6-8e66-51a18aae1b4a" providerId="ADAL" clId="{BFB9E727-9329-472A-B6F4-A0CFA1C77297}" dt="2024-03-24T18:57:43.931" v="172" actId="14100"/>
          <ac:picMkLst>
            <pc:docMk/>
            <pc:sldMk cId="2256240982" sldId="280"/>
            <ac:picMk id="6" creationId="{F12FDF6B-56C7-9D19-CBC8-B48365EE5609}"/>
          </ac:picMkLst>
        </pc:picChg>
        <pc:picChg chg="add mod">
          <ac:chgData name="Abels, Patrick" userId="ba666de4-0d21-43a6-8e66-51a18aae1b4a" providerId="ADAL" clId="{BFB9E727-9329-472A-B6F4-A0CFA1C77297}" dt="2024-03-24T18:57:30.268" v="170" actId="1076"/>
          <ac:picMkLst>
            <pc:docMk/>
            <pc:sldMk cId="2256240982" sldId="280"/>
            <ac:picMk id="8" creationId="{D5CA51A2-EEBD-7E7C-CE3A-97AC4BE4BDB2}"/>
          </ac:picMkLst>
        </pc:picChg>
        <pc:picChg chg="add mod modCrop">
          <ac:chgData name="Abels, Patrick" userId="ba666de4-0d21-43a6-8e66-51a18aae1b4a" providerId="ADAL" clId="{BFB9E727-9329-472A-B6F4-A0CFA1C77297}" dt="2024-03-24T18:58:09.141" v="182" actId="1036"/>
          <ac:picMkLst>
            <pc:docMk/>
            <pc:sldMk cId="2256240982" sldId="280"/>
            <ac:picMk id="10" creationId="{AEB0C179-6C35-20D8-7904-984973FD7388}"/>
          </ac:picMkLst>
        </pc:picChg>
      </pc:sldChg>
      <pc:sldChg chg="addSp modSp new mod">
        <pc:chgData name="Abels, Patrick" userId="ba666de4-0d21-43a6-8e66-51a18aae1b4a" providerId="ADAL" clId="{BFB9E727-9329-472A-B6F4-A0CFA1C77297}" dt="2024-03-24T19:03:18.357" v="274" actId="14100"/>
        <pc:sldMkLst>
          <pc:docMk/>
          <pc:sldMk cId="2963834680" sldId="281"/>
        </pc:sldMkLst>
        <pc:spChg chg="mod">
          <ac:chgData name="Abels, Patrick" userId="ba666de4-0d21-43a6-8e66-51a18aae1b4a" providerId="ADAL" clId="{BFB9E727-9329-472A-B6F4-A0CFA1C77297}" dt="2024-03-24T19:02:36.710" v="267" actId="20577"/>
          <ac:spMkLst>
            <pc:docMk/>
            <pc:sldMk cId="2963834680" sldId="281"/>
            <ac:spMk id="3" creationId="{E1C65423-85CF-AD33-51FB-4ACC208856D9}"/>
          </ac:spMkLst>
        </pc:spChg>
        <pc:picChg chg="add mod modCrop">
          <ac:chgData name="Abels, Patrick" userId="ba666de4-0d21-43a6-8e66-51a18aae1b4a" providerId="ADAL" clId="{BFB9E727-9329-472A-B6F4-A0CFA1C77297}" dt="2024-03-24T19:02:21.084" v="256" actId="1037"/>
          <ac:picMkLst>
            <pc:docMk/>
            <pc:sldMk cId="2963834680" sldId="281"/>
            <ac:picMk id="5" creationId="{429E7959-4593-3271-5A78-CDAB2D767F01}"/>
          </ac:picMkLst>
        </pc:picChg>
        <pc:picChg chg="add mod">
          <ac:chgData name="Abels, Patrick" userId="ba666de4-0d21-43a6-8e66-51a18aae1b4a" providerId="ADAL" clId="{BFB9E727-9329-472A-B6F4-A0CFA1C77297}" dt="2024-03-24T19:02:27.053" v="257" actId="14100"/>
          <ac:picMkLst>
            <pc:docMk/>
            <pc:sldMk cId="2963834680" sldId="281"/>
            <ac:picMk id="7" creationId="{A3ADE436-4160-7591-4F4D-0B315BEF2F05}"/>
          </ac:picMkLst>
        </pc:picChg>
        <pc:picChg chg="add mod">
          <ac:chgData name="Abels, Patrick" userId="ba666de4-0d21-43a6-8e66-51a18aae1b4a" providerId="ADAL" clId="{BFB9E727-9329-472A-B6F4-A0CFA1C77297}" dt="2024-03-24T19:01:20.306" v="208" actId="14100"/>
          <ac:picMkLst>
            <pc:docMk/>
            <pc:sldMk cId="2963834680" sldId="281"/>
            <ac:picMk id="9" creationId="{E6FB6C69-F5F8-D1E9-BAA1-4D800E23EA2F}"/>
          </ac:picMkLst>
        </pc:picChg>
        <pc:picChg chg="add mod modCrop">
          <ac:chgData name="Abels, Patrick" userId="ba666de4-0d21-43a6-8e66-51a18aae1b4a" providerId="ADAL" clId="{BFB9E727-9329-472A-B6F4-A0CFA1C77297}" dt="2024-03-24T19:03:12.827" v="272" actId="1038"/>
          <ac:picMkLst>
            <pc:docMk/>
            <pc:sldMk cId="2963834680" sldId="281"/>
            <ac:picMk id="11" creationId="{0132F31E-FD37-18AE-F48D-9DEC503AEDD8}"/>
          </ac:picMkLst>
        </pc:picChg>
        <pc:picChg chg="add mod modCrop">
          <ac:chgData name="Abels, Patrick" userId="ba666de4-0d21-43a6-8e66-51a18aae1b4a" providerId="ADAL" clId="{BFB9E727-9329-472A-B6F4-A0CFA1C77297}" dt="2024-03-24T19:03:18.357" v="274" actId="14100"/>
          <ac:picMkLst>
            <pc:docMk/>
            <pc:sldMk cId="2963834680" sldId="281"/>
            <ac:picMk id="12" creationId="{B77ECA8F-C038-3829-E687-68C49525FE5C}"/>
          </ac:picMkLst>
        </pc:picChg>
        <pc:picChg chg="add mod modCrop">
          <ac:chgData name="Abels, Patrick" userId="ba666de4-0d21-43a6-8e66-51a18aae1b4a" providerId="ADAL" clId="{BFB9E727-9329-472A-B6F4-A0CFA1C77297}" dt="2024-03-24T19:01:41.435" v="214" actId="14100"/>
          <ac:picMkLst>
            <pc:docMk/>
            <pc:sldMk cId="2963834680" sldId="281"/>
            <ac:picMk id="13" creationId="{7146057F-F46B-C6BE-0F56-636B87BEF479}"/>
          </ac:picMkLst>
        </pc:picChg>
      </pc:sldChg>
      <pc:sldChg chg="addSp modSp add mod">
        <pc:chgData name="Abels, Patrick" userId="ba666de4-0d21-43a6-8e66-51a18aae1b4a" providerId="ADAL" clId="{BFB9E727-9329-472A-B6F4-A0CFA1C77297}" dt="2024-03-24T19:08:40.772" v="340" actId="1037"/>
        <pc:sldMkLst>
          <pc:docMk/>
          <pc:sldMk cId="2469406990" sldId="282"/>
        </pc:sldMkLst>
        <pc:spChg chg="mod">
          <ac:chgData name="Abels, Patrick" userId="ba666de4-0d21-43a6-8e66-51a18aae1b4a" providerId="ADAL" clId="{BFB9E727-9329-472A-B6F4-A0CFA1C77297}" dt="2024-03-24T19:07:21.719" v="294" actId="20577"/>
          <ac:spMkLst>
            <pc:docMk/>
            <pc:sldMk cId="2469406990" sldId="282"/>
            <ac:spMk id="3" creationId="{E1C65423-85CF-AD33-51FB-4ACC208856D9}"/>
          </ac:spMkLst>
        </pc:spChg>
        <pc:picChg chg="add mod modCrop">
          <ac:chgData name="Abels, Patrick" userId="ba666de4-0d21-43a6-8e66-51a18aae1b4a" providerId="ADAL" clId="{BFB9E727-9329-472A-B6F4-A0CFA1C77297}" dt="2024-03-24T19:08:38.436" v="337" actId="1076"/>
          <ac:picMkLst>
            <pc:docMk/>
            <pc:sldMk cId="2469406990" sldId="282"/>
            <ac:picMk id="5" creationId="{3289C979-CAEC-FE87-DFA6-EB49110F4CF3}"/>
          </ac:picMkLst>
        </pc:picChg>
        <pc:picChg chg="add mod">
          <ac:chgData name="Abels, Patrick" userId="ba666de4-0d21-43a6-8e66-51a18aae1b4a" providerId="ADAL" clId="{BFB9E727-9329-472A-B6F4-A0CFA1C77297}" dt="2024-03-24T19:08:30.400" v="335" actId="1038"/>
          <ac:picMkLst>
            <pc:docMk/>
            <pc:sldMk cId="2469406990" sldId="282"/>
            <ac:picMk id="7" creationId="{8343FD0D-410C-2F1B-DAA0-7AA624C33797}"/>
          </ac:picMkLst>
        </pc:picChg>
        <pc:picChg chg="add mod modCrop">
          <ac:chgData name="Abels, Patrick" userId="ba666de4-0d21-43a6-8e66-51a18aae1b4a" providerId="ADAL" clId="{BFB9E727-9329-472A-B6F4-A0CFA1C77297}" dt="2024-03-24T19:08:40.772" v="340" actId="1037"/>
          <ac:picMkLst>
            <pc:docMk/>
            <pc:sldMk cId="2469406990" sldId="282"/>
            <ac:picMk id="8" creationId="{242895E8-C63F-FD34-C92A-44B46407BF8F}"/>
          </ac:picMkLst>
        </pc:picChg>
      </pc:sldChg>
      <pc:sldChg chg="del">
        <pc:chgData name="Abels, Patrick" userId="ba666de4-0d21-43a6-8e66-51a18aae1b4a" providerId="ADAL" clId="{BFB9E727-9329-472A-B6F4-A0CFA1C77297}" dt="2024-03-24T18:53:34.454" v="124" actId="47"/>
        <pc:sldMkLst>
          <pc:docMk/>
          <pc:sldMk cId="2464601189" sldId="285"/>
        </pc:sldMkLst>
      </pc:sldChg>
      <pc:sldChg chg="del">
        <pc:chgData name="Abels, Patrick" userId="ba666de4-0d21-43a6-8e66-51a18aae1b4a" providerId="ADAL" clId="{BFB9E727-9329-472A-B6F4-A0CFA1C77297}" dt="2024-03-24T18:53:36.675" v="125" actId="47"/>
        <pc:sldMkLst>
          <pc:docMk/>
          <pc:sldMk cId="3130834723" sldId="286"/>
        </pc:sldMkLst>
      </pc:sldChg>
    </pc:docChg>
  </pc:docChgLst>
  <pc:docChgLst>
    <pc:chgData name="Abels, Patrick" userId="ba666de4-0d21-43a6-8e66-51a18aae1b4a" providerId="ADAL" clId="{E5B0E031-C36D-4DFC-998B-461A9A2E11E9}"/>
    <pc:docChg chg="custSel addSld modSld">
      <pc:chgData name="Abels, Patrick" userId="ba666de4-0d21-43a6-8e66-51a18aae1b4a" providerId="ADAL" clId="{E5B0E031-C36D-4DFC-998B-461A9A2E11E9}" dt="2024-03-03T14:12:04.033" v="852"/>
      <pc:docMkLst>
        <pc:docMk/>
      </pc:docMkLst>
      <pc:sldChg chg="addSp delSp modSp mod">
        <pc:chgData name="Abels, Patrick" userId="ba666de4-0d21-43a6-8e66-51a18aae1b4a" providerId="ADAL" clId="{E5B0E031-C36D-4DFC-998B-461A9A2E11E9}" dt="2024-03-03T13:28:58.072" v="83" actId="1076"/>
        <pc:sldMkLst>
          <pc:docMk/>
          <pc:sldMk cId="4053142725" sldId="258"/>
        </pc:sldMkLst>
        <pc:spChg chg="del">
          <ac:chgData name="Abels, Patrick" userId="ba666de4-0d21-43a6-8e66-51a18aae1b4a" providerId="ADAL" clId="{E5B0E031-C36D-4DFC-998B-461A9A2E11E9}" dt="2024-03-03T13:28:45.191" v="78" actId="478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E5B0E031-C36D-4DFC-998B-461A9A2E11E9}" dt="2024-03-03T13:28:45.191" v="78" actId="478"/>
          <ac:spMkLst>
            <pc:docMk/>
            <pc:sldMk cId="4053142725" sldId="258"/>
            <ac:spMk id="4" creationId="{AA96C211-51D6-48C2-A9CD-AC4BFD66C881}"/>
          </ac:spMkLst>
        </pc:spChg>
        <pc:picChg chg="add mod modCrop">
          <ac:chgData name="Abels, Patrick" userId="ba666de4-0d21-43a6-8e66-51a18aae1b4a" providerId="ADAL" clId="{E5B0E031-C36D-4DFC-998B-461A9A2E11E9}" dt="2024-03-03T13:28:58.072" v="83" actId="1076"/>
          <ac:picMkLst>
            <pc:docMk/>
            <pc:sldMk cId="4053142725" sldId="258"/>
            <ac:picMk id="5" creationId="{1ED0E867-981C-B224-E925-AD6548659D72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05:40.587" v="736" actId="1076"/>
        <pc:sldMkLst>
          <pc:docMk/>
          <pc:sldMk cId="1535252720" sldId="269"/>
        </pc:sldMkLst>
        <pc:spChg chg="mod">
          <ac:chgData name="Abels, Patrick" userId="ba666de4-0d21-43a6-8e66-51a18aae1b4a" providerId="ADAL" clId="{E5B0E031-C36D-4DFC-998B-461A9A2E11E9}" dt="2024-03-03T13:58:07.785" v="667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E5B0E031-C36D-4DFC-998B-461A9A2E11E9}" dt="2024-03-03T14:05:38.035" v="735" actId="1076"/>
          <ac:picMkLst>
            <pc:docMk/>
            <pc:sldMk cId="1535252720" sldId="269"/>
            <ac:picMk id="4" creationId="{13AFFD38-1EA8-0052-214D-CC729C82F923}"/>
          </ac:picMkLst>
        </pc:picChg>
        <pc:picChg chg="del">
          <ac:chgData name="Abels, Patrick" userId="ba666de4-0d21-43a6-8e66-51a18aae1b4a" providerId="ADAL" clId="{E5B0E031-C36D-4DFC-998B-461A9A2E11E9}" dt="2024-03-03T13:58:03.704" v="665" actId="478"/>
          <ac:picMkLst>
            <pc:docMk/>
            <pc:sldMk cId="1535252720" sldId="269"/>
            <ac:picMk id="5" creationId="{5260DF7E-70E3-ACA8-C398-9A8BADB529B6}"/>
          </ac:picMkLst>
        </pc:picChg>
        <pc:picChg chg="add mod modCrop">
          <ac:chgData name="Abels, Patrick" userId="ba666de4-0d21-43a6-8e66-51a18aae1b4a" providerId="ADAL" clId="{E5B0E031-C36D-4DFC-998B-461A9A2E11E9}" dt="2024-03-03T14:05:40.587" v="736" actId="1076"/>
          <ac:picMkLst>
            <pc:docMk/>
            <pc:sldMk cId="1535252720" sldId="269"/>
            <ac:picMk id="6" creationId="{F4E1AFE9-75F0-D81E-6983-6FA61F01D761}"/>
          </ac:picMkLst>
        </pc:picChg>
        <pc:picChg chg="del">
          <ac:chgData name="Abels, Patrick" userId="ba666de4-0d21-43a6-8e66-51a18aae1b4a" providerId="ADAL" clId="{E5B0E031-C36D-4DFC-998B-461A9A2E11E9}" dt="2024-03-03T13:58:02.165" v="664" actId="478"/>
          <ac:picMkLst>
            <pc:docMk/>
            <pc:sldMk cId="1535252720" sldId="269"/>
            <ac:picMk id="7" creationId="{4A36B19C-F12C-940C-68A0-B8CC16EF9DEF}"/>
          </ac:picMkLst>
        </pc:picChg>
        <pc:picChg chg="add del mod">
          <ac:chgData name="Abels, Patrick" userId="ba666de4-0d21-43a6-8e66-51a18aae1b4a" providerId="ADAL" clId="{E5B0E031-C36D-4DFC-998B-461A9A2E11E9}" dt="2024-03-03T14:04:50.851" v="718" actId="21"/>
          <ac:picMkLst>
            <pc:docMk/>
            <pc:sldMk cId="1535252720" sldId="269"/>
            <ac:picMk id="9" creationId="{F7F2A72A-AA0D-6CFC-236F-9E9380A92D24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04:31.695" v="717" actId="11530"/>
        <pc:sldMkLst>
          <pc:docMk/>
          <pc:sldMk cId="1722427942" sldId="273"/>
        </pc:sldMkLst>
        <pc:spChg chg="mod">
          <ac:chgData name="Abels, Patrick" userId="ba666de4-0d21-43a6-8e66-51a18aae1b4a" providerId="ADAL" clId="{E5B0E031-C36D-4DFC-998B-461A9A2E11E9}" dt="2024-03-03T14:03:46.396" v="699" actId="6549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E5B0E031-C36D-4DFC-998B-461A9A2E11E9}" dt="2024-03-03T14:03:47.877" v="700" actId="478"/>
          <ac:picMkLst>
            <pc:docMk/>
            <pc:sldMk cId="1722427942" sldId="273"/>
            <ac:picMk id="4" creationId="{91BDBE79-E13C-48FD-A909-8089C5C6A83A}"/>
          </ac:picMkLst>
        </pc:picChg>
        <pc:picChg chg="add mod modCrop">
          <ac:chgData name="Abels, Patrick" userId="ba666de4-0d21-43a6-8e66-51a18aae1b4a" providerId="ADAL" clId="{E5B0E031-C36D-4DFC-998B-461A9A2E11E9}" dt="2024-03-03T14:04:00.084" v="707" actId="732"/>
          <ac:picMkLst>
            <pc:docMk/>
            <pc:sldMk cId="1722427942" sldId="273"/>
            <ac:picMk id="5" creationId="{1A33A33E-9A95-5D15-8EFC-4F5F81BE4435}"/>
          </ac:picMkLst>
        </pc:picChg>
        <pc:picChg chg="add mod modCrop">
          <ac:chgData name="Abels, Patrick" userId="ba666de4-0d21-43a6-8e66-51a18aae1b4a" providerId="ADAL" clId="{E5B0E031-C36D-4DFC-998B-461A9A2E11E9}" dt="2024-03-03T14:04:31.695" v="717" actId="11530"/>
          <ac:picMkLst>
            <pc:docMk/>
            <pc:sldMk cId="1722427942" sldId="273"/>
            <ac:picMk id="7" creationId="{6464C660-345F-37D6-5221-225EB5C73C8C}"/>
          </ac:picMkLst>
        </pc:picChg>
      </pc:sldChg>
      <pc:sldChg chg="modSp mod">
        <pc:chgData name="Abels, Patrick" userId="ba666de4-0d21-43a6-8e66-51a18aae1b4a" providerId="ADAL" clId="{E5B0E031-C36D-4DFC-998B-461A9A2E11E9}" dt="2024-03-03T13:27:59.935" v="77" actId="207"/>
        <pc:sldMkLst>
          <pc:docMk/>
          <pc:sldMk cId="3461349593" sldId="274"/>
        </pc:sldMkLst>
        <pc:spChg chg="mod">
          <ac:chgData name="Abels, Patrick" userId="ba666de4-0d21-43a6-8e66-51a18aae1b4a" providerId="ADAL" clId="{E5B0E031-C36D-4DFC-998B-461A9A2E11E9}" dt="2024-03-03T13:27:59.935" v="77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E5B0E031-C36D-4DFC-998B-461A9A2E11E9}" dt="2024-03-03T13:57:09.096" v="663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E5B0E031-C36D-4DFC-998B-461A9A2E11E9}" dt="2024-03-03T13:57:09.096" v="663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E5B0E031-C36D-4DFC-998B-461A9A2E11E9}" dt="2024-03-03T13:35:02.009" v="123" actId="20577"/>
          <ac:spMkLst>
            <pc:docMk/>
            <pc:sldMk cId="4188792782" sldId="275"/>
            <ac:spMk id="3" creationId="{DE287186-0EB6-0464-DD2D-E6DDC50BD359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0" creationId="{58FFDCFD-D97D-D8C5-99C1-EFC7FB9E6A54}"/>
          </ac:spMkLst>
        </pc:spChg>
        <pc:spChg chg="add del mod">
          <ac:chgData name="Abels, Patrick" userId="ba666de4-0d21-43a6-8e66-51a18aae1b4a" providerId="ADAL" clId="{E5B0E031-C36D-4DFC-998B-461A9A2E11E9}" dt="2024-03-03T13:47:39.016" v="407" actId="478"/>
          <ac:spMkLst>
            <pc:docMk/>
            <pc:sldMk cId="4188792782" sldId="275"/>
            <ac:spMk id="11" creationId="{91442EF6-9701-94B5-B2A2-27F13A52B69F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2" creationId="{CD7F8586-2E22-245B-BF34-3B944470B9FA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3" creationId="{6CCDD5BA-D8EA-AF40-4494-3BD7CA300190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4" creationId="{ADC0C82A-DF6C-9783-4EAB-9649EC8A5B40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5" creationId="{B60DCD50-7350-9B46-AA68-876856811366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6" creationId="{FCAFE31E-94F7-156F-FA33-73D03F0A2E3D}"/>
          </ac:spMkLst>
        </pc:spChg>
        <pc:spChg chg="add mod">
          <ac:chgData name="Abels, Patrick" userId="ba666de4-0d21-43a6-8e66-51a18aae1b4a" providerId="ADAL" clId="{E5B0E031-C36D-4DFC-998B-461A9A2E11E9}" dt="2024-03-03T13:56:50.411" v="655" actId="1037"/>
          <ac:spMkLst>
            <pc:docMk/>
            <pc:sldMk cId="4188792782" sldId="275"/>
            <ac:spMk id="17" creationId="{C4088CE9-3EB8-AE4E-6B3F-9EE1D8A9AA6D}"/>
          </ac:spMkLst>
        </pc:spChg>
        <pc:spChg chg="add mod">
          <ac:chgData name="Abels, Patrick" userId="ba666de4-0d21-43a6-8e66-51a18aae1b4a" providerId="ADAL" clId="{E5B0E031-C36D-4DFC-998B-461A9A2E11E9}" dt="2024-03-03T13:55:22.672" v="564" actId="1037"/>
          <ac:spMkLst>
            <pc:docMk/>
            <pc:sldMk cId="4188792782" sldId="275"/>
            <ac:spMk id="18" creationId="{B219E0CF-57BD-F8FA-B831-BCEFD8D7D4F0}"/>
          </ac:spMkLst>
        </pc:spChg>
        <pc:spChg chg="add mod">
          <ac:chgData name="Abels, Patrick" userId="ba666de4-0d21-43a6-8e66-51a18aae1b4a" providerId="ADAL" clId="{E5B0E031-C36D-4DFC-998B-461A9A2E11E9}" dt="2024-03-03T13:55:45.507" v="576" actId="1037"/>
          <ac:spMkLst>
            <pc:docMk/>
            <pc:sldMk cId="4188792782" sldId="275"/>
            <ac:spMk id="19" creationId="{7D6167A3-6A3F-07BF-D1CB-B10880CFA4F5}"/>
          </ac:spMkLst>
        </pc:spChg>
        <pc:spChg chg="add mod">
          <ac:chgData name="Abels, Patrick" userId="ba666de4-0d21-43a6-8e66-51a18aae1b4a" providerId="ADAL" clId="{E5B0E031-C36D-4DFC-998B-461A9A2E11E9}" dt="2024-03-03T13:55:52.966" v="608" actId="1036"/>
          <ac:spMkLst>
            <pc:docMk/>
            <pc:sldMk cId="4188792782" sldId="275"/>
            <ac:spMk id="20" creationId="{FC91B308-911B-68D3-222F-420F5961975A}"/>
          </ac:spMkLst>
        </pc:spChg>
        <pc:spChg chg="add mod">
          <ac:chgData name="Abels, Patrick" userId="ba666de4-0d21-43a6-8e66-51a18aae1b4a" providerId="ADAL" clId="{E5B0E031-C36D-4DFC-998B-461A9A2E11E9}" dt="2024-03-03T13:56:06.781" v="633" actId="1076"/>
          <ac:spMkLst>
            <pc:docMk/>
            <pc:sldMk cId="4188792782" sldId="275"/>
            <ac:spMk id="21" creationId="{0F205503-F544-E1B2-2C95-663B98ED1A98}"/>
          </ac:spMkLst>
        </pc:spChg>
        <pc:spChg chg="add mod">
          <ac:chgData name="Abels, Patrick" userId="ba666de4-0d21-43a6-8e66-51a18aae1b4a" providerId="ADAL" clId="{E5B0E031-C36D-4DFC-998B-461A9A2E11E9}" dt="2024-03-03T13:56:11.107" v="637" actId="1038"/>
          <ac:spMkLst>
            <pc:docMk/>
            <pc:sldMk cId="4188792782" sldId="275"/>
            <ac:spMk id="22" creationId="{70A336FE-4189-2D5F-5509-EDAAE657E45D}"/>
          </ac:spMkLst>
        </pc:spChg>
        <pc:spChg chg="add mod">
          <ac:chgData name="Abels, Patrick" userId="ba666de4-0d21-43a6-8e66-51a18aae1b4a" providerId="ADAL" clId="{E5B0E031-C36D-4DFC-998B-461A9A2E11E9}" dt="2024-03-03T13:56:03.985" v="632" actId="1035"/>
          <ac:spMkLst>
            <pc:docMk/>
            <pc:sldMk cId="4188792782" sldId="275"/>
            <ac:spMk id="23" creationId="{AB15D82B-90C8-886B-8D24-4384CEEBC084}"/>
          </ac:spMkLst>
        </pc:spChg>
        <pc:picChg chg="del">
          <ac:chgData name="Abels, Patrick" userId="ba666de4-0d21-43a6-8e66-51a18aae1b4a" providerId="ADAL" clId="{E5B0E031-C36D-4DFC-998B-461A9A2E11E9}" dt="2024-03-03T13:39:56.542" v="375" actId="478"/>
          <ac:picMkLst>
            <pc:docMk/>
            <pc:sldMk cId="4188792782" sldId="275"/>
            <ac:picMk id="5" creationId="{0EE41387-273D-DBC6-03D8-F9782025512A}"/>
          </ac:picMkLst>
        </pc:picChg>
        <pc:picChg chg="add del mod">
          <ac:chgData name="Abels, Patrick" userId="ba666de4-0d21-43a6-8e66-51a18aae1b4a" providerId="ADAL" clId="{E5B0E031-C36D-4DFC-998B-461A9A2E11E9}" dt="2024-03-03T13:46:39.549" v="387" actId="478"/>
          <ac:picMkLst>
            <pc:docMk/>
            <pc:sldMk cId="4188792782" sldId="275"/>
            <ac:picMk id="6" creationId="{59F2C71A-E8FF-62F0-3C0D-5E6BC60F5C87}"/>
          </ac:picMkLst>
        </pc:picChg>
        <pc:picChg chg="del">
          <ac:chgData name="Abels, Patrick" userId="ba666de4-0d21-43a6-8e66-51a18aae1b4a" providerId="ADAL" clId="{E5B0E031-C36D-4DFC-998B-461A9A2E11E9}" dt="2024-03-03T13:39:50.155" v="374" actId="478"/>
          <ac:picMkLst>
            <pc:docMk/>
            <pc:sldMk cId="4188792782" sldId="275"/>
            <ac:picMk id="7" creationId="{728BE462-0520-44A6-5FF2-3A45D1BF0AEE}"/>
          </ac:picMkLst>
        </pc:picChg>
        <pc:picChg chg="add mod">
          <ac:chgData name="Abels, Patrick" userId="ba666de4-0d21-43a6-8e66-51a18aae1b4a" providerId="ADAL" clId="{E5B0E031-C36D-4DFC-998B-461A9A2E11E9}" dt="2024-03-03T13:53:09.148" v="534" actId="1036"/>
          <ac:picMkLst>
            <pc:docMk/>
            <pc:sldMk cId="4188792782" sldId="275"/>
            <ac:picMk id="9" creationId="{B5096561-D53A-9812-EAA5-5A234E1F430E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12:04.033" v="852"/>
        <pc:sldMkLst>
          <pc:docMk/>
          <pc:sldMk cId="2432261518" sldId="276"/>
        </pc:sldMkLst>
        <pc:spChg chg="mod">
          <ac:chgData name="Abels, Patrick" userId="ba666de4-0d21-43a6-8e66-51a18aae1b4a" providerId="ADAL" clId="{E5B0E031-C36D-4DFC-998B-461A9A2E11E9}" dt="2024-03-03T14:11:30.955" v="827" actId="1035"/>
          <ac:spMkLst>
            <pc:docMk/>
            <pc:sldMk cId="2432261518" sldId="276"/>
            <ac:spMk id="2" creationId="{5DE60DD3-7DC3-D6D3-3823-061FAF5125DF}"/>
          </ac:spMkLst>
        </pc:spChg>
        <pc:picChg chg="del">
          <ac:chgData name="Abels, Patrick" userId="ba666de4-0d21-43a6-8e66-51a18aae1b4a" providerId="ADAL" clId="{E5B0E031-C36D-4DFC-998B-461A9A2E11E9}" dt="2024-03-03T14:06:29.266" v="753" actId="478"/>
          <ac:picMkLst>
            <pc:docMk/>
            <pc:sldMk cId="2432261518" sldId="276"/>
            <ac:picMk id="4" creationId="{4BBA41A8-2C11-A6CC-D4C7-D22507E11549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5" creationId="{1B8F38AB-7216-00F3-E422-147E33AD58C9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6" creationId="{48AAAD20-1E5C-BD2F-5977-44F418D9E400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7" creationId="{9F895F07-A4EC-85BB-EF50-3AA54D50415F}"/>
          </ac:picMkLst>
        </pc:picChg>
        <pc:picChg chg="add mod">
          <ac:chgData name="Abels, Patrick" userId="ba666de4-0d21-43a6-8e66-51a18aae1b4a" providerId="ADAL" clId="{E5B0E031-C36D-4DFC-998B-461A9A2E11E9}" dt="2024-03-03T14:12:04.033" v="852"/>
          <ac:picMkLst>
            <pc:docMk/>
            <pc:sldMk cId="2432261518" sldId="276"/>
            <ac:picMk id="1026" creationId="{175B87B6-DFDD-FE3D-8B74-5E346D6FFA11}"/>
          </ac:picMkLst>
        </pc:picChg>
      </pc:sldChg>
      <pc:sldChg chg="addSp delSp modSp add mod">
        <pc:chgData name="Abels, Patrick" userId="ba666de4-0d21-43a6-8e66-51a18aae1b4a" providerId="ADAL" clId="{E5B0E031-C36D-4DFC-998B-461A9A2E11E9}" dt="2024-03-03T14:05:18.988" v="729" actId="1076"/>
        <pc:sldMkLst>
          <pc:docMk/>
          <pc:sldMk cId="3373920862" sldId="277"/>
        </pc:sldMkLst>
        <pc:spChg chg="mod">
          <ac:chgData name="Abels, Patrick" userId="ba666de4-0d21-43a6-8e66-51a18aae1b4a" providerId="ADAL" clId="{E5B0E031-C36D-4DFC-998B-461A9A2E11E9}" dt="2024-03-03T14:04:56.526" v="722" actId="20577"/>
          <ac:spMkLst>
            <pc:docMk/>
            <pc:sldMk cId="3373920862" sldId="277"/>
            <ac:spMk id="3" creationId="{5C4D9B0F-C905-599E-65D1-AA4305E0852B}"/>
          </ac:spMkLst>
        </pc:sp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4" creationId="{505973E3-68C0-FC84-914B-2F551F2897DA}"/>
          </ac:picMkLst>
        </pc:picChg>
        <pc:picChg chg="add mod">
          <ac:chgData name="Abels, Patrick" userId="ba666de4-0d21-43a6-8e66-51a18aae1b4a" providerId="ADAL" clId="{E5B0E031-C36D-4DFC-998B-461A9A2E11E9}" dt="2024-03-03T14:05:18.988" v="729" actId="1076"/>
          <ac:picMkLst>
            <pc:docMk/>
            <pc:sldMk cId="3373920862" sldId="277"/>
            <ac:picMk id="5" creationId="{D53FECC2-82AD-DD9E-D997-1547EA211913}"/>
          </ac:picMkLst>
        </pc:pic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6" creationId="{54B39842-2CA5-F368-A67F-EACAD4A035F5}"/>
          </ac:picMkLst>
        </pc:picChg>
        <pc:picChg chg="add mod">
          <ac:chgData name="Abels, Patrick" userId="ba666de4-0d21-43a6-8e66-51a18aae1b4a" providerId="ADAL" clId="{E5B0E031-C36D-4DFC-998B-461A9A2E11E9}" dt="2024-03-03T14:05:12.308" v="728" actId="1076"/>
          <ac:picMkLst>
            <pc:docMk/>
            <pc:sldMk cId="3373920862" sldId="277"/>
            <ac:picMk id="7" creationId="{F7F2A72A-AA0D-6CFC-236F-9E9380A92D24}"/>
          </ac:picMkLst>
        </pc:pic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9" creationId="{F1FF98ED-0D62-FB2D-F9CA-D716B807D4F4}"/>
          </ac:picMkLst>
        </pc:picChg>
      </pc:sldChg>
    </pc:docChg>
  </pc:docChgLst>
  <pc:docChgLst>
    <pc:chgData name="Abels, Patrick" userId="ba666de4-0d21-43a6-8e66-51a18aae1b4a" providerId="ADAL" clId="{750CA083-E7E5-4751-9DBA-1DD25195475E}"/>
    <pc:docChg chg="undo custSel addSld modSld">
      <pc:chgData name="Abels, Patrick" userId="ba666de4-0d21-43a6-8e66-51a18aae1b4a" providerId="ADAL" clId="{750CA083-E7E5-4751-9DBA-1DD25195475E}" dt="2023-08-02T13:20:02.445" v="1008" actId="14100"/>
      <pc:docMkLst>
        <pc:docMk/>
      </pc:docMkLst>
      <pc:sldChg chg="modSp mod">
        <pc:chgData name="Abels, Patrick" userId="ba666de4-0d21-43a6-8e66-51a18aae1b4a" providerId="ADAL" clId="{750CA083-E7E5-4751-9DBA-1DD25195475E}" dt="2023-08-02T13:11:16.121" v="745" actId="2710"/>
        <pc:sldMkLst>
          <pc:docMk/>
          <pc:sldMk cId="4053142725" sldId="258"/>
        </pc:sldMkLst>
        <pc:spChg chg="mod">
          <ac:chgData name="Abels, Patrick" userId="ba666de4-0d21-43a6-8e66-51a18aae1b4a" providerId="ADAL" clId="{750CA083-E7E5-4751-9DBA-1DD25195475E}" dt="2023-08-02T13:11:16.121" v="745" actId="2710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750CA083-E7E5-4751-9DBA-1DD25195475E}" dt="2023-08-02T13:08:57.693" v="680" actId="207"/>
        <pc:sldMkLst>
          <pc:docMk/>
          <pc:sldMk cId="3366437632" sldId="259"/>
        </pc:sldMkLst>
        <pc:spChg chg="mod">
          <ac:chgData name="Abels, Patrick" userId="ba666de4-0d21-43a6-8e66-51a18aae1b4a" providerId="ADAL" clId="{750CA083-E7E5-4751-9DBA-1DD25195475E}" dt="2023-08-02T13:08:57.693" v="680" actId="207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750CA083-E7E5-4751-9DBA-1DD25195475E}" dt="2023-08-02T13:06:34.002" v="626" actId="1035"/>
        <pc:sldMkLst>
          <pc:docMk/>
          <pc:sldMk cId="4223110314" sldId="261"/>
        </pc:sldMkLst>
        <pc:spChg chg="del">
          <ac:chgData name="Abels, Patrick" userId="ba666de4-0d21-43a6-8e66-51a18aae1b4a" providerId="ADAL" clId="{750CA083-E7E5-4751-9DBA-1DD25195475E}" dt="2023-08-02T13:05:29.558" v="603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750CA083-E7E5-4751-9DBA-1DD25195475E}" dt="2023-08-02T13:05:24.425" v="602" actId="20577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750CA083-E7E5-4751-9DBA-1DD25195475E}" dt="2023-08-02T13:06:34.002" v="626" actId="1035"/>
          <ac:picMkLst>
            <pc:docMk/>
            <pc:sldMk cId="4223110314" sldId="261"/>
            <ac:picMk id="5" creationId="{1A9A1F3E-DD95-1397-1815-D50558953F0B}"/>
          </ac:picMkLst>
        </pc:picChg>
      </pc:sldChg>
      <pc:sldChg chg="addSp modSp mod">
        <pc:chgData name="Abels, Patrick" userId="ba666de4-0d21-43a6-8e66-51a18aae1b4a" providerId="ADAL" clId="{750CA083-E7E5-4751-9DBA-1DD25195475E}" dt="2023-08-02T13:08:13.555" v="650" actId="1035"/>
        <pc:sldMkLst>
          <pc:docMk/>
          <pc:sldMk cId="4127666779" sldId="262"/>
        </pc:sldMkLst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3" creationId="{1D38B88E-3811-951F-3F06-B2992BB87A8E}"/>
          </ac:picMkLst>
        </pc:picChg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mod">
        <pc:chgData name="Abels, Patrick" userId="ba666de4-0d21-43a6-8e66-51a18aae1b4a" providerId="ADAL" clId="{750CA083-E7E5-4751-9DBA-1DD25195475E}" dt="2023-08-01T11:32:19.918" v="597" actId="1076"/>
        <pc:sldMkLst>
          <pc:docMk/>
          <pc:sldMk cId="39607195" sldId="270"/>
        </pc:sldMkLst>
        <pc:spChg chg="mod">
          <ac:chgData name="Abels, Patrick" userId="ba666de4-0d21-43a6-8e66-51a18aae1b4a" providerId="ADAL" clId="{750CA083-E7E5-4751-9DBA-1DD25195475E}" dt="2023-08-01T11:29:24.971" v="504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50CA083-E7E5-4751-9DBA-1DD25195475E}" dt="2023-08-01T11:11:59.690" v="12" actId="20577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750CA083-E7E5-4751-9DBA-1DD25195475E}" dt="2023-08-01T11:14:44.053" v="35" actId="1076"/>
          <ac:spMkLst>
            <pc:docMk/>
            <pc:sldMk cId="39607195" sldId="270"/>
            <ac:spMk id="4" creationId="{C1DC875D-AE66-00BB-A87E-EB1A1F67070F}"/>
          </ac:spMkLst>
        </pc:spChg>
        <pc:spChg chg="add mod">
          <ac:chgData name="Abels, Patrick" userId="ba666de4-0d21-43a6-8e66-51a18aae1b4a" providerId="ADAL" clId="{750CA083-E7E5-4751-9DBA-1DD25195475E}" dt="2023-08-01T11:30:47.011" v="545" actId="1076"/>
          <ac:spMkLst>
            <pc:docMk/>
            <pc:sldMk cId="39607195" sldId="270"/>
            <ac:spMk id="5" creationId="{DD7694AC-8EB4-3A1B-000C-404B40545EA4}"/>
          </ac:spMkLst>
        </pc:spChg>
        <pc:spChg chg="add mod">
          <ac:chgData name="Abels, Patrick" userId="ba666de4-0d21-43a6-8e66-51a18aae1b4a" providerId="ADAL" clId="{750CA083-E7E5-4751-9DBA-1DD25195475E}" dt="2023-08-01T11:15:35.221" v="45" actId="208"/>
          <ac:spMkLst>
            <pc:docMk/>
            <pc:sldMk cId="39607195" sldId="270"/>
            <ac:spMk id="6" creationId="{FBBE441F-CB56-4CF5-4E68-8FC968C99340}"/>
          </ac:spMkLst>
        </pc:spChg>
        <pc:spChg chg="add mod">
          <ac:chgData name="Abels, Patrick" userId="ba666de4-0d21-43a6-8e66-51a18aae1b4a" providerId="ADAL" clId="{750CA083-E7E5-4751-9DBA-1DD25195475E}" dt="2023-08-01T11:16:06.538" v="55" actId="208"/>
          <ac:spMkLst>
            <pc:docMk/>
            <pc:sldMk cId="39607195" sldId="270"/>
            <ac:spMk id="7" creationId="{470E494E-3040-8C90-181B-D6C30405EAA1}"/>
          </ac:spMkLst>
        </pc:spChg>
        <pc:spChg chg="add del mod">
          <ac:chgData name="Abels, Patrick" userId="ba666de4-0d21-43a6-8e66-51a18aae1b4a" providerId="ADAL" clId="{750CA083-E7E5-4751-9DBA-1DD25195475E}" dt="2023-08-01T11:27:30.940" v="485"/>
          <ac:spMkLst>
            <pc:docMk/>
            <pc:sldMk cId="39607195" sldId="270"/>
            <ac:spMk id="13" creationId="{E95B803D-B1BF-F30A-4C56-1E27B8550530}"/>
          </ac:spMkLst>
        </pc:spChg>
        <pc:spChg chg="add mod">
          <ac:chgData name="Abels, Patrick" userId="ba666de4-0d21-43a6-8e66-51a18aae1b4a" providerId="ADAL" clId="{750CA083-E7E5-4751-9DBA-1DD25195475E}" dt="2023-08-01T11:29:36.328" v="508" actId="1076"/>
          <ac:spMkLst>
            <pc:docMk/>
            <pc:sldMk cId="39607195" sldId="270"/>
            <ac:spMk id="14" creationId="{6728158D-0CC0-7A4F-7766-FD17244C609B}"/>
          </ac:spMkLst>
        </pc:spChg>
        <pc:spChg chg="add mod">
          <ac:chgData name="Abels, Patrick" userId="ba666de4-0d21-43a6-8e66-51a18aae1b4a" providerId="ADAL" clId="{750CA083-E7E5-4751-9DBA-1DD25195475E}" dt="2023-08-01T11:30:37.543" v="539" actId="1076"/>
          <ac:spMkLst>
            <pc:docMk/>
            <pc:sldMk cId="39607195" sldId="270"/>
            <ac:spMk id="15" creationId="{A55D7BE9-2636-E37B-661D-0636194C8377}"/>
          </ac:spMkLst>
        </pc:spChg>
        <pc:spChg chg="add mod">
          <ac:chgData name="Abels, Patrick" userId="ba666de4-0d21-43a6-8e66-51a18aae1b4a" providerId="ADAL" clId="{750CA083-E7E5-4751-9DBA-1DD25195475E}" dt="2023-08-01T11:30:17.481" v="531" actId="20577"/>
          <ac:spMkLst>
            <pc:docMk/>
            <pc:sldMk cId="39607195" sldId="270"/>
            <ac:spMk id="16" creationId="{763F030C-8926-4B3C-7CA9-8BA5C9553117}"/>
          </ac:spMkLst>
        </pc:spChg>
        <pc:spChg chg="add mod">
          <ac:chgData name="Abels, Patrick" userId="ba666de4-0d21-43a6-8e66-51a18aae1b4a" providerId="ADAL" clId="{750CA083-E7E5-4751-9DBA-1DD25195475E}" dt="2023-08-01T11:30:19.726" v="532" actId="20577"/>
          <ac:spMkLst>
            <pc:docMk/>
            <pc:sldMk cId="39607195" sldId="270"/>
            <ac:spMk id="17" creationId="{17891905-1DA8-F0C5-7B53-FFAD7FF5FBBC}"/>
          </ac:spMkLst>
        </pc:spChg>
        <pc:spChg chg="add mod">
          <ac:chgData name="Abels, Patrick" userId="ba666de4-0d21-43a6-8e66-51a18aae1b4a" providerId="ADAL" clId="{750CA083-E7E5-4751-9DBA-1DD25195475E}" dt="2023-08-01T11:30:30.841" v="536" actId="20577"/>
          <ac:spMkLst>
            <pc:docMk/>
            <pc:sldMk cId="39607195" sldId="270"/>
            <ac:spMk id="18" creationId="{98676CDA-4CCB-F726-3BCC-0CE1D716E09D}"/>
          </ac:spMkLst>
        </pc:spChg>
        <pc:spChg chg="add mod">
          <ac:chgData name="Abels, Patrick" userId="ba666de4-0d21-43a6-8e66-51a18aae1b4a" providerId="ADAL" clId="{750CA083-E7E5-4751-9DBA-1DD25195475E}" dt="2023-08-01T11:30:34.416" v="538" actId="20577"/>
          <ac:spMkLst>
            <pc:docMk/>
            <pc:sldMk cId="39607195" sldId="270"/>
            <ac:spMk id="19" creationId="{E870BF69-F879-6677-C823-161149EE530C}"/>
          </ac:spMkLst>
        </pc:spChg>
        <pc:spChg chg="add mod">
          <ac:chgData name="Abels, Patrick" userId="ba666de4-0d21-43a6-8e66-51a18aae1b4a" providerId="ADAL" clId="{750CA083-E7E5-4751-9DBA-1DD25195475E}" dt="2023-08-01T11:30:49.270" v="546" actId="1076"/>
          <ac:spMkLst>
            <pc:docMk/>
            <pc:sldMk cId="39607195" sldId="270"/>
            <ac:spMk id="20" creationId="{83A40B88-7DBB-00CA-D393-BFD7E207F91A}"/>
          </ac:spMkLst>
        </pc:spChg>
        <pc:spChg chg="add mod">
          <ac:chgData name="Abels, Patrick" userId="ba666de4-0d21-43a6-8e66-51a18aae1b4a" providerId="ADAL" clId="{750CA083-E7E5-4751-9DBA-1DD25195475E}" dt="2023-08-01T11:31:12.647" v="553" actId="1076"/>
          <ac:spMkLst>
            <pc:docMk/>
            <pc:sldMk cId="39607195" sldId="270"/>
            <ac:spMk id="21" creationId="{72BDFF8F-86CF-EBAE-9870-452C2876681B}"/>
          </ac:spMkLst>
        </pc:spChg>
        <pc:spChg chg="add mod">
          <ac:chgData name="Abels, Patrick" userId="ba666de4-0d21-43a6-8e66-51a18aae1b4a" providerId="ADAL" clId="{750CA083-E7E5-4751-9DBA-1DD25195475E}" dt="2023-08-01T11:31:22.959" v="557" actId="1076"/>
          <ac:spMkLst>
            <pc:docMk/>
            <pc:sldMk cId="39607195" sldId="270"/>
            <ac:spMk id="22" creationId="{146D748C-6009-0D93-4B3C-A10AECAA2F47}"/>
          </ac:spMkLst>
        </pc:spChg>
        <pc:spChg chg="add mod">
          <ac:chgData name="Abels, Patrick" userId="ba666de4-0d21-43a6-8e66-51a18aae1b4a" providerId="ADAL" clId="{750CA083-E7E5-4751-9DBA-1DD25195475E}" dt="2023-08-01T11:32:19.918" v="597" actId="1076"/>
          <ac:spMkLst>
            <pc:docMk/>
            <pc:sldMk cId="39607195" sldId="270"/>
            <ac:spMk id="23" creationId="{BD67EE3F-8DC6-793A-B4F8-51DB9A833FB4}"/>
          </ac:spMkLst>
        </pc:spChg>
        <pc:spChg chg="add mod">
          <ac:chgData name="Abels, Patrick" userId="ba666de4-0d21-43a6-8e66-51a18aae1b4a" providerId="ADAL" clId="{750CA083-E7E5-4751-9DBA-1DD25195475E}" dt="2023-08-01T11:32:00.495" v="579" actId="1076"/>
          <ac:spMkLst>
            <pc:docMk/>
            <pc:sldMk cId="39607195" sldId="270"/>
            <ac:spMk id="24" creationId="{3BE2DA29-33F0-1BAA-7946-B49C597746B2}"/>
          </ac:spMkLst>
        </pc:spChg>
        <pc:spChg chg="add mod">
          <ac:chgData name="Abels, Patrick" userId="ba666de4-0d21-43a6-8e66-51a18aae1b4a" providerId="ADAL" clId="{750CA083-E7E5-4751-9DBA-1DD25195475E}" dt="2023-08-01T11:31:38.896" v="567" actId="1076"/>
          <ac:spMkLst>
            <pc:docMk/>
            <pc:sldMk cId="39607195" sldId="270"/>
            <ac:spMk id="25" creationId="{A219FF53-A255-E30A-FE97-B316E225BA5B}"/>
          </ac:spMkLst>
        </pc:spChg>
        <pc:cxnChg chg="add mod ord">
          <ac:chgData name="Abels, Patrick" userId="ba666de4-0d21-43a6-8e66-51a18aae1b4a" providerId="ADAL" clId="{750CA083-E7E5-4751-9DBA-1DD25195475E}" dt="2023-08-01T11:24:40.916" v="458" actId="167"/>
          <ac:cxnSpMkLst>
            <pc:docMk/>
            <pc:sldMk cId="39607195" sldId="270"/>
            <ac:cxnSpMk id="9" creationId="{65D2F437-C368-9564-670D-13EE9E35FC08}"/>
          </ac:cxnSpMkLst>
        </pc:cxnChg>
        <pc:cxnChg chg="add mod ord">
          <ac:chgData name="Abels, Patrick" userId="ba666de4-0d21-43a6-8e66-51a18aae1b4a" providerId="ADAL" clId="{750CA083-E7E5-4751-9DBA-1DD25195475E}" dt="2023-08-01T11:24:47.809" v="461" actId="171"/>
          <ac:cxnSpMkLst>
            <pc:docMk/>
            <pc:sldMk cId="39607195" sldId="270"/>
            <ac:cxnSpMk id="10" creationId="{17DE3851-9816-8BBA-28CF-CCD67185391D}"/>
          </ac:cxnSpMkLst>
        </pc:cxnChg>
        <pc:cxnChg chg="add mod ord">
          <ac:chgData name="Abels, Patrick" userId="ba666de4-0d21-43a6-8e66-51a18aae1b4a" providerId="ADAL" clId="{750CA083-E7E5-4751-9DBA-1DD25195475E}" dt="2023-08-01T11:24:51.290" v="463" actId="171"/>
          <ac:cxnSpMkLst>
            <pc:docMk/>
            <pc:sldMk cId="39607195" sldId="270"/>
            <ac:cxnSpMk id="11" creationId="{BE183082-8F0D-B7A9-1EFB-9A44232CB31A}"/>
          </ac:cxnSpMkLst>
        </pc:cxnChg>
        <pc:cxnChg chg="add mod ord">
          <ac:chgData name="Abels, Patrick" userId="ba666de4-0d21-43a6-8e66-51a18aae1b4a" providerId="ADAL" clId="{750CA083-E7E5-4751-9DBA-1DD25195475E}" dt="2023-08-01T11:24:53.636" v="464" actId="171"/>
          <ac:cxnSpMkLst>
            <pc:docMk/>
            <pc:sldMk cId="39607195" sldId="270"/>
            <ac:cxnSpMk id="12" creationId="{8541FD81-B94A-6DA8-2DFB-F5E94458F412}"/>
          </ac:cxnSpMkLst>
        </pc:cxnChg>
      </pc:sldChg>
      <pc:sldChg chg="addSp delSp modSp new mod">
        <pc:chgData name="Abels, Patrick" userId="ba666de4-0d21-43a6-8e66-51a18aae1b4a" providerId="ADAL" clId="{750CA083-E7E5-4751-9DBA-1DD25195475E}" dt="2023-08-02T13:20:02.445" v="1008" actId="14100"/>
        <pc:sldMkLst>
          <pc:docMk/>
          <pc:sldMk cId="2923068891" sldId="271"/>
        </pc:sldMkLst>
        <pc:spChg chg="del">
          <ac:chgData name="Abels, Patrick" userId="ba666de4-0d21-43a6-8e66-51a18aae1b4a" providerId="ADAL" clId="{750CA083-E7E5-4751-9DBA-1DD25195475E}" dt="2023-08-02T13:09:56.750" v="682" actId="478"/>
          <ac:spMkLst>
            <pc:docMk/>
            <pc:sldMk cId="2923068891" sldId="271"/>
            <ac:spMk id="2" creationId="{A7A53FB8-BB53-685D-A1C0-FEF935E3ECB3}"/>
          </ac:spMkLst>
        </pc:spChg>
        <pc:spChg chg="add mod">
          <ac:chgData name="Abels, Patrick" userId="ba666de4-0d21-43a6-8e66-51a18aae1b4a" providerId="ADAL" clId="{750CA083-E7E5-4751-9DBA-1DD25195475E}" dt="2023-08-02T13:17:34.921" v="956" actId="6549"/>
          <ac:spMkLst>
            <pc:docMk/>
            <pc:sldMk cId="2923068891" sldId="271"/>
            <ac:spMk id="4" creationId="{ADE4FB88-492A-192D-0CE0-EB3836E09DD2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5" creationId="{40C27ADD-5374-7322-1C3F-D0C7925D19A9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7" creationId="{B72CB0D0-0F19-A5A6-4B91-6E964F5CF423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9" creationId="{E3982327-9201-9AB0-1313-B1549FCA6254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11" creationId="{21FA3246-4A15-788F-A47E-815A4BB3DA25}"/>
          </ac:spMkLst>
        </pc:spChg>
        <pc:spChg chg="add mod">
          <ac:chgData name="Abels, Patrick" userId="ba666de4-0d21-43a6-8e66-51a18aae1b4a" providerId="ADAL" clId="{750CA083-E7E5-4751-9DBA-1DD25195475E}" dt="2023-08-02T13:14:02.146" v="877" actId="404"/>
          <ac:spMkLst>
            <pc:docMk/>
            <pc:sldMk cId="2923068891" sldId="271"/>
            <ac:spMk id="12" creationId="{20282C3C-2378-D673-728D-5EA20D7A31A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3" creationId="{FF41C125-15DE-FF52-0C60-AB47FE80C02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4" creationId="{CD1C044A-99B4-043C-2A83-B91BD7E023F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5" creationId="{82CC89C3-5DC3-B9C8-DB42-D2354B93F9D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6" creationId="{94764BE1-3271-C23B-8537-D81FCD03F18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7" creationId="{0AAADEA4-58F9-210A-64A7-06D54221A777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8" creationId="{02FE6BA0-E5F4-D128-71AA-29947592CCD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9" creationId="{2D402A32-C546-4B90-0565-E0766D501D3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0" creationId="{701244F6-6C22-ADD8-D8C6-F75D179042B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1" creationId="{E48A967B-E6CD-41D4-64B9-CD2101B421F4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2" creationId="{82D18185-2B67-63B5-82F7-BE5E38C1B8D2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3" creationId="{4C0535F4-D8AF-9E43-F60F-44E3500D2A22}"/>
          </ac:spMkLst>
        </pc:spChg>
        <pc:spChg chg="add mod">
          <ac:chgData name="Abels, Patrick" userId="ba666de4-0d21-43a6-8e66-51a18aae1b4a" providerId="ADAL" clId="{750CA083-E7E5-4751-9DBA-1DD25195475E}" dt="2023-08-02T13:20:02.445" v="1008" actId="14100"/>
          <ac:spMkLst>
            <pc:docMk/>
            <pc:sldMk cId="2923068891" sldId="271"/>
            <ac:spMk id="24" creationId="{A4A827FB-DE81-43EF-30FA-19E4BB25B26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6" creationId="{B66ECEEB-C349-CE18-E967-FD8120C6A855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8" creationId="{4CA646F3-B91F-975B-70A5-8EF6E7E08C0A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0" creationId="{D3D5C514-EE9C-C612-18C0-E74FA534C41F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2" creationId="{91A2AC57-7D8C-76BC-EA14-962348550C49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4" creationId="{E5DC95AC-D96E-C392-3710-D4088DFF0C44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5" creationId="{3FCD12B8-248B-045A-5BAA-F89B9A070808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6" creationId="{F6614090-F6E6-771F-C212-2E66C7024AF1}"/>
          </ac:spMkLst>
        </pc:spChg>
        <pc:spChg chg="add mod">
          <ac:chgData name="Abels, Patrick" userId="ba666de4-0d21-43a6-8e66-51a18aae1b4a" providerId="ADAL" clId="{750CA083-E7E5-4751-9DBA-1DD25195475E}" dt="2023-08-02T13:18:53.007" v="977" actId="1035"/>
          <ac:spMkLst>
            <pc:docMk/>
            <pc:sldMk cId="2923068891" sldId="271"/>
            <ac:spMk id="37" creationId="{75D22A85-5747-4C6F-08CA-F08FE822C289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8" creationId="{9D746B50-6254-1CE9-01A2-2E8C7817189A}"/>
          </ac:spMkLst>
        </pc:spChg>
        <pc:spChg chg="add mod">
          <ac:chgData name="Abels, Patrick" userId="ba666de4-0d21-43a6-8e66-51a18aae1b4a" providerId="ADAL" clId="{750CA083-E7E5-4751-9DBA-1DD25195475E}" dt="2023-08-02T13:18:54.680" v="978" actId="1035"/>
          <ac:spMkLst>
            <pc:docMk/>
            <pc:sldMk cId="2923068891" sldId="271"/>
            <ac:spMk id="39" creationId="{EE23DCA6-46D2-1AC2-071C-5B868EDEC907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0" creationId="{A486D88B-3E69-5753-F021-D9FDF7EAACE6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1" creationId="{2C27DF91-3F67-3BC3-886D-8C493EC127FD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2" creationId="{FEDC23E7-0263-476C-32F2-DE0B73C7CC68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3" creationId="{0E4DE778-10FE-1172-B8A7-A1C6C02AB87B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4" creationId="{74635EA1-E1A5-2D63-DA1C-BE30E557FB6F}"/>
          </ac:spMkLst>
        </pc:spChg>
        <pc:spChg chg="add mod">
          <ac:chgData name="Abels, Patrick" userId="ba666de4-0d21-43a6-8e66-51a18aae1b4a" providerId="ADAL" clId="{750CA083-E7E5-4751-9DBA-1DD25195475E}" dt="2023-08-02T13:19:32.506" v="997" actId="1076"/>
          <ac:spMkLst>
            <pc:docMk/>
            <pc:sldMk cId="2923068891" sldId="271"/>
            <ac:spMk id="45" creationId="{2EEE6D87-0CBC-04AC-D944-6FED47E4E6E1}"/>
          </ac:spMkLst>
        </pc:spChg>
        <pc:spChg chg="add mod">
          <ac:chgData name="Abels, Patrick" userId="ba666de4-0d21-43a6-8e66-51a18aae1b4a" providerId="ADAL" clId="{750CA083-E7E5-4751-9DBA-1DD25195475E}" dt="2023-08-02T13:19:37.210" v="1001" actId="1076"/>
          <ac:spMkLst>
            <pc:docMk/>
            <pc:sldMk cId="2923068891" sldId="271"/>
            <ac:spMk id="46" creationId="{07BA92A6-D103-AF62-53A5-92F291EA6F24}"/>
          </ac:spMkLst>
        </pc:spChg>
        <pc:spChg chg="add mod">
          <ac:chgData name="Abels, Patrick" userId="ba666de4-0d21-43a6-8e66-51a18aae1b4a" providerId="ADAL" clId="{750CA083-E7E5-4751-9DBA-1DD25195475E}" dt="2023-08-02T13:19:34.697" v="999" actId="1076"/>
          <ac:spMkLst>
            <pc:docMk/>
            <pc:sldMk cId="2923068891" sldId="271"/>
            <ac:spMk id="47" creationId="{14675329-B222-6832-F69D-1D5E4A027715}"/>
          </ac:spMkLst>
        </pc:spChg>
        <pc:spChg chg="add mod">
          <ac:chgData name="Abels, Patrick" userId="ba666de4-0d21-43a6-8e66-51a18aae1b4a" providerId="ADAL" clId="{750CA083-E7E5-4751-9DBA-1DD25195475E}" dt="2023-08-02T13:19:33.531" v="998" actId="1076"/>
          <ac:spMkLst>
            <pc:docMk/>
            <pc:sldMk cId="2923068891" sldId="271"/>
            <ac:spMk id="48" creationId="{D370D260-B375-8494-7194-E5155B963AB1}"/>
          </ac:spMkLst>
        </pc:spChg>
        <pc:spChg chg="add mod">
          <ac:chgData name="Abels, Patrick" userId="ba666de4-0d21-43a6-8e66-51a18aae1b4a" providerId="ADAL" clId="{750CA083-E7E5-4751-9DBA-1DD25195475E}" dt="2023-08-02T13:19:35.761" v="1000" actId="1076"/>
          <ac:spMkLst>
            <pc:docMk/>
            <pc:sldMk cId="2923068891" sldId="271"/>
            <ac:spMk id="49" creationId="{58A5B934-0407-7C60-A899-EA9C02917524}"/>
          </ac:spMkLst>
        </pc:spChg>
        <pc:spChg chg="add mod">
          <ac:chgData name="Abels, Patrick" userId="ba666de4-0d21-43a6-8e66-51a18aae1b4a" providerId="ADAL" clId="{750CA083-E7E5-4751-9DBA-1DD25195475E}" dt="2023-08-02T13:19:30.610" v="996" actId="1076"/>
          <ac:spMkLst>
            <pc:docMk/>
            <pc:sldMk cId="2923068891" sldId="271"/>
            <ac:spMk id="50" creationId="{4808A779-0DD7-3D5A-CB5C-55140AD6C841}"/>
          </ac:spMkLst>
        </pc:spChg>
        <pc:spChg chg="add mod">
          <ac:chgData name="Abels, Patrick" userId="ba666de4-0d21-43a6-8e66-51a18aae1b4a" providerId="ADAL" clId="{750CA083-E7E5-4751-9DBA-1DD25195475E}" dt="2023-08-02T13:19:25.138" v="992" actId="1076"/>
          <ac:spMkLst>
            <pc:docMk/>
            <pc:sldMk cId="2923068891" sldId="271"/>
            <ac:spMk id="51" creationId="{7F415CE5-50BD-3E60-22A2-C633A8FC5D58}"/>
          </ac:spMkLst>
        </pc:spChg>
        <pc:spChg chg="add mod">
          <ac:chgData name="Abels, Patrick" userId="ba666de4-0d21-43a6-8e66-51a18aae1b4a" providerId="ADAL" clId="{750CA083-E7E5-4751-9DBA-1DD25195475E}" dt="2023-08-02T13:19:27.746" v="994" actId="1076"/>
          <ac:spMkLst>
            <pc:docMk/>
            <pc:sldMk cId="2923068891" sldId="271"/>
            <ac:spMk id="52" creationId="{F8F947ED-D42C-FA6E-093B-C8C628E354FC}"/>
          </ac:spMkLst>
        </pc:spChg>
        <pc:spChg chg="add mod">
          <ac:chgData name="Abels, Patrick" userId="ba666de4-0d21-43a6-8e66-51a18aae1b4a" providerId="ADAL" clId="{750CA083-E7E5-4751-9DBA-1DD25195475E}" dt="2023-08-02T13:19:29.161" v="995" actId="1076"/>
          <ac:spMkLst>
            <pc:docMk/>
            <pc:sldMk cId="2923068891" sldId="271"/>
            <ac:spMk id="53" creationId="{87D71619-E83D-F3A7-C1C4-F6ABD5D26860}"/>
          </ac:spMkLst>
        </pc:spChg>
        <pc:spChg chg="add mod">
          <ac:chgData name="Abels, Patrick" userId="ba666de4-0d21-43a6-8e66-51a18aae1b4a" providerId="ADAL" clId="{750CA083-E7E5-4751-9DBA-1DD25195475E}" dt="2023-08-02T13:19:26.386" v="993" actId="1076"/>
          <ac:spMkLst>
            <pc:docMk/>
            <pc:sldMk cId="2923068891" sldId="271"/>
            <ac:spMk id="54" creationId="{FC60C396-43FA-FD3E-7551-029CB720568C}"/>
          </ac:spMkLst>
        </pc:spChg>
        <pc:spChg chg="add mod">
          <ac:chgData name="Abels, Patrick" userId="ba666de4-0d21-43a6-8e66-51a18aae1b4a" providerId="ADAL" clId="{750CA083-E7E5-4751-9DBA-1DD25195475E}" dt="2023-08-02T13:19:40.746" v="1005" actId="1076"/>
          <ac:spMkLst>
            <pc:docMk/>
            <pc:sldMk cId="2923068891" sldId="271"/>
            <ac:spMk id="55" creationId="{5D290ABC-90D1-0118-E545-556049CCB699}"/>
          </ac:spMkLst>
        </pc:spChg>
        <pc:spChg chg="add mod">
          <ac:chgData name="Abels, Patrick" userId="ba666de4-0d21-43a6-8e66-51a18aae1b4a" providerId="ADAL" clId="{750CA083-E7E5-4751-9DBA-1DD25195475E}" dt="2023-08-02T13:19:39.089" v="1004" actId="1076"/>
          <ac:spMkLst>
            <pc:docMk/>
            <pc:sldMk cId="2923068891" sldId="271"/>
            <ac:spMk id="56" creationId="{49ACDE4B-C5E7-56A4-156E-517F190158C4}"/>
          </ac:spMkLst>
        </pc:sp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3" creationId="{26E83F31-04BA-C6B9-DC82-E316A600A6FF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6" creationId="{105208CF-B707-EA0D-50EA-C312FC7B8927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8" creationId="{FB48ADAC-64C8-DDE5-879C-57B9F9AAA994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10" creationId="{635DAECE-D5B3-F379-3BE3-10B207DC41DA}"/>
          </ac:cxnSpMkLst>
        </pc:cxnChg>
      </pc:sldChg>
    </pc:docChg>
  </pc:docChgLst>
  <pc:docChgLst>
    <pc:chgData name="Abels, Patrick" userId="ba666de4-0d21-43a6-8e66-51a18aae1b4a" providerId="ADAL" clId="{17E8D0EE-3537-4DDB-8AEA-212BB9C61B42}"/>
    <pc:docChg chg="undo custSel addSld delSld modSld modMainMaster">
      <pc:chgData name="Abels, Patrick" userId="ba666de4-0d21-43a6-8e66-51a18aae1b4a" providerId="ADAL" clId="{17E8D0EE-3537-4DDB-8AEA-212BB9C61B42}" dt="2024-02-22T20:33:11.980" v="793"/>
      <pc:docMkLst>
        <pc:docMk/>
      </pc:docMkLst>
      <pc:sldChg chg="addSp modSp mod">
        <pc:chgData name="Abels, Patrick" userId="ba666de4-0d21-43a6-8e66-51a18aae1b4a" providerId="ADAL" clId="{17E8D0EE-3537-4DDB-8AEA-212BB9C61B42}" dt="2024-02-22T20:30:42.918" v="730" actId="1076"/>
        <pc:sldMkLst>
          <pc:docMk/>
          <pc:sldMk cId="4053142725" sldId="258"/>
        </pc:sldMkLst>
        <pc:spChg chg="mod">
          <ac:chgData name="Abels, Patrick" userId="ba666de4-0d21-43a6-8e66-51a18aae1b4a" providerId="ADAL" clId="{17E8D0EE-3537-4DDB-8AEA-212BB9C61B42}" dt="2024-02-22T20:30:39.775" v="729" actId="20577"/>
          <ac:spMkLst>
            <pc:docMk/>
            <pc:sldMk cId="4053142725" sldId="258"/>
            <ac:spMk id="2" creationId="{B07DB424-5D60-EB8E-705E-00413050711F}"/>
          </ac:spMkLst>
        </pc:spChg>
        <pc:picChg chg="add mod modCrop">
          <ac:chgData name="Abels, Patrick" userId="ba666de4-0d21-43a6-8e66-51a18aae1b4a" providerId="ADAL" clId="{17E8D0EE-3537-4DDB-8AEA-212BB9C61B42}" dt="2024-02-22T20:30:23.648" v="708" actId="1076"/>
          <ac:picMkLst>
            <pc:docMk/>
            <pc:sldMk cId="4053142725" sldId="258"/>
            <ac:picMk id="3" creationId="{13767F93-6B36-D6B7-22C5-344E30A58740}"/>
          </ac:picMkLst>
        </pc:picChg>
        <pc:picChg chg="add mod modCrop">
          <ac:chgData name="Abels, Patrick" userId="ba666de4-0d21-43a6-8e66-51a18aae1b4a" providerId="ADAL" clId="{17E8D0EE-3537-4DDB-8AEA-212BB9C61B42}" dt="2024-02-22T20:30:25.404" v="709" actId="1076"/>
          <ac:picMkLst>
            <pc:docMk/>
            <pc:sldMk cId="4053142725" sldId="258"/>
            <ac:picMk id="4" creationId="{4B0C3463-D875-380B-5706-BFFADF4AB34C}"/>
          </ac:picMkLst>
        </pc:picChg>
        <pc:picChg chg="add mod modCrop">
          <ac:chgData name="Abels, Patrick" userId="ba666de4-0d21-43a6-8e66-51a18aae1b4a" providerId="ADAL" clId="{17E8D0EE-3537-4DDB-8AEA-212BB9C61B42}" dt="2024-02-22T20:30:27.454" v="710" actId="1076"/>
          <ac:picMkLst>
            <pc:docMk/>
            <pc:sldMk cId="4053142725" sldId="258"/>
            <ac:picMk id="5" creationId="{FD945F6D-A54A-F150-D8DA-EFB9333AD493}"/>
          </ac:picMkLst>
        </pc:picChg>
        <pc:picChg chg="add mod">
          <ac:chgData name="Abels, Patrick" userId="ba666de4-0d21-43a6-8e66-51a18aae1b4a" providerId="ADAL" clId="{17E8D0EE-3537-4DDB-8AEA-212BB9C61B42}" dt="2024-02-22T20:30:42.918" v="730" actId="1076"/>
          <ac:picMkLst>
            <pc:docMk/>
            <pc:sldMk cId="4053142725" sldId="258"/>
            <ac:picMk id="6" creationId="{D942EEBC-53B7-3960-1A5E-48915840DBD6}"/>
          </ac:picMkLst>
        </pc:picChg>
      </pc:sldChg>
      <pc:sldChg chg="addSp delSp modSp mod">
        <pc:chgData name="Abels, Patrick" userId="ba666de4-0d21-43a6-8e66-51a18aae1b4a" providerId="ADAL" clId="{17E8D0EE-3537-4DDB-8AEA-212BB9C61B42}" dt="2024-02-22T20:32:52.664" v="772" actId="2710"/>
        <pc:sldMkLst>
          <pc:docMk/>
          <pc:sldMk cId="3366437632" sldId="259"/>
        </pc:sldMkLst>
        <pc:spChg chg="mod">
          <ac:chgData name="Abels, Patrick" userId="ba666de4-0d21-43a6-8e66-51a18aae1b4a" providerId="ADAL" clId="{17E8D0EE-3537-4DDB-8AEA-212BB9C61B42}" dt="2024-02-22T20:32:52.664" v="772" actId="2710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17E8D0EE-3537-4DDB-8AEA-212BB9C61B42}" dt="2024-02-22T20:04:25.897" v="148" actId="478"/>
          <ac:spMkLst>
            <pc:docMk/>
            <pc:sldMk cId="3366437632" sldId="259"/>
            <ac:spMk id="21" creationId="{6F8CD28C-88F3-BA97-F3F9-0E3257247E78}"/>
          </ac:spMkLst>
        </pc:spChg>
        <pc:picChg chg="del">
          <ac:chgData name="Abels, Patrick" userId="ba666de4-0d21-43a6-8e66-51a18aae1b4a" providerId="ADAL" clId="{17E8D0EE-3537-4DDB-8AEA-212BB9C61B42}" dt="2024-02-22T20:04:30.062" v="149" actId="478"/>
          <ac:picMkLst>
            <pc:docMk/>
            <pc:sldMk cId="3366437632" sldId="259"/>
            <ac:picMk id="4" creationId="{BF77B9AD-FA61-DF66-A3A1-5868CC0212F3}"/>
          </ac:picMkLst>
        </pc:picChg>
        <pc:picChg chg="add mod ord modCrop">
          <ac:chgData name="Abels, Patrick" userId="ba666de4-0d21-43a6-8e66-51a18aae1b4a" providerId="ADAL" clId="{17E8D0EE-3537-4DDB-8AEA-212BB9C61B42}" dt="2024-02-22T20:05:32.667" v="159" actId="167"/>
          <ac:picMkLst>
            <pc:docMk/>
            <pc:sldMk cId="3366437632" sldId="259"/>
            <ac:picMk id="5" creationId="{B8EE926C-E9D8-0985-5182-6051BD6A616B}"/>
          </ac:picMkLst>
        </pc:picChg>
      </pc:sldChg>
      <pc:sldChg chg="modSp del mod">
        <pc:chgData name="Abels, Patrick" userId="ba666de4-0d21-43a6-8e66-51a18aae1b4a" providerId="ADAL" clId="{17E8D0EE-3537-4DDB-8AEA-212BB9C61B42}" dt="2024-02-22T20:06:34.838" v="187" actId="47"/>
        <pc:sldMkLst>
          <pc:docMk/>
          <pc:sldMk cId="4195507967" sldId="268"/>
        </pc:sldMkLst>
        <pc:spChg chg="mod">
          <ac:chgData name="Abels, Patrick" userId="ba666de4-0d21-43a6-8e66-51a18aae1b4a" providerId="ADAL" clId="{17E8D0EE-3537-4DDB-8AEA-212BB9C61B42}" dt="2024-02-22T20:06:30.235" v="185" actId="207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17E8D0EE-3537-4DDB-8AEA-212BB9C61B42}" dt="2024-02-22T20:18:43.719" v="577" actId="20577"/>
        <pc:sldMkLst>
          <pc:docMk/>
          <pc:sldMk cId="1535252720" sldId="269"/>
        </pc:sldMkLst>
        <pc:spChg chg="mod">
          <ac:chgData name="Abels, Patrick" userId="ba666de4-0d21-43a6-8e66-51a18aae1b4a" providerId="ADAL" clId="{17E8D0EE-3537-4DDB-8AEA-212BB9C61B42}" dt="2024-02-22T20:18:43.719" v="577" actId="20577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17E8D0EE-3537-4DDB-8AEA-212BB9C61B42}" dt="2024-02-22T20:10:54.342" v="345" actId="1076"/>
          <ac:picMkLst>
            <pc:docMk/>
            <pc:sldMk cId="1535252720" sldId="269"/>
            <ac:picMk id="4" creationId="{89E77699-7145-6AEE-A24E-6D550881D79C}"/>
          </ac:picMkLst>
        </pc:picChg>
        <pc:picChg chg="del">
          <ac:chgData name="Abels, Patrick" userId="ba666de4-0d21-43a6-8e66-51a18aae1b4a" providerId="ADAL" clId="{17E8D0EE-3537-4DDB-8AEA-212BB9C61B42}" dt="2024-02-22T20:09:30.583" v="327" actId="478"/>
          <ac:picMkLst>
            <pc:docMk/>
            <pc:sldMk cId="1535252720" sldId="269"/>
            <ac:picMk id="9" creationId="{E10B7917-1E06-CE03-12D1-7EC242F7119C}"/>
          </ac:picMkLst>
        </pc:picChg>
        <pc:picChg chg="del">
          <ac:chgData name="Abels, Patrick" userId="ba666de4-0d21-43a6-8e66-51a18aae1b4a" providerId="ADAL" clId="{17E8D0EE-3537-4DDB-8AEA-212BB9C61B42}" dt="2024-02-22T20:09:29.206" v="326" actId="478"/>
          <ac:picMkLst>
            <pc:docMk/>
            <pc:sldMk cId="1535252720" sldId="269"/>
            <ac:picMk id="10" creationId="{6D4551A1-C824-BD42-9E40-FBD50BB31E9E}"/>
          </ac:picMkLst>
        </pc:picChg>
      </pc:sldChg>
      <pc:sldChg chg="modSp mod">
        <pc:chgData name="Abels, Patrick" userId="ba666de4-0d21-43a6-8e66-51a18aae1b4a" providerId="ADAL" clId="{17E8D0EE-3537-4DDB-8AEA-212BB9C61B42}" dt="2024-02-22T20:09:44.399" v="330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17E8D0EE-3537-4DDB-8AEA-212BB9C61B42}" dt="2024-02-22T20:09:44.399" v="330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delSp modSp mod">
        <pc:chgData name="Abels, Patrick" userId="ba666de4-0d21-43a6-8e66-51a18aae1b4a" providerId="ADAL" clId="{17E8D0EE-3537-4DDB-8AEA-212BB9C61B42}" dt="2024-02-22T20:17:43.031" v="497" actId="14100"/>
        <pc:sldMkLst>
          <pc:docMk/>
          <pc:sldMk cId="2066371292" sldId="274"/>
        </pc:sldMkLst>
        <pc:spChg chg="mod">
          <ac:chgData name="Abels, Patrick" userId="ba666de4-0d21-43a6-8e66-51a18aae1b4a" providerId="ADAL" clId="{17E8D0EE-3537-4DDB-8AEA-212BB9C61B42}" dt="2024-02-22T20:17:43.031" v="497" actId="14100"/>
          <ac:spMkLst>
            <pc:docMk/>
            <pc:sldMk cId="2066371292" sldId="274"/>
            <ac:spMk id="2" creationId="{819E8F8D-31D9-B7B0-30D7-BC7419B3BDA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4" creationId="{7351B586-6B87-52D6-5ABF-CCA0AE7A3339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5" creationId="{BFF8A199-73CC-2C7F-8F91-FEA0E7AE842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6" creationId="{2681FE15-00BB-D7F4-698F-26685367A2B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7" creationId="{EC6712EA-8236-CC4C-2DE0-5DEA71AEE5E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8" creationId="{91E54009-C231-39EA-DF1B-7C3F05D692A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0" creationId="{1E4A0B40-6446-335C-268B-1D3CF952F7B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1" creationId="{1D804C96-EC7D-3517-05F2-467EC6F962F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2" creationId="{E1528EC1-E914-EAE5-5472-0D352C2516E9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3" creationId="{905660C6-B838-952A-BEDC-540F826E7BA2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4" creationId="{84903ED2-AD7B-47E6-7B61-A6B14AF96F2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6" creationId="{136C568E-9678-51E9-1ACB-769A70E72857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7" creationId="{5A54CC06-CD2C-06FD-0284-3D5AF319A11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8" creationId="{E871413C-EF6E-9D25-47DF-287F528D992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9" creationId="{B926EDD1-66D0-28E8-9FD9-AE1307A5EFF7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0" creationId="{C04196CB-6030-4CC9-6AE3-3591E2598BF4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2" creationId="{5FC087FB-AB0B-8616-C829-FDF1FBFE8A48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3" creationId="{73D5F4DB-7DCC-AB87-E313-0D1562CB47BA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4" creationId="{6E883ED4-AF8E-661A-B375-14FA5BAAFB9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5" creationId="{F3FB2F66-5723-5A4E-62E9-C897F379F18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6" creationId="{EECBBC7A-75D4-E230-0E5F-E01CC15A176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8" creationId="{8B095276-86C6-E401-C07E-50ECACEEA09E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9" creationId="{DF0D1614-2189-7CF9-A828-DE61AE6FFAE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0" creationId="{A301B3D4-1E83-8DE2-8F87-C646C4E79422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1" creationId="{CAF18F44-1C61-DA1D-9836-DBF0FAAC595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2" creationId="{4C8A81C5-9305-33F9-736F-C1873B56F61B}"/>
          </ac:spMkLst>
        </pc:s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3" creationId="{6E2669C7-B48A-C21E-B145-D6687B8984AF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9" creationId="{C9BD44CA-7DAE-79DF-E1EC-E644A71836CF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15" creationId="{97449E22-6BC9-BBD8-FCE7-DB3B329F76A7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21" creationId="{A54DE072-1ACE-7B47-8B6F-3F5318761405}"/>
          </ac:grpSpMkLst>
        </pc:grpChg>
        <pc:grpChg chg="add 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27" creationId="{9C447D1F-C5D8-53D8-996C-C422FA438A0C}"/>
          </ac:grpSpMkLst>
        </pc:grpChg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3360065460" sldId="275"/>
        </pc:sldMkLst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102192478" sldId="276"/>
        </pc:sldMkLst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4227723690" sldId="277"/>
        </pc:sldMkLst>
      </pc:sldChg>
      <pc:sldChg chg="modSp add del mod">
        <pc:chgData name="Abels, Patrick" userId="ba666de4-0d21-43a6-8e66-51a18aae1b4a" providerId="ADAL" clId="{17E8D0EE-3537-4DDB-8AEA-212BB9C61B42}" dt="2024-02-22T20:33:05.141" v="791" actId="47"/>
        <pc:sldMkLst>
          <pc:docMk/>
          <pc:sldMk cId="3025747269" sldId="278"/>
        </pc:sldMkLst>
        <pc:spChg chg="mod">
          <ac:chgData name="Abels, Patrick" userId="ba666de4-0d21-43a6-8e66-51a18aae1b4a" providerId="ADAL" clId="{17E8D0EE-3537-4DDB-8AEA-212BB9C61B42}" dt="2024-02-22T20:06:48.027" v="205" actId="113"/>
          <ac:spMkLst>
            <pc:docMk/>
            <pc:sldMk cId="3025747269" sldId="278"/>
            <ac:spMk id="2" creationId="{E3179B8B-ACF0-819A-3238-20ACDAFB6E83}"/>
          </ac:spMkLst>
        </pc:spChg>
      </pc:sldChg>
      <pc:sldChg chg="addSp modSp add mod">
        <pc:chgData name="Abels, Patrick" userId="ba666de4-0d21-43a6-8e66-51a18aae1b4a" providerId="ADAL" clId="{17E8D0EE-3537-4DDB-8AEA-212BB9C61B42}" dt="2024-02-22T20:18:14.773" v="541" actId="14100"/>
        <pc:sldMkLst>
          <pc:docMk/>
          <pc:sldMk cId="1564581560" sldId="279"/>
        </pc:sldMkLst>
        <pc:spChg chg="mod">
          <ac:chgData name="Abels, Patrick" userId="ba666de4-0d21-43a6-8e66-51a18aae1b4a" providerId="ADAL" clId="{17E8D0EE-3537-4DDB-8AEA-212BB9C61B42}" dt="2024-02-22T20:18:14.773" v="541" actId="14100"/>
          <ac:spMkLst>
            <pc:docMk/>
            <pc:sldMk cId="1564581560" sldId="279"/>
            <ac:spMk id="3" creationId="{AD1C64F5-E96B-27D6-567C-AD3E6ECCD11E}"/>
          </ac:spMkLst>
        </pc:spChg>
        <pc:spChg chg="add mod">
          <ac:chgData name="Abels, Patrick" userId="ba666de4-0d21-43a6-8e66-51a18aae1b4a" providerId="ADAL" clId="{17E8D0EE-3537-4DDB-8AEA-212BB9C61B42}" dt="2024-02-22T20:11:48.032" v="352" actId="13822"/>
          <ac:spMkLst>
            <pc:docMk/>
            <pc:sldMk cId="1564581560" sldId="279"/>
            <ac:spMk id="5" creationId="{50213B59-FFE7-7409-6A84-5D4EBD29503A}"/>
          </ac:spMkLst>
        </pc:spChg>
        <pc:picChg chg="add mod">
          <ac:chgData name="Abels, Patrick" userId="ba666de4-0d21-43a6-8e66-51a18aae1b4a" providerId="ADAL" clId="{17E8D0EE-3537-4DDB-8AEA-212BB9C61B42}" dt="2024-02-22T20:11:33.322" v="350" actId="1076"/>
          <ac:picMkLst>
            <pc:docMk/>
            <pc:sldMk cId="1564581560" sldId="279"/>
            <ac:picMk id="4" creationId="{CDFA682C-5155-A3F9-866F-79C0EB8F1910}"/>
          </ac:picMkLst>
        </pc:picChg>
      </pc:sldChg>
      <pc:sldChg chg="addSp modSp add mod">
        <pc:chgData name="Abels, Patrick" userId="ba666de4-0d21-43a6-8e66-51a18aae1b4a" providerId="ADAL" clId="{17E8D0EE-3537-4DDB-8AEA-212BB9C61B42}" dt="2024-02-22T20:18:03.170" v="519" actId="14100"/>
        <pc:sldMkLst>
          <pc:docMk/>
          <pc:sldMk cId="1389103015" sldId="280"/>
        </pc:sldMkLst>
        <pc:spChg chg="mod">
          <ac:chgData name="Abels, Patrick" userId="ba666de4-0d21-43a6-8e66-51a18aae1b4a" providerId="ADAL" clId="{17E8D0EE-3537-4DDB-8AEA-212BB9C61B42}" dt="2024-02-22T20:18:03.170" v="519" actId="14100"/>
          <ac:spMkLst>
            <pc:docMk/>
            <pc:sldMk cId="1389103015" sldId="280"/>
            <ac:spMk id="3" creationId="{F3DC49C2-DF23-58EE-F142-3AAB8DEE3F0A}"/>
          </ac:spMkLst>
        </pc:spChg>
        <pc:spChg chg="add mod">
          <ac:chgData name="Abels, Patrick" userId="ba666de4-0d21-43a6-8e66-51a18aae1b4a" providerId="ADAL" clId="{17E8D0EE-3537-4DDB-8AEA-212BB9C61B42}" dt="2024-02-22T20:12:42.331" v="373" actId="1035"/>
          <ac:spMkLst>
            <pc:docMk/>
            <pc:sldMk cId="1389103015" sldId="280"/>
            <ac:spMk id="5" creationId="{454F860F-890C-CAF6-D277-3E8D65C5272C}"/>
          </ac:spMkLst>
        </pc:spChg>
        <pc:picChg chg="add mod">
          <ac:chgData name="Abels, Patrick" userId="ba666de4-0d21-43a6-8e66-51a18aae1b4a" providerId="ADAL" clId="{17E8D0EE-3537-4DDB-8AEA-212BB9C61B42}" dt="2024-02-22T20:12:29.227" v="368" actId="1035"/>
          <ac:picMkLst>
            <pc:docMk/>
            <pc:sldMk cId="1389103015" sldId="280"/>
            <ac:picMk id="4" creationId="{EDD7FC97-1BC6-52E0-9AC5-260E470A6C07}"/>
          </ac:picMkLst>
        </pc:picChg>
      </pc:sldChg>
      <pc:sldChg chg="addSp delSp modSp add mod">
        <pc:chgData name="Abels, Patrick" userId="ba666de4-0d21-43a6-8e66-51a18aae1b4a" providerId="ADAL" clId="{17E8D0EE-3537-4DDB-8AEA-212BB9C61B42}" dt="2024-02-22T20:17:07.269" v="453" actId="14100"/>
        <pc:sldMkLst>
          <pc:docMk/>
          <pc:sldMk cId="3364800641" sldId="281"/>
        </pc:sldMkLst>
        <pc:spChg chg="mod">
          <ac:chgData name="Abels, Patrick" userId="ba666de4-0d21-43a6-8e66-51a18aae1b4a" providerId="ADAL" clId="{17E8D0EE-3537-4DDB-8AEA-212BB9C61B42}" dt="2024-02-22T20:17:07.269" v="453" actId="14100"/>
          <ac:spMkLst>
            <pc:docMk/>
            <pc:sldMk cId="3364800641" sldId="281"/>
            <ac:spMk id="3" creationId="{CAD7CF88-4BE3-68A5-8D3D-BA5FDC4D17F5}"/>
          </ac:spMkLst>
        </pc:spChg>
        <pc:spChg chg="add mod">
          <ac:chgData name="Abels, Patrick" userId="ba666de4-0d21-43a6-8e66-51a18aae1b4a" providerId="ADAL" clId="{17E8D0EE-3537-4DDB-8AEA-212BB9C61B42}" dt="2024-02-22T20:15:03.307" v="420" actId="14100"/>
          <ac:spMkLst>
            <pc:docMk/>
            <pc:sldMk cId="3364800641" sldId="281"/>
            <ac:spMk id="8" creationId="{1174AA33-1AD2-0B14-4759-54FB11A31D50}"/>
          </ac:spMkLst>
        </pc:spChg>
        <pc:picChg chg="add del mod">
          <ac:chgData name="Abels, Patrick" userId="ba666de4-0d21-43a6-8e66-51a18aae1b4a" providerId="ADAL" clId="{17E8D0EE-3537-4DDB-8AEA-212BB9C61B42}" dt="2024-02-22T20:13:13.310" v="379" actId="21"/>
          <ac:picMkLst>
            <pc:docMk/>
            <pc:sldMk cId="3364800641" sldId="281"/>
            <ac:picMk id="4" creationId="{20889974-2006-1D58-EA98-939BD56AA4D3}"/>
          </ac:picMkLst>
        </pc:picChg>
        <pc:picChg chg="add mod modCrop">
          <ac:chgData name="Abels, Patrick" userId="ba666de4-0d21-43a6-8e66-51a18aae1b4a" providerId="ADAL" clId="{17E8D0EE-3537-4DDB-8AEA-212BB9C61B42}" dt="2024-02-22T20:14:26.485" v="390" actId="1076"/>
          <ac:picMkLst>
            <pc:docMk/>
            <pc:sldMk cId="3364800641" sldId="281"/>
            <ac:picMk id="6" creationId="{E14525D0-08B6-2568-7D17-E7D8327F3FBF}"/>
          </ac:picMkLst>
        </pc:picChg>
        <pc:picChg chg="add mod modCrop">
          <ac:chgData name="Abels, Patrick" userId="ba666de4-0d21-43a6-8e66-51a18aae1b4a" providerId="ADAL" clId="{17E8D0EE-3537-4DDB-8AEA-212BB9C61B42}" dt="2024-02-22T20:14:43.720" v="410" actId="1036"/>
          <ac:picMkLst>
            <pc:docMk/>
            <pc:sldMk cId="3364800641" sldId="281"/>
            <ac:picMk id="7" creationId="{5EBA2D59-E651-BBFD-ECFD-8BBE58511CC0}"/>
          </ac:picMkLst>
        </pc:picChg>
        <pc:picChg chg="add mod modCrop">
          <ac:chgData name="Abels, Patrick" userId="ba666de4-0d21-43a6-8e66-51a18aae1b4a" providerId="ADAL" clId="{17E8D0EE-3537-4DDB-8AEA-212BB9C61B42}" dt="2024-02-22T20:16:37.343" v="434" actId="14100"/>
          <ac:picMkLst>
            <pc:docMk/>
            <pc:sldMk cId="3364800641" sldId="281"/>
            <ac:picMk id="10" creationId="{904E1CD7-BEF9-522D-2104-134445B29361}"/>
          </ac:picMkLst>
        </pc:picChg>
        <pc:picChg chg="add mod modCrop">
          <ac:chgData name="Abels, Patrick" userId="ba666de4-0d21-43a6-8e66-51a18aae1b4a" providerId="ADAL" clId="{17E8D0EE-3537-4DDB-8AEA-212BB9C61B42}" dt="2024-02-22T20:16:28.688" v="432" actId="1076"/>
          <ac:picMkLst>
            <pc:docMk/>
            <pc:sldMk cId="3364800641" sldId="281"/>
            <ac:picMk id="11" creationId="{7261B59E-81D3-551C-29B0-6A4FA7E22419}"/>
          </ac:picMkLst>
        </pc:picChg>
      </pc:sldChg>
      <pc:sldChg chg="addSp modSp add mod">
        <pc:chgData name="Abels, Patrick" userId="ba666de4-0d21-43a6-8e66-51a18aae1b4a" providerId="ADAL" clId="{17E8D0EE-3537-4DDB-8AEA-212BB9C61B42}" dt="2024-02-22T20:17:13.963" v="464" actId="20577"/>
        <pc:sldMkLst>
          <pc:docMk/>
          <pc:sldMk cId="889462947" sldId="282"/>
        </pc:sldMkLst>
        <pc:spChg chg="mod">
          <ac:chgData name="Abels, Patrick" userId="ba666de4-0d21-43a6-8e66-51a18aae1b4a" providerId="ADAL" clId="{17E8D0EE-3537-4DDB-8AEA-212BB9C61B42}" dt="2024-02-22T20:17:13.963" v="464" actId="20577"/>
          <ac:spMkLst>
            <pc:docMk/>
            <pc:sldMk cId="889462947" sldId="282"/>
            <ac:spMk id="3" creationId="{D6BD4429-DA39-AAFB-FB17-29C6796AFF30}"/>
          </ac:spMkLst>
        </pc:spChg>
        <pc:picChg chg="add mod">
          <ac:chgData name="Abels, Patrick" userId="ba666de4-0d21-43a6-8e66-51a18aae1b4a" providerId="ADAL" clId="{17E8D0EE-3537-4DDB-8AEA-212BB9C61B42}" dt="2024-02-22T20:13:14.645" v="380"/>
          <ac:picMkLst>
            <pc:docMk/>
            <pc:sldMk cId="889462947" sldId="282"/>
            <ac:picMk id="4" creationId="{20889974-2006-1D58-EA98-939BD56AA4D3}"/>
          </ac:picMkLst>
        </pc:picChg>
      </pc:sldChg>
      <pc:sldChg chg="addSp delSp modSp new mod">
        <pc:chgData name="Abels, Patrick" userId="ba666de4-0d21-43a6-8e66-51a18aae1b4a" providerId="ADAL" clId="{17E8D0EE-3537-4DDB-8AEA-212BB9C61B42}" dt="2024-02-22T20:26:02.038" v="628" actId="732"/>
        <pc:sldMkLst>
          <pc:docMk/>
          <pc:sldMk cId="1380066832" sldId="283"/>
        </pc:sldMkLst>
        <pc:spChg chg="del">
          <ac:chgData name="Abels, Patrick" userId="ba666de4-0d21-43a6-8e66-51a18aae1b4a" providerId="ADAL" clId="{17E8D0EE-3537-4DDB-8AEA-212BB9C61B42}" dt="2024-02-22T20:23:29.369" v="587" actId="478"/>
          <ac:spMkLst>
            <pc:docMk/>
            <pc:sldMk cId="1380066832" sldId="283"/>
            <ac:spMk id="2" creationId="{94EF92D2-E61C-748E-353F-54D0983790AF}"/>
          </ac:spMkLst>
        </pc:spChg>
        <pc:spChg chg="mod">
          <ac:chgData name="Abels, Patrick" userId="ba666de4-0d21-43a6-8e66-51a18aae1b4a" providerId="ADAL" clId="{17E8D0EE-3537-4DDB-8AEA-212BB9C61B42}" dt="2024-02-22T20:19:02.980" v="586" actId="20577"/>
          <ac:spMkLst>
            <pc:docMk/>
            <pc:sldMk cId="1380066832" sldId="283"/>
            <ac:spMk id="3" creationId="{2B8B045A-356B-29BD-5526-FD0A81D425C2}"/>
          </ac:spMkLst>
        </pc:spChg>
        <pc:picChg chg="add mod modCrop">
          <ac:chgData name="Abels, Patrick" userId="ba666de4-0d21-43a6-8e66-51a18aae1b4a" providerId="ADAL" clId="{17E8D0EE-3537-4DDB-8AEA-212BB9C61B42}" dt="2024-02-22T20:25:29.608" v="613" actId="14100"/>
          <ac:picMkLst>
            <pc:docMk/>
            <pc:sldMk cId="1380066832" sldId="283"/>
            <ac:picMk id="5" creationId="{144D2CB3-574C-48BF-B88D-C7F727B76390}"/>
          </ac:picMkLst>
        </pc:picChg>
        <pc:picChg chg="add mod">
          <ac:chgData name="Abels, Patrick" userId="ba666de4-0d21-43a6-8e66-51a18aae1b4a" providerId="ADAL" clId="{17E8D0EE-3537-4DDB-8AEA-212BB9C61B42}" dt="2024-02-22T20:25:39.755" v="626" actId="1038"/>
          <ac:picMkLst>
            <pc:docMk/>
            <pc:sldMk cId="1380066832" sldId="283"/>
            <ac:picMk id="7" creationId="{38BD16F3-FCFA-023C-64EE-517E4D7CE80C}"/>
          </ac:picMkLst>
        </pc:picChg>
        <pc:picChg chg="add mod modCrop">
          <ac:chgData name="Abels, Patrick" userId="ba666de4-0d21-43a6-8e66-51a18aae1b4a" providerId="ADAL" clId="{17E8D0EE-3537-4DDB-8AEA-212BB9C61B42}" dt="2024-02-22T20:24:50.780" v="603" actId="14100"/>
          <ac:picMkLst>
            <pc:docMk/>
            <pc:sldMk cId="1380066832" sldId="283"/>
            <ac:picMk id="8" creationId="{AFAD554C-9964-ED04-7ABB-F5A26039E01D}"/>
          </ac:picMkLst>
        </pc:picChg>
        <pc:picChg chg="add mod modCrop">
          <ac:chgData name="Abels, Patrick" userId="ba666de4-0d21-43a6-8e66-51a18aae1b4a" providerId="ADAL" clId="{17E8D0EE-3537-4DDB-8AEA-212BB9C61B42}" dt="2024-02-22T20:26:02.038" v="628" actId="732"/>
          <ac:picMkLst>
            <pc:docMk/>
            <pc:sldMk cId="1380066832" sldId="283"/>
            <ac:picMk id="9" creationId="{973B63C9-0961-E5F6-4F96-4BC663B4B34A}"/>
          </ac:picMkLst>
        </pc:picChg>
      </pc:sldChg>
      <pc:sldChg chg="addSp modSp new mod modTransition">
        <pc:chgData name="Abels, Patrick" userId="ba666de4-0d21-43a6-8e66-51a18aae1b4a" providerId="ADAL" clId="{17E8D0EE-3537-4DDB-8AEA-212BB9C61B42}" dt="2024-02-22T20:33:11.980" v="793"/>
        <pc:sldMkLst>
          <pc:docMk/>
          <pc:sldMk cId="3341184956" sldId="284"/>
        </pc:sldMkLst>
        <pc:spChg chg="add mod">
          <ac:chgData name="Abels, Patrick" userId="ba666de4-0d21-43a6-8e66-51a18aae1b4a" providerId="ADAL" clId="{17E8D0EE-3537-4DDB-8AEA-212BB9C61B42}" dt="2024-02-22T20:33:00.789" v="790" actId="113"/>
          <ac:spMkLst>
            <pc:docMk/>
            <pc:sldMk cId="3341184956" sldId="284"/>
            <ac:spMk id="5" creationId="{76484AD1-4FA7-FF54-6C96-43806B14DED9}"/>
          </ac:spMkLst>
        </pc:spChg>
        <pc:picChg chg="add mod">
          <ac:chgData name="Abels, Patrick" userId="ba666de4-0d21-43a6-8e66-51a18aae1b4a" providerId="ADAL" clId="{17E8D0EE-3537-4DDB-8AEA-212BB9C61B42}" dt="2024-02-22T20:31:29.961" v="732"/>
          <ac:picMkLst>
            <pc:docMk/>
            <pc:sldMk cId="3341184956" sldId="284"/>
            <ac:picMk id="3" creationId="{4A21F08B-E8E8-E2D2-7E08-DD35C5EF8CE1}"/>
          </ac:picMkLst>
        </pc:picChg>
      </pc:sldChg>
      <pc:sldMasterChg chg="delSldLayout modSldLayout">
        <pc:chgData name="Abels, Patrick" userId="ba666de4-0d21-43a6-8e66-51a18aae1b4a" providerId="ADAL" clId="{17E8D0EE-3537-4DDB-8AEA-212BB9C61B42}" dt="2024-02-22T20:03:10.400" v="120" actId="2711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17E8D0EE-3537-4DDB-8AEA-212BB9C61B42}" dt="2024-02-22T20:03:01.844" v="119" actId="2711"/>
          <pc:sldLayoutMkLst>
            <pc:docMk/>
            <pc:sldMasterMk cId="1043764218" sldId="2147483660"/>
            <pc:sldLayoutMk cId="607473778" sldId="2147483661"/>
          </pc:sldLayoutMkLst>
          <pc:spChg chg="mod">
            <ac:chgData name="Abels, Patrick" userId="ba666de4-0d21-43a6-8e66-51a18aae1b4a" providerId="ADAL" clId="{17E8D0EE-3537-4DDB-8AEA-212BB9C61B42}" dt="2024-02-22T20:03:01.844" v="119" actId="2711"/>
            <ac:spMkLst>
              <pc:docMk/>
              <pc:sldMasterMk cId="1043764218" sldId="2147483660"/>
              <pc:sldLayoutMk cId="607473778" sldId="2147483661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17E8D0EE-3537-4DDB-8AEA-212BB9C61B42}" dt="2024-02-22T20:02:31.149" v="111" actId="2696"/>
          <pc:sldLayoutMkLst>
            <pc:docMk/>
            <pc:sldMasterMk cId="1043764218" sldId="2147483660"/>
            <pc:sldLayoutMk cId="2939654414" sldId="2147483663"/>
          </pc:sldLayoutMkLst>
        </pc:sldLayoutChg>
        <pc:sldLayoutChg chg="del">
          <pc:chgData name="Abels, Patrick" userId="ba666de4-0d21-43a6-8e66-51a18aae1b4a" providerId="ADAL" clId="{17E8D0EE-3537-4DDB-8AEA-212BB9C61B42}" dt="2024-02-22T20:02:31.173" v="112" actId="2696"/>
          <pc:sldLayoutMkLst>
            <pc:docMk/>
            <pc:sldMasterMk cId="1043764218" sldId="2147483660"/>
            <pc:sldLayoutMk cId="1665643944" sldId="2147483664"/>
          </pc:sldLayoutMkLst>
        </pc:sldLayoutChg>
        <pc:sldLayoutChg chg="addSp delSp modSp mod">
          <pc:chgData name="Abels, Patrick" userId="ba666de4-0d21-43a6-8e66-51a18aae1b4a" providerId="ADAL" clId="{17E8D0EE-3537-4DDB-8AEA-212BB9C61B42}" dt="2024-02-22T20:02:25.379" v="110" actId="2711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17E8D0EE-3537-4DDB-8AEA-212BB9C61B42}" dt="2024-02-22T20:00:10.481" v="60" actId="207"/>
            <ac:spMkLst>
              <pc:docMk/>
              <pc:sldMasterMk cId="1043764218" sldId="2147483660"/>
              <pc:sldLayoutMk cId="815804911" sldId="2147483665"/>
              <ac:spMk id="2" creationId="{B18B71B7-806B-9352-368A-C1E2F1A3B961}"/>
            </ac:spMkLst>
          </pc:spChg>
          <pc:spChg chg="del">
            <ac:chgData name="Abels, Patrick" userId="ba666de4-0d21-43a6-8e66-51a18aae1b4a" providerId="ADAL" clId="{17E8D0EE-3537-4DDB-8AEA-212BB9C61B42}" dt="2024-02-22T20:00:00.344" v="58" actId="478"/>
            <ac:spMkLst>
              <pc:docMk/>
              <pc:sldMasterMk cId="1043764218" sldId="2147483660"/>
              <pc:sldLayoutMk cId="815804911" sldId="2147483665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7E8D0EE-3537-4DDB-8AEA-212BB9C61B42}" dt="2024-02-22T20:02:21.046" v="109" actId="14100"/>
            <ac:spMkLst>
              <pc:docMk/>
              <pc:sldMasterMk cId="1043764218" sldId="2147483660"/>
              <pc:sldLayoutMk cId="815804911" sldId="2147483665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17E8D0EE-3537-4DDB-8AEA-212BB9C61B42}" dt="2024-02-22T20:02:25.379" v="110" actId="2711"/>
            <ac:spMkLst>
              <pc:docMk/>
              <pc:sldMasterMk cId="1043764218" sldId="2147483660"/>
              <pc:sldLayoutMk cId="815804911" sldId="2147483665"/>
              <ac:spMk id="8" creationId="{EEA51075-EC79-4DDA-91ED-645C6E44ABC7}"/>
            </ac:spMkLst>
          </pc:spChg>
          <pc:picChg chg="mod ord">
            <ac:chgData name="Abels, Patrick" userId="ba666de4-0d21-43a6-8e66-51a18aae1b4a" providerId="ADAL" clId="{17E8D0EE-3537-4DDB-8AEA-212BB9C61B42}" dt="2024-02-22T20:00:29.961" v="95" actId="1037"/>
            <ac:picMkLst>
              <pc:docMk/>
              <pc:sldMasterMk cId="1043764218" sldId="2147483660"/>
              <pc:sldLayoutMk cId="815804911" sldId="2147483665"/>
              <ac:picMk id="7" creationId="{DA3F6043-04FC-7DBE-9677-C0D2183CF0AD}"/>
            </ac:picMkLst>
          </pc:picChg>
        </pc:sldLayoutChg>
        <pc:sldLayoutChg chg="del">
          <pc:chgData name="Abels, Patrick" userId="ba666de4-0d21-43a6-8e66-51a18aae1b4a" providerId="ADAL" clId="{17E8D0EE-3537-4DDB-8AEA-212BB9C61B42}" dt="2024-02-22T19:59:32.488" v="56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17E8D0EE-3537-4DDB-8AEA-212BB9C61B42}" dt="2024-02-22T19:59:38.720" v="57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17E8D0EE-3537-4DDB-8AEA-212BB9C61B42}" dt="2024-02-22T20:02:51.118" v="117" actId="2711"/>
          <pc:sldLayoutMkLst>
            <pc:docMk/>
            <pc:sldMasterMk cId="1043764218" sldId="2147483660"/>
            <pc:sldLayoutMk cId="1654437158" sldId="2147483671"/>
          </pc:sldLayoutMkLst>
          <pc:spChg chg="mod">
            <ac:chgData name="Abels, Patrick" userId="ba666de4-0d21-43a6-8e66-51a18aae1b4a" providerId="ADAL" clId="{17E8D0EE-3537-4DDB-8AEA-212BB9C61B42}" dt="2024-02-22T20:02:38.517" v="114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17E8D0EE-3537-4DDB-8AEA-212BB9C61B42}" dt="2024-02-22T20:02:51.118" v="117" actId="2711"/>
            <ac:spMkLst>
              <pc:docMk/>
              <pc:sldMasterMk cId="1043764218" sldId="2147483660"/>
              <pc:sldLayoutMk cId="1654437158" sldId="2147483671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2:12.680" v="107" actId="2711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7E8D0EE-3537-4DDB-8AEA-212BB9C61B42}" dt="2024-02-22T19:59:15.913" v="55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7E8D0EE-3537-4DDB-8AEA-212BB9C61B42}" dt="2024-02-22T19:57:37.474" v="36" actId="1035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7E8D0EE-3537-4DDB-8AEA-212BB9C61B42}" dt="2024-02-22T19:57:28.615" v="6" actId="14100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7E8D0EE-3537-4DDB-8AEA-212BB9C61B42}" dt="2024-02-22T20:02:08.995" v="106" actId="14100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17E8D0EE-3537-4DDB-8AEA-212BB9C61B42}" dt="2024-02-22T20:02:12.680" v="107" actId="2711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2:00.447" v="104" actId="2711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17E8D0EE-3537-4DDB-8AEA-212BB9C61B42}" dt="2024-02-22T20:02:00.447" v="104" actId="2711"/>
            <ac:spMkLst>
              <pc:docMk/>
              <pc:sldMasterMk cId="1043764218" sldId="2147483660"/>
              <pc:sldLayoutMk cId="122919291" sldId="214748367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17E8D0EE-3537-4DDB-8AEA-212BB9C61B42}" dt="2024-02-22T20:01:44.125" v="101" actId="2711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1:38.570" v="100" actId="2711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17E8D0EE-3537-4DDB-8AEA-212BB9C61B42}" dt="2024-02-22T20:01:38.570" v="100" actId="2711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17E8D0EE-3537-4DDB-8AEA-212BB9C61B42}" dt="2024-02-22T20:01:33.290" v="99" actId="2711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</pc:sldLayoutChg>
        <pc:sldLayoutChg chg="modSp">
          <pc:chgData name="Abels, Patrick" userId="ba666de4-0d21-43a6-8e66-51a18aae1b4a" providerId="ADAL" clId="{17E8D0EE-3537-4DDB-8AEA-212BB9C61B42}" dt="2024-02-22T20:02:56.893" v="118" actId="2711"/>
          <pc:sldLayoutMkLst>
            <pc:docMk/>
            <pc:sldMasterMk cId="1043764218" sldId="2147483660"/>
            <pc:sldLayoutMk cId="525908872" sldId="2147483675"/>
          </pc:sldLayoutMkLst>
          <pc:spChg chg="mod">
            <ac:chgData name="Abels, Patrick" userId="ba666de4-0d21-43a6-8e66-51a18aae1b4a" providerId="ADAL" clId="{17E8D0EE-3537-4DDB-8AEA-212BB9C61B42}" dt="2024-02-22T20:02:56.893" v="118" actId="2711"/>
            <ac:spMkLst>
              <pc:docMk/>
              <pc:sldMasterMk cId="1043764218" sldId="2147483660"/>
              <pc:sldLayoutMk cId="525908872" sldId="2147483675"/>
              <ac:spMk id="8" creationId="{EEA51075-EC79-4DDA-91ED-645C6E44ABC7}"/>
            </ac:spMkLst>
          </pc:spChg>
        </pc:sldLayoutChg>
        <pc:sldLayoutChg chg="modSp">
          <pc:chgData name="Abels, Patrick" userId="ba666de4-0d21-43a6-8e66-51a18aae1b4a" providerId="ADAL" clId="{17E8D0EE-3537-4DDB-8AEA-212BB9C61B42}" dt="2024-02-22T20:03:10.400" v="120" actId="271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7E8D0EE-3537-4DDB-8AEA-212BB9C61B42}" dt="2024-02-22T20:03:10.400" v="120" actId="2711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83AE74FE-24E6-4A4F-9180-1C7478480B8F}"/>
    <pc:docChg chg="undo custSel addSld modSld modMainMaster">
      <pc:chgData name="Abels, Patrick" userId="ba666de4-0d21-43a6-8e66-51a18aae1b4a" providerId="ADAL" clId="{83AE74FE-24E6-4A4F-9180-1C7478480B8F}" dt="2024-03-16T21:45:21.084" v="1222"/>
      <pc:docMkLst>
        <pc:docMk/>
      </pc:docMkLst>
      <pc:sldChg chg="addSp delSp modSp mod">
        <pc:chgData name="Abels, Patrick" userId="ba666de4-0d21-43a6-8e66-51a18aae1b4a" providerId="ADAL" clId="{83AE74FE-24E6-4A4F-9180-1C7478480B8F}" dt="2024-03-16T20:21:21.535" v="77" actId="1076"/>
        <pc:sldMkLst>
          <pc:docMk/>
          <pc:sldMk cId="4053142725" sldId="258"/>
        </pc:sldMkLst>
        <pc:picChg chg="add mod">
          <ac:chgData name="Abels, Patrick" userId="ba666de4-0d21-43a6-8e66-51a18aae1b4a" providerId="ADAL" clId="{83AE74FE-24E6-4A4F-9180-1C7478480B8F}" dt="2024-03-16T20:21:10.718" v="75"/>
          <ac:picMkLst>
            <pc:docMk/>
            <pc:sldMk cId="4053142725" sldId="258"/>
            <ac:picMk id="2" creationId="{1C47F770-5EFB-629A-BC80-F2A248636DB8}"/>
          </ac:picMkLst>
        </pc:picChg>
        <pc:picChg chg="del">
          <ac:chgData name="Abels, Patrick" userId="ba666de4-0d21-43a6-8e66-51a18aae1b4a" providerId="ADAL" clId="{83AE74FE-24E6-4A4F-9180-1C7478480B8F}" dt="2024-03-16T20:21:10.285" v="74" actId="478"/>
          <ac:picMkLst>
            <pc:docMk/>
            <pc:sldMk cId="4053142725" sldId="258"/>
            <ac:picMk id="3" creationId="{2FB027CB-5A50-9E3F-4AB9-F189AA891A76}"/>
          </ac:picMkLst>
        </pc:picChg>
        <pc:picChg chg="add mod modCrop">
          <ac:chgData name="Abels, Patrick" userId="ba666de4-0d21-43a6-8e66-51a18aae1b4a" providerId="ADAL" clId="{83AE74FE-24E6-4A4F-9180-1C7478480B8F}" dt="2024-03-16T20:21:21.535" v="77" actId="1076"/>
          <ac:picMkLst>
            <pc:docMk/>
            <pc:sldMk cId="4053142725" sldId="258"/>
            <ac:picMk id="5" creationId="{C8F9DFD4-D6C4-E999-E436-64189A94EAB3}"/>
          </ac:picMkLst>
        </pc:picChg>
      </pc:sldChg>
      <pc:sldChg chg="addSp delSp modSp mod">
        <pc:chgData name="Abels, Patrick" userId="ba666de4-0d21-43a6-8e66-51a18aae1b4a" providerId="ADAL" clId="{83AE74FE-24E6-4A4F-9180-1C7478480B8F}" dt="2024-03-16T21:41:47.762" v="1205" actId="1035"/>
        <pc:sldMkLst>
          <pc:docMk/>
          <pc:sldMk cId="1535252720" sldId="269"/>
        </pc:sldMkLst>
        <pc:spChg chg="mod">
          <ac:chgData name="Abels, Patrick" userId="ba666de4-0d21-43a6-8e66-51a18aae1b4a" providerId="ADAL" clId="{83AE74FE-24E6-4A4F-9180-1C7478480B8F}" dt="2024-03-16T21:37:50.168" v="1123" actId="20577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83AE74FE-24E6-4A4F-9180-1C7478480B8F}" dt="2024-03-16T21:37:06.820" v="1114" actId="478"/>
          <ac:picMkLst>
            <pc:docMk/>
            <pc:sldMk cId="1535252720" sldId="269"/>
            <ac:picMk id="4" creationId="{C551F3FB-83B3-0D5F-4914-1E45F2DC4E9C}"/>
          </ac:picMkLst>
        </pc:picChg>
        <pc:picChg chg="add mod">
          <ac:chgData name="Abels, Patrick" userId="ba666de4-0d21-43a6-8e66-51a18aae1b4a" providerId="ADAL" clId="{83AE74FE-24E6-4A4F-9180-1C7478480B8F}" dt="2024-03-16T21:41:34.817" v="1157" actId="1076"/>
          <ac:picMkLst>
            <pc:docMk/>
            <pc:sldMk cId="1535252720" sldId="269"/>
            <ac:picMk id="5" creationId="{B0BAFBA6-6811-C3C0-CF5D-49944704BC2D}"/>
          </ac:picMkLst>
        </pc:picChg>
        <pc:picChg chg="add mod modCrop">
          <ac:chgData name="Abels, Patrick" userId="ba666de4-0d21-43a6-8e66-51a18aae1b4a" providerId="ADAL" clId="{83AE74FE-24E6-4A4F-9180-1C7478480B8F}" dt="2024-03-16T21:41:41.969" v="1171" actId="1036"/>
          <ac:picMkLst>
            <pc:docMk/>
            <pc:sldMk cId="1535252720" sldId="269"/>
            <ac:picMk id="7" creationId="{8F03D761-099F-6CA3-A2C7-B8D4EC61A01E}"/>
          </ac:picMkLst>
        </pc:picChg>
        <pc:picChg chg="add mod modCrop">
          <ac:chgData name="Abels, Patrick" userId="ba666de4-0d21-43a6-8e66-51a18aae1b4a" providerId="ADAL" clId="{83AE74FE-24E6-4A4F-9180-1C7478480B8F}" dt="2024-03-16T21:41:47.762" v="1205" actId="1035"/>
          <ac:picMkLst>
            <pc:docMk/>
            <pc:sldMk cId="1535252720" sldId="269"/>
            <ac:picMk id="8" creationId="{B41A3C40-29D9-C68F-4FAF-CE4A0CA33FF5}"/>
          </ac:picMkLst>
        </pc:picChg>
        <pc:picChg chg="add del mod">
          <ac:chgData name="Abels, Patrick" userId="ba666de4-0d21-43a6-8e66-51a18aae1b4a" providerId="ADAL" clId="{83AE74FE-24E6-4A4F-9180-1C7478480B8F}" dt="2024-03-16T21:40:41.054" v="1136" actId="21"/>
          <ac:picMkLst>
            <pc:docMk/>
            <pc:sldMk cId="1535252720" sldId="269"/>
            <ac:picMk id="9" creationId="{63E32EAA-EBFF-97AC-2C65-0B4F49C19E42}"/>
          </ac:picMkLst>
        </pc:picChg>
        <pc:picChg chg="del">
          <ac:chgData name="Abels, Patrick" userId="ba666de4-0d21-43a6-8e66-51a18aae1b4a" providerId="ADAL" clId="{83AE74FE-24E6-4A4F-9180-1C7478480B8F}" dt="2024-03-16T21:37:06.301" v="1113" actId="478"/>
          <ac:picMkLst>
            <pc:docMk/>
            <pc:sldMk cId="1535252720" sldId="269"/>
            <ac:picMk id="10" creationId="{6BBAFD5F-7200-FAF6-035A-A8903AF8D084}"/>
          </ac:picMkLst>
        </pc:picChg>
      </pc:sldChg>
      <pc:sldChg chg="addSp delSp modSp mod">
        <pc:chgData name="Abels, Patrick" userId="ba666de4-0d21-43a6-8e66-51a18aae1b4a" providerId="ADAL" clId="{83AE74FE-24E6-4A4F-9180-1C7478480B8F}" dt="2024-03-16T21:41:01.348" v="1149" actId="1076"/>
        <pc:sldMkLst>
          <pc:docMk/>
          <pc:sldMk cId="1722427942" sldId="273"/>
        </pc:sldMkLst>
        <pc:spChg chg="mod">
          <ac:chgData name="Abels, Patrick" userId="ba666de4-0d21-43a6-8e66-51a18aae1b4a" providerId="ADAL" clId="{83AE74FE-24E6-4A4F-9180-1C7478480B8F}" dt="2024-03-16T21:40:55.855" v="1146" actId="6549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83AE74FE-24E6-4A4F-9180-1C7478480B8F}" dt="2024-03-16T21:39:25.014" v="1132" actId="478"/>
          <ac:picMkLst>
            <pc:docMk/>
            <pc:sldMk cId="1722427942" sldId="273"/>
            <ac:picMk id="4" creationId="{E8FF25FF-BAB0-98F2-FD07-A257D28093EA}"/>
          </ac:picMkLst>
        </pc:picChg>
        <pc:picChg chg="del">
          <ac:chgData name="Abels, Patrick" userId="ba666de4-0d21-43a6-8e66-51a18aae1b4a" providerId="ADAL" clId="{83AE74FE-24E6-4A4F-9180-1C7478480B8F}" dt="2024-03-16T21:39:25.752" v="1133" actId="478"/>
          <ac:picMkLst>
            <pc:docMk/>
            <pc:sldMk cId="1722427942" sldId="273"/>
            <ac:picMk id="7" creationId="{3F3A8A34-15C0-83DF-CAC9-D8E0DE6EFC78}"/>
          </ac:picMkLst>
        </pc:picChg>
        <pc:picChg chg="add mod modCrop">
          <ac:chgData name="Abels, Patrick" userId="ba666de4-0d21-43a6-8e66-51a18aae1b4a" providerId="ADAL" clId="{83AE74FE-24E6-4A4F-9180-1C7478480B8F}" dt="2024-03-16T21:41:01.348" v="1149" actId="1076"/>
          <ac:picMkLst>
            <pc:docMk/>
            <pc:sldMk cId="1722427942" sldId="273"/>
            <ac:picMk id="9" creationId="{63E32EAA-EBFF-97AC-2C65-0B4F49C19E42}"/>
          </ac:picMkLst>
        </pc:picChg>
      </pc:sldChg>
      <pc:sldChg chg="modSp mod">
        <pc:chgData name="Abels, Patrick" userId="ba666de4-0d21-43a6-8e66-51a18aae1b4a" providerId="ADAL" clId="{83AE74FE-24E6-4A4F-9180-1C7478480B8F}" dt="2024-03-16T20:20:49.542" v="73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83AE74FE-24E6-4A4F-9180-1C7478480B8F}" dt="2024-03-16T20:20:49.542" v="73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83AE74FE-24E6-4A4F-9180-1C7478480B8F}" dt="2024-03-16T21:14:58.689" v="719" actId="207"/>
        <pc:sldMkLst>
          <pc:docMk/>
          <pc:sldMk cId="4188792782" sldId="275"/>
        </pc:sldMkLst>
        <pc:spChg chg="del">
          <ac:chgData name="Abels, Patrick" userId="ba666de4-0d21-43a6-8e66-51a18aae1b4a" providerId="ADAL" clId="{83AE74FE-24E6-4A4F-9180-1C7478480B8F}" dt="2024-03-16T21:03:15.487" v="412" actId="478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83AE74FE-24E6-4A4F-9180-1C7478480B8F}" dt="2024-03-16T21:03:05.994" v="410" actId="20577"/>
          <ac:spMkLst>
            <pc:docMk/>
            <pc:sldMk cId="4188792782" sldId="275"/>
            <ac:spMk id="3" creationId="{DE287186-0EB6-0464-DD2D-E6DDC50BD359}"/>
          </ac:spMkLst>
        </pc:spChg>
        <pc:spChg chg="add mod">
          <ac:chgData name="Abels, Patrick" userId="ba666de4-0d21-43a6-8e66-51a18aae1b4a" providerId="ADAL" clId="{83AE74FE-24E6-4A4F-9180-1C7478480B8F}" dt="2024-03-16T21:14:47.218" v="717" actId="207"/>
          <ac:spMkLst>
            <pc:docMk/>
            <pc:sldMk cId="4188792782" sldId="275"/>
            <ac:spMk id="5" creationId="{B1CB59AB-FB2A-AC3D-2D06-5AFF1E8FA03F}"/>
          </ac:spMkLst>
        </pc:spChg>
        <pc:spChg chg="add mod">
          <ac:chgData name="Abels, Patrick" userId="ba666de4-0d21-43a6-8e66-51a18aae1b4a" providerId="ADAL" clId="{83AE74FE-24E6-4A4F-9180-1C7478480B8F}" dt="2024-03-16T21:14:58.689" v="719" actId="207"/>
          <ac:spMkLst>
            <pc:docMk/>
            <pc:sldMk cId="4188792782" sldId="275"/>
            <ac:spMk id="7" creationId="{D9A2D6F0-D9D6-19AB-6DF8-80961EAE9CB7}"/>
          </ac:spMkLst>
        </pc:spChg>
        <pc:spChg chg="add del mod">
          <ac:chgData name="Abels, Patrick" userId="ba666de4-0d21-43a6-8e66-51a18aae1b4a" providerId="ADAL" clId="{83AE74FE-24E6-4A4F-9180-1C7478480B8F}" dt="2024-03-16T21:08:03.580" v="561" actId="478"/>
          <ac:spMkLst>
            <pc:docMk/>
            <pc:sldMk cId="4188792782" sldId="275"/>
            <ac:spMk id="9" creationId="{8AC9A75E-A109-A570-2ADD-F763F31DA520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10" creationId="{00F3CE6B-BBA1-11F6-5A7E-F1D40E745AEA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1" creationId="{54F6053D-D705-A261-CA2E-011AEA14C2EA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2" creationId="{95E3970E-FAF5-ABAB-19BB-2B612ADE9F54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3" creationId="{59F023EE-975E-10C9-973D-68D89B85E74C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4" creationId="{8D312CA6-3776-FE73-1BEC-EB26071E322C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16" creationId="{874BBB09-44A7-6D64-0DBA-7C89D15B3DDE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7" creationId="{5773759A-908C-403E-4730-673B418A1A14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22" creationId="{2A473880-53B5-66BC-1EB3-1C0324D97E04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26" creationId="{590F2371-B7CF-FF47-D267-D91AF9F4C2DD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28" creationId="{1FAEBEF0-991A-3A9C-3E67-358CA99C722D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31" creationId="{6A25111A-C3F8-5EC7-918E-855E5CFED9CD}"/>
          </ac:spMkLst>
        </pc:spChg>
        <pc:picChg chg="del">
          <ac:chgData name="Abels, Patrick" userId="ba666de4-0d21-43a6-8e66-51a18aae1b4a" providerId="ADAL" clId="{83AE74FE-24E6-4A4F-9180-1C7478480B8F}" dt="2024-03-16T21:03:09.768" v="411" actId="478"/>
          <ac:picMkLst>
            <pc:docMk/>
            <pc:sldMk cId="4188792782" sldId="275"/>
            <ac:picMk id="6" creationId="{310239B4-2E08-3ACD-FC8D-A524285C8146}"/>
          </ac:picMkLst>
        </pc:picChg>
        <pc:cxnChg chg="del">
          <ac:chgData name="Abels, Patrick" userId="ba666de4-0d21-43a6-8e66-51a18aae1b4a" providerId="ADAL" clId="{83AE74FE-24E6-4A4F-9180-1C7478480B8F}" dt="2024-03-16T21:03:09.768" v="411" actId="478"/>
          <ac:cxnSpMkLst>
            <pc:docMk/>
            <pc:sldMk cId="4188792782" sldId="275"/>
            <ac:cxnSpMk id="8" creationId="{2133F52B-6AB1-1AD9-A736-A948240BB70D}"/>
          </ac:cxnSpMkLst>
        </pc:cxnChg>
        <pc:cxnChg chg="del">
          <ac:chgData name="Abels, Patrick" userId="ba666de4-0d21-43a6-8e66-51a18aae1b4a" providerId="ADAL" clId="{83AE74FE-24E6-4A4F-9180-1C7478480B8F}" dt="2024-03-16T21:03:09.768" v="411" actId="478"/>
          <ac:cxnSpMkLst>
            <pc:docMk/>
            <pc:sldMk cId="4188792782" sldId="275"/>
            <ac:cxnSpMk id="15" creationId="{55E7EC62-739A-632F-CE69-0BDD669651F0}"/>
          </ac:cxnSpMkLst>
        </pc:cxnChg>
        <pc:cxnChg chg="del">
          <ac:chgData name="Abels, Patrick" userId="ba666de4-0d21-43a6-8e66-51a18aae1b4a" providerId="ADAL" clId="{83AE74FE-24E6-4A4F-9180-1C7478480B8F}" dt="2024-03-16T21:03:09.768" v="411" actId="478"/>
          <ac:cxnSpMkLst>
            <pc:docMk/>
            <pc:sldMk cId="4188792782" sldId="275"/>
            <ac:cxnSpMk id="21" creationId="{046C3632-0DB5-218F-9008-D4302FF6383E}"/>
          </ac:cxnSpMkLst>
        </pc:cxnChg>
      </pc:sldChg>
      <pc:sldChg chg="addSp delSp modSp mod">
        <pc:chgData name="Abels, Patrick" userId="ba666de4-0d21-43a6-8e66-51a18aae1b4a" providerId="ADAL" clId="{83AE74FE-24E6-4A4F-9180-1C7478480B8F}" dt="2024-03-16T20:51:17.451" v="388" actId="2085"/>
        <pc:sldMkLst>
          <pc:docMk/>
          <pc:sldMk cId="2432261518" sldId="276"/>
        </pc:sldMkLst>
        <pc:spChg chg="mod">
          <ac:chgData name="Abels, Patrick" userId="ba666de4-0d21-43a6-8e66-51a18aae1b4a" providerId="ADAL" clId="{83AE74FE-24E6-4A4F-9180-1C7478480B8F}" dt="2024-03-16T20:29:18.216" v="281" actId="207"/>
          <ac:spMkLst>
            <pc:docMk/>
            <pc:sldMk cId="2432261518" sldId="276"/>
            <ac:spMk id="3" creationId="{0889DD81-4FC0-2CC2-0950-8D7D9A057769}"/>
          </ac:spMkLst>
        </pc:spChg>
        <pc:spChg chg="del">
          <ac:chgData name="Abels, Patrick" userId="ba666de4-0d21-43a6-8e66-51a18aae1b4a" providerId="ADAL" clId="{83AE74FE-24E6-4A4F-9180-1C7478480B8F}" dt="2024-03-16T20:22:02.839" v="80" actId="478"/>
          <ac:spMkLst>
            <pc:docMk/>
            <pc:sldMk cId="2432261518" sldId="276"/>
            <ac:spMk id="4" creationId="{0266E635-3D3C-B897-17CB-A9383A727F3E}"/>
          </ac:spMkLst>
        </pc:spChg>
        <pc:spChg chg="mod">
          <ac:chgData name="Abels, Patrick" userId="ba666de4-0d21-43a6-8e66-51a18aae1b4a" providerId="ADAL" clId="{83AE74FE-24E6-4A4F-9180-1C7478480B8F}" dt="2024-03-16T20:29:18.216" v="281" actId="207"/>
          <ac:spMkLst>
            <pc:docMk/>
            <pc:sldMk cId="2432261518" sldId="276"/>
            <ac:spMk id="6" creationId="{A27C3349-C13B-36EE-B83C-A47DFE30701C}"/>
          </ac:spMkLst>
        </pc:spChg>
        <pc:spChg chg="add del mod">
          <ac:chgData name="Abels, Patrick" userId="ba666de4-0d21-43a6-8e66-51a18aae1b4a" providerId="ADAL" clId="{83AE74FE-24E6-4A4F-9180-1C7478480B8F}" dt="2024-03-16T20:22:08.863" v="81" actId="478"/>
          <ac:spMkLst>
            <pc:docMk/>
            <pc:sldMk cId="2432261518" sldId="276"/>
            <ac:spMk id="7" creationId="{15A88FC4-B89F-8279-9D3C-F3C6934A2513}"/>
          </ac:spMkLst>
        </pc:spChg>
        <pc:spChg chg="add del mod">
          <ac:chgData name="Abels, Patrick" userId="ba666de4-0d21-43a6-8e66-51a18aae1b4a" providerId="ADAL" clId="{83AE74FE-24E6-4A4F-9180-1C7478480B8F}" dt="2024-03-16T20:22:52.980" v="89" actId="478"/>
          <ac:spMkLst>
            <pc:docMk/>
            <pc:sldMk cId="2432261518" sldId="276"/>
            <ac:spMk id="8" creationId="{2C70E09F-EE54-0B21-BDC7-84B24763873A}"/>
          </ac:spMkLst>
        </pc:spChg>
        <pc:spChg chg="add mod topLvl">
          <ac:chgData name="Abels, Patrick" userId="ba666de4-0d21-43a6-8e66-51a18aae1b4a" providerId="ADAL" clId="{83AE74FE-24E6-4A4F-9180-1C7478480B8F}" dt="2024-03-16T20:35:33.151" v="382" actId="165"/>
          <ac:spMkLst>
            <pc:docMk/>
            <pc:sldMk cId="2432261518" sldId="276"/>
            <ac:spMk id="9" creationId="{0DB8AD25-2F6A-6B60-C12B-49F24D46212C}"/>
          </ac:spMkLst>
        </pc:spChg>
        <pc:spChg chg="add mod topLvl">
          <ac:chgData name="Abels, Patrick" userId="ba666de4-0d21-43a6-8e66-51a18aae1b4a" providerId="ADAL" clId="{83AE74FE-24E6-4A4F-9180-1C7478480B8F}" dt="2024-03-16T20:35:44.483" v="384" actId="165"/>
          <ac:spMkLst>
            <pc:docMk/>
            <pc:sldMk cId="2432261518" sldId="276"/>
            <ac:spMk id="10" creationId="{3CE5311C-5438-6EDD-6E0D-0EAF4C1AA415}"/>
          </ac:spMkLst>
        </pc:spChg>
        <pc:spChg chg="add del mod">
          <ac:chgData name="Abels, Patrick" userId="ba666de4-0d21-43a6-8e66-51a18aae1b4a" providerId="ADAL" clId="{83AE74FE-24E6-4A4F-9180-1C7478480B8F}" dt="2024-03-16T20:33:37.457" v="363" actId="478"/>
          <ac:spMkLst>
            <pc:docMk/>
            <pc:sldMk cId="2432261518" sldId="276"/>
            <ac:spMk id="11" creationId="{06434381-205A-F040-BA2A-81C5999B476E}"/>
          </ac:spMkLst>
        </pc:spChg>
        <pc:spChg chg="add del mod ord topLvl">
          <ac:chgData name="Abels, Patrick" userId="ba666de4-0d21-43a6-8e66-51a18aae1b4a" providerId="ADAL" clId="{83AE74FE-24E6-4A4F-9180-1C7478480B8F}" dt="2024-03-16T20:35:37.908" v="383" actId="478"/>
          <ac:spMkLst>
            <pc:docMk/>
            <pc:sldMk cId="2432261518" sldId="276"/>
            <ac:spMk id="12" creationId="{1A3B6189-D10D-9D28-09FC-4936D55F25E2}"/>
          </ac:spMkLst>
        </pc:spChg>
        <pc:spChg chg="add del mod ord topLvl">
          <ac:chgData name="Abels, Patrick" userId="ba666de4-0d21-43a6-8e66-51a18aae1b4a" providerId="ADAL" clId="{83AE74FE-24E6-4A4F-9180-1C7478480B8F}" dt="2024-03-16T20:35:46.979" v="385" actId="478"/>
          <ac:spMkLst>
            <pc:docMk/>
            <pc:sldMk cId="2432261518" sldId="276"/>
            <ac:spMk id="13" creationId="{78403A90-D6FA-E0DB-F5B1-880FACD3D382}"/>
          </ac:spMkLst>
        </pc:spChg>
        <pc:spChg chg="add del mod ord">
          <ac:chgData name="Abels, Patrick" userId="ba666de4-0d21-43a6-8e66-51a18aae1b4a" providerId="ADAL" clId="{83AE74FE-24E6-4A4F-9180-1C7478480B8F}" dt="2024-03-16T20:33:37.457" v="363" actId="478"/>
          <ac:spMkLst>
            <pc:docMk/>
            <pc:sldMk cId="2432261518" sldId="276"/>
            <ac:spMk id="14" creationId="{1F4D04C9-ADB1-EF47-88AD-312A15ADE2DB}"/>
          </ac:spMkLst>
        </pc:spChg>
        <pc:spChg chg="add mod">
          <ac:chgData name="Abels, Patrick" userId="ba666de4-0d21-43a6-8e66-51a18aae1b4a" providerId="ADAL" clId="{83AE74FE-24E6-4A4F-9180-1C7478480B8F}" dt="2024-03-16T20:36:04.678" v="386" actId="207"/>
          <ac:spMkLst>
            <pc:docMk/>
            <pc:sldMk cId="2432261518" sldId="276"/>
            <ac:spMk id="15" creationId="{C1A2468C-ADFF-B0A2-ED06-D6AB68E73D7F}"/>
          </ac:spMkLst>
        </pc:spChg>
        <pc:spChg chg="add mod">
          <ac:chgData name="Abels, Patrick" userId="ba666de4-0d21-43a6-8e66-51a18aae1b4a" providerId="ADAL" clId="{83AE74FE-24E6-4A4F-9180-1C7478480B8F}" dt="2024-03-16T20:36:04.678" v="386" actId="207"/>
          <ac:spMkLst>
            <pc:docMk/>
            <pc:sldMk cId="2432261518" sldId="276"/>
            <ac:spMk id="16" creationId="{B737D35A-CFF1-752E-90D0-D24E51209C57}"/>
          </ac:spMkLst>
        </pc:spChg>
        <pc:spChg chg="add mod">
          <ac:chgData name="Abels, Patrick" userId="ba666de4-0d21-43a6-8e66-51a18aae1b4a" providerId="ADAL" clId="{83AE74FE-24E6-4A4F-9180-1C7478480B8F}" dt="2024-03-16T20:36:04.678" v="386" actId="207"/>
          <ac:spMkLst>
            <pc:docMk/>
            <pc:sldMk cId="2432261518" sldId="276"/>
            <ac:spMk id="17" creationId="{1B7D4C38-13D2-6BCA-3A50-A2449CA2F17D}"/>
          </ac:spMkLst>
        </pc:spChg>
        <pc:spChg chg="add mod ord">
          <ac:chgData name="Abels, Patrick" userId="ba666de4-0d21-43a6-8e66-51a18aae1b4a" providerId="ADAL" clId="{83AE74FE-24E6-4A4F-9180-1C7478480B8F}" dt="2024-03-16T20:51:13.902" v="387" actId="2085"/>
          <ac:spMkLst>
            <pc:docMk/>
            <pc:sldMk cId="2432261518" sldId="276"/>
            <ac:spMk id="18" creationId="{AE38ED50-80F6-08DE-0E05-AC39C36DFC59}"/>
          </ac:spMkLst>
        </pc:spChg>
        <pc:spChg chg="add mod">
          <ac:chgData name="Abels, Patrick" userId="ba666de4-0d21-43a6-8e66-51a18aae1b4a" providerId="ADAL" clId="{83AE74FE-24E6-4A4F-9180-1C7478480B8F}" dt="2024-03-16T20:51:17.451" v="388" actId="2085"/>
          <ac:spMkLst>
            <pc:docMk/>
            <pc:sldMk cId="2432261518" sldId="276"/>
            <ac:spMk id="19" creationId="{1F3A3C93-32EF-490D-3F9A-EEC4E7E29442}"/>
          </ac:spMkLst>
        </pc:spChg>
        <pc:spChg chg="add mod">
          <ac:chgData name="Abels, Patrick" userId="ba666de4-0d21-43a6-8e66-51a18aae1b4a" providerId="ADAL" clId="{83AE74FE-24E6-4A4F-9180-1C7478480B8F}" dt="2024-03-16T20:32:20.079" v="332" actId="1076"/>
          <ac:spMkLst>
            <pc:docMk/>
            <pc:sldMk cId="2432261518" sldId="276"/>
            <ac:spMk id="20" creationId="{7C884075-613F-2DF2-3140-AD8DD754DED9}"/>
          </ac:spMkLst>
        </pc:spChg>
        <pc:grpChg chg="add del mod">
          <ac:chgData name="Abels, Patrick" userId="ba666de4-0d21-43a6-8e66-51a18aae1b4a" providerId="ADAL" clId="{83AE74FE-24E6-4A4F-9180-1C7478480B8F}" dt="2024-03-16T20:35:44.483" v="384" actId="165"/>
          <ac:grpSpMkLst>
            <pc:docMk/>
            <pc:sldMk cId="2432261518" sldId="276"/>
            <ac:grpSpMk id="21" creationId="{F6B1646A-49D5-E4EF-35F9-09835E295BE3}"/>
          </ac:grpSpMkLst>
        </pc:grpChg>
        <pc:grpChg chg="add del mod">
          <ac:chgData name="Abels, Patrick" userId="ba666de4-0d21-43a6-8e66-51a18aae1b4a" providerId="ADAL" clId="{83AE74FE-24E6-4A4F-9180-1C7478480B8F}" dt="2024-03-16T20:35:33.151" v="382" actId="165"/>
          <ac:grpSpMkLst>
            <pc:docMk/>
            <pc:sldMk cId="2432261518" sldId="276"/>
            <ac:grpSpMk id="22" creationId="{789E4231-F16C-A33B-B872-BB230288180F}"/>
          </ac:grpSpMkLst>
        </pc:grpChg>
        <pc:picChg chg="del">
          <ac:chgData name="Abels, Patrick" userId="ba666de4-0d21-43a6-8e66-51a18aae1b4a" providerId="ADAL" clId="{83AE74FE-24E6-4A4F-9180-1C7478480B8F}" dt="2024-03-16T20:21:56.812" v="78" actId="478"/>
          <ac:picMkLst>
            <pc:docMk/>
            <pc:sldMk cId="2432261518" sldId="276"/>
            <ac:picMk id="2" creationId="{CA3B23DE-9E86-54E4-4C71-269D001A5B5F}"/>
          </ac:picMkLst>
        </pc:picChg>
        <pc:picChg chg="del">
          <ac:chgData name="Abels, Patrick" userId="ba666de4-0d21-43a6-8e66-51a18aae1b4a" providerId="ADAL" clId="{83AE74FE-24E6-4A4F-9180-1C7478480B8F}" dt="2024-03-16T20:22:00.328" v="79" actId="478"/>
          <ac:picMkLst>
            <pc:docMk/>
            <pc:sldMk cId="2432261518" sldId="276"/>
            <ac:picMk id="1026" creationId="{175B87B6-DFDD-FE3D-8B74-5E346D6FFA11}"/>
          </ac:picMkLst>
        </pc:picChg>
      </pc:sldChg>
      <pc:sldChg chg="addSp delSp modSp mod">
        <pc:chgData name="Abels, Patrick" userId="ba666de4-0d21-43a6-8e66-51a18aae1b4a" providerId="ADAL" clId="{83AE74FE-24E6-4A4F-9180-1C7478480B8F}" dt="2024-03-16T21:43:31.822" v="1220" actId="6549"/>
        <pc:sldMkLst>
          <pc:docMk/>
          <pc:sldMk cId="3317942293" sldId="278"/>
        </pc:sldMkLst>
        <pc:spChg chg="mod">
          <ac:chgData name="Abels, Patrick" userId="ba666de4-0d21-43a6-8e66-51a18aae1b4a" providerId="ADAL" clId="{83AE74FE-24E6-4A4F-9180-1C7478480B8F}" dt="2024-03-16T21:43:31.822" v="1220" actId="6549"/>
          <ac:spMkLst>
            <pc:docMk/>
            <pc:sldMk cId="3317942293" sldId="278"/>
            <ac:spMk id="3" creationId="{4FCB3A07-5B82-9244-2044-2D3EF2B43DC3}"/>
          </ac:spMkLst>
        </pc:spChg>
        <pc:picChg chg="add mod modCrop">
          <ac:chgData name="Abels, Patrick" userId="ba666de4-0d21-43a6-8e66-51a18aae1b4a" providerId="ADAL" clId="{83AE74FE-24E6-4A4F-9180-1C7478480B8F}" dt="2024-03-16T21:43:07.764" v="1213" actId="1076"/>
          <ac:picMkLst>
            <pc:docMk/>
            <pc:sldMk cId="3317942293" sldId="278"/>
            <ac:picMk id="5" creationId="{2F782E40-2DBD-4433-CE14-47522CFB3C7C}"/>
          </ac:picMkLst>
        </pc:picChg>
        <pc:picChg chg="del">
          <ac:chgData name="Abels, Patrick" userId="ba666de4-0d21-43a6-8e66-51a18aae1b4a" providerId="ADAL" clId="{83AE74FE-24E6-4A4F-9180-1C7478480B8F}" dt="2024-03-16T21:39:21.839" v="1131" actId="478"/>
          <ac:picMkLst>
            <pc:docMk/>
            <pc:sldMk cId="3317942293" sldId="278"/>
            <ac:picMk id="6" creationId="{B95C7495-711F-D869-BFF1-4C3894F830EE}"/>
          </ac:picMkLst>
        </pc:picChg>
        <pc:picChg chg="add mod modCrop">
          <ac:chgData name="Abels, Patrick" userId="ba666de4-0d21-43a6-8e66-51a18aae1b4a" providerId="ADAL" clId="{83AE74FE-24E6-4A4F-9180-1C7478480B8F}" dt="2024-03-16T21:43:10.475" v="1214" actId="1076"/>
          <ac:picMkLst>
            <pc:docMk/>
            <pc:sldMk cId="3317942293" sldId="278"/>
            <ac:picMk id="7" creationId="{CDE85325-B067-4227-665A-F74BBF407B11}"/>
          </ac:picMkLst>
        </pc:picChg>
      </pc:sldChg>
      <pc:sldChg chg="addSp 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1150980754" sldId="279"/>
        </pc:sldMkLst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2" creationId="{9C547B14-A042-8B9B-BB33-2F8AD80D6142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4" creationId="{153D2768-0245-A09D-D8C2-C895B3E18980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6" creationId="{C81BE20A-3C4D-813D-5163-87410382AB0A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8" creationId="{8EBD9CD1-7123-66C1-A87B-E580D63452F4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9" creationId="{AE778484-68CB-7B72-8D04-7FB622B63D6B}"/>
          </ac:spMkLst>
        </pc:spChg>
      </pc:sldChg>
      <pc:sldChg chg="addSp 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2794585650" sldId="280"/>
        </pc:sldMkLst>
        <pc:spChg chg="add del mod">
          <ac:chgData name="Abels, Patrick" userId="ba666de4-0d21-43a6-8e66-51a18aae1b4a" providerId="ADAL" clId="{83AE74FE-24E6-4A4F-9180-1C7478480B8F}" dt="2024-03-16T21:17:30.618" v="734" actId="478"/>
          <ac:spMkLst>
            <pc:docMk/>
            <pc:sldMk cId="2794585650" sldId="280"/>
            <ac:spMk id="2" creationId="{525DD8A1-4278-3688-C6FC-26FE9F1B1FAE}"/>
          </ac:spMkLst>
        </pc:spChg>
        <pc:spChg chg="mod">
          <ac:chgData name="Abels, Patrick" userId="ba666de4-0d21-43a6-8e66-51a18aae1b4a" providerId="ADAL" clId="{83AE74FE-24E6-4A4F-9180-1C7478480B8F}" dt="2024-03-16T21:24:03.414" v="812" actId="207"/>
          <ac:spMkLst>
            <pc:docMk/>
            <pc:sldMk cId="2794585650" sldId="280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4:06.810" v="813" actId="207"/>
          <ac:spMkLst>
            <pc:docMk/>
            <pc:sldMk cId="2794585650" sldId="280"/>
            <ac:spMk id="7" creationId="{D9A2D6F0-D9D6-19AB-6DF8-80961EAE9CB7}"/>
          </ac:spMkLst>
        </pc:spChg>
        <pc:spChg chg="mod">
          <ac:chgData name="Abels, Patrick" userId="ba666de4-0d21-43a6-8e66-51a18aae1b4a" providerId="ADAL" clId="{83AE74FE-24E6-4A4F-9180-1C7478480B8F}" dt="2024-03-16T21:17:48.243" v="736" actId="207"/>
          <ac:spMkLst>
            <pc:docMk/>
            <pc:sldMk cId="2794585650" sldId="280"/>
            <ac:spMk id="11" creationId="{54F6053D-D705-A261-CA2E-011AEA14C2EA}"/>
          </ac:spMkLst>
        </pc:spChg>
        <pc:spChg chg="add mod">
          <ac:chgData name="Abels, Patrick" userId="ba666de4-0d21-43a6-8e66-51a18aae1b4a" providerId="ADAL" clId="{83AE74FE-24E6-4A4F-9180-1C7478480B8F}" dt="2024-03-16T21:19:02.956" v="760" actId="1076"/>
          <ac:spMkLst>
            <pc:docMk/>
            <pc:sldMk cId="2794585650" sldId="280"/>
            <ac:spMk id="18" creationId="{A8854502-4FD9-F706-A59F-70C51A657968}"/>
          </ac:spMkLst>
        </pc:spChg>
        <pc:spChg chg="add mod">
          <ac:chgData name="Abels, Patrick" userId="ba666de4-0d21-43a6-8e66-51a18aae1b4a" providerId="ADAL" clId="{83AE74FE-24E6-4A4F-9180-1C7478480B8F}" dt="2024-03-16T21:19:07.117" v="762" actId="1076"/>
          <ac:spMkLst>
            <pc:docMk/>
            <pc:sldMk cId="2794585650" sldId="280"/>
            <ac:spMk id="19" creationId="{A6993193-95CB-9B2B-2B1F-FF499B48F283}"/>
          </ac:spMkLst>
        </pc:spChg>
        <pc:cxnChg chg="add mod">
          <ac:chgData name="Abels, Patrick" userId="ba666de4-0d21-43a6-8e66-51a18aae1b4a" providerId="ADAL" clId="{83AE74FE-24E6-4A4F-9180-1C7478480B8F}" dt="2024-03-16T21:18:07.382" v="739" actId="1582"/>
          <ac:cxnSpMkLst>
            <pc:docMk/>
            <pc:sldMk cId="2794585650" sldId="280"/>
            <ac:cxnSpMk id="6" creationId="{17634427-B7FA-6C74-E45F-6BD1DF33A04F}"/>
          </ac:cxnSpMkLst>
        </pc:cxnChg>
        <pc:cxnChg chg="add mod">
          <ac:chgData name="Abels, Patrick" userId="ba666de4-0d21-43a6-8e66-51a18aae1b4a" providerId="ADAL" clId="{83AE74FE-24E6-4A4F-9180-1C7478480B8F}" dt="2024-03-16T21:18:27.745" v="747" actId="1038"/>
          <ac:cxnSpMkLst>
            <pc:docMk/>
            <pc:sldMk cId="2794585650" sldId="280"/>
            <ac:cxnSpMk id="8" creationId="{BC6103AB-2C2D-2EF3-4296-7A1947227F65}"/>
          </ac:cxnSpMkLst>
        </pc:cxnChg>
        <pc:cxnChg chg="add mod">
          <ac:chgData name="Abels, Patrick" userId="ba666de4-0d21-43a6-8e66-51a18aae1b4a" providerId="ADAL" clId="{83AE74FE-24E6-4A4F-9180-1C7478480B8F}" dt="2024-03-16T21:18:32.948" v="749" actId="14100"/>
          <ac:cxnSpMkLst>
            <pc:docMk/>
            <pc:sldMk cId="2794585650" sldId="280"/>
            <ac:cxnSpMk id="9" creationId="{FC3A2195-71FD-23F7-3CC2-190BD8A98B2F}"/>
          </ac:cxnSpMkLst>
        </pc:cxnChg>
      </pc:sldChg>
      <pc:sldChg chg="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3281062837" sldId="281"/>
        </pc:sldMkLst>
        <pc:spChg chg="mod">
          <ac:chgData name="Abels, Patrick" userId="ba666de4-0d21-43a6-8e66-51a18aae1b4a" providerId="ADAL" clId="{83AE74FE-24E6-4A4F-9180-1C7478480B8F}" dt="2024-03-16T21:20:12.309" v="769" actId="207"/>
          <ac:spMkLst>
            <pc:docMk/>
            <pc:sldMk cId="3281062837" sldId="281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0:24.986" v="770" actId="207"/>
          <ac:spMkLst>
            <pc:docMk/>
            <pc:sldMk cId="3281062837" sldId="281"/>
            <ac:spMk id="11" creationId="{54F6053D-D705-A261-CA2E-011AEA14C2EA}"/>
          </ac:spMkLst>
        </pc:spChg>
        <pc:spChg chg="mod">
          <ac:chgData name="Abels, Patrick" userId="ba666de4-0d21-43a6-8e66-51a18aae1b4a" providerId="ADAL" clId="{83AE74FE-24E6-4A4F-9180-1C7478480B8F}" dt="2024-03-16T21:21:00.924" v="771" actId="207"/>
          <ac:spMkLst>
            <pc:docMk/>
            <pc:sldMk cId="3281062837" sldId="281"/>
            <ac:spMk id="12" creationId="{95E3970E-FAF5-ABAB-19BB-2B612ADE9F54}"/>
          </ac:spMkLst>
        </pc:spChg>
        <pc:spChg chg="mod">
          <ac:chgData name="Abels, Patrick" userId="ba666de4-0d21-43a6-8e66-51a18aae1b4a" providerId="ADAL" clId="{83AE74FE-24E6-4A4F-9180-1C7478480B8F}" dt="2024-03-16T21:21:59.228" v="796" actId="1076"/>
          <ac:spMkLst>
            <pc:docMk/>
            <pc:sldMk cId="3281062837" sldId="281"/>
            <ac:spMk id="18" creationId="{A8854502-4FD9-F706-A59F-70C51A657968}"/>
          </ac:spMkLst>
        </pc:spChg>
        <pc:spChg chg="del">
          <ac:chgData name="Abels, Patrick" userId="ba666de4-0d21-43a6-8e66-51a18aae1b4a" providerId="ADAL" clId="{83AE74FE-24E6-4A4F-9180-1C7478480B8F}" dt="2024-03-16T21:22:02.785" v="798" actId="478"/>
          <ac:spMkLst>
            <pc:docMk/>
            <pc:sldMk cId="3281062837" sldId="281"/>
            <ac:spMk id="19" creationId="{A6993193-95CB-9B2B-2B1F-FF499B48F283}"/>
          </ac:spMkLst>
        </pc:spChg>
        <pc:cxnChg chg="del">
          <ac:chgData name="Abels, Patrick" userId="ba666de4-0d21-43a6-8e66-51a18aae1b4a" providerId="ADAL" clId="{83AE74FE-24E6-4A4F-9180-1C7478480B8F}" dt="2024-03-16T21:22:03.625" v="799" actId="478"/>
          <ac:cxnSpMkLst>
            <pc:docMk/>
            <pc:sldMk cId="3281062837" sldId="281"/>
            <ac:cxnSpMk id="6" creationId="{17634427-B7FA-6C74-E45F-6BD1DF33A04F}"/>
          </ac:cxnSpMkLst>
        </pc:cxnChg>
        <pc:cxnChg chg="del">
          <ac:chgData name="Abels, Patrick" userId="ba666de4-0d21-43a6-8e66-51a18aae1b4a" providerId="ADAL" clId="{83AE74FE-24E6-4A4F-9180-1C7478480B8F}" dt="2024-03-16T21:22:01.372" v="797" actId="478"/>
          <ac:cxnSpMkLst>
            <pc:docMk/>
            <pc:sldMk cId="3281062837" sldId="281"/>
            <ac:cxnSpMk id="8" creationId="{BC6103AB-2C2D-2EF3-4296-7A1947227F65}"/>
          </ac:cxnSpMkLst>
        </pc:cxnChg>
        <pc:cxnChg chg="mod">
          <ac:chgData name="Abels, Patrick" userId="ba666de4-0d21-43a6-8e66-51a18aae1b4a" providerId="ADAL" clId="{83AE74FE-24E6-4A4F-9180-1C7478480B8F}" dt="2024-03-16T21:21:13.011" v="773" actId="14100"/>
          <ac:cxnSpMkLst>
            <pc:docMk/>
            <pc:sldMk cId="3281062837" sldId="281"/>
            <ac:cxnSpMk id="9" creationId="{FC3A2195-71FD-23F7-3CC2-190BD8A98B2F}"/>
          </ac:cxnSpMkLst>
        </pc:cxnChg>
      </pc:sldChg>
      <pc:sldChg chg="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3634478817" sldId="282"/>
        </pc:sldMkLst>
        <pc:spChg chg="mod">
          <ac:chgData name="Abels, Patrick" userId="ba666de4-0d21-43a6-8e66-51a18aae1b4a" providerId="ADAL" clId="{83AE74FE-24E6-4A4F-9180-1C7478480B8F}" dt="2024-03-16T21:22:55.146" v="802" actId="207"/>
          <ac:spMkLst>
            <pc:docMk/>
            <pc:sldMk cId="3634478817" sldId="282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3:28.292" v="807" actId="207"/>
          <ac:spMkLst>
            <pc:docMk/>
            <pc:sldMk cId="3634478817" sldId="282"/>
            <ac:spMk id="11" creationId="{54F6053D-D705-A261-CA2E-011AEA14C2EA}"/>
          </ac:spMkLst>
        </pc:spChg>
        <pc:spChg chg="mod">
          <ac:chgData name="Abels, Patrick" userId="ba666de4-0d21-43a6-8e66-51a18aae1b4a" providerId="ADAL" clId="{83AE74FE-24E6-4A4F-9180-1C7478480B8F}" dt="2024-03-16T21:23:17.481" v="805" actId="207"/>
          <ac:spMkLst>
            <pc:docMk/>
            <pc:sldMk cId="3634478817" sldId="282"/>
            <ac:spMk id="12" creationId="{95E3970E-FAF5-ABAB-19BB-2B612ADE9F54}"/>
          </ac:spMkLst>
        </pc:spChg>
        <pc:spChg chg="mod">
          <ac:chgData name="Abels, Patrick" userId="ba666de4-0d21-43a6-8e66-51a18aae1b4a" providerId="ADAL" clId="{83AE74FE-24E6-4A4F-9180-1C7478480B8F}" dt="2024-03-16T21:23:23.281" v="806" actId="207"/>
          <ac:spMkLst>
            <pc:docMk/>
            <pc:sldMk cId="3634478817" sldId="282"/>
            <ac:spMk id="13" creationId="{59F023EE-975E-10C9-973D-68D89B85E74C}"/>
          </ac:spMkLst>
        </pc:spChg>
        <pc:spChg chg="del">
          <ac:chgData name="Abels, Patrick" userId="ba666de4-0d21-43a6-8e66-51a18aae1b4a" providerId="ADAL" clId="{83AE74FE-24E6-4A4F-9180-1C7478480B8F}" dt="2024-03-16T21:23:43.373" v="810" actId="478"/>
          <ac:spMkLst>
            <pc:docMk/>
            <pc:sldMk cId="3634478817" sldId="282"/>
            <ac:spMk id="18" creationId="{A8854502-4FD9-F706-A59F-70C51A657968}"/>
          </ac:spMkLst>
        </pc:spChg>
        <pc:cxnChg chg="mod">
          <ac:chgData name="Abels, Patrick" userId="ba666de4-0d21-43a6-8e66-51a18aae1b4a" providerId="ADAL" clId="{83AE74FE-24E6-4A4F-9180-1C7478480B8F}" dt="2024-03-16T21:23:35.885" v="809" actId="14100"/>
          <ac:cxnSpMkLst>
            <pc:docMk/>
            <pc:sldMk cId="3634478817" sldId="282"/>
            <ac:cxnSpMk id="9" creationId="{FC3A2195-71FD-23F7-3CC2-190BD8A98B2F}"/>
          </ac:cxnSpMkLst>
        </pc:cxnChg>
      </pc:sldChg>
      <pc:sldChg chg="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3419141148" sldId="283"/>
        </pc:sldMkLst>
        <pc:spChg chg="mod">
          <ac:chgData name="Abels, Patrick" userId="ba666de4-0d21-43a6-8e66-51a18aae1b4a" providerId="ADAL" clId="{83AE74FE-24E6-4A4F-9180-1C7478480B8F}" dt="2024-03-16T21:24:44.534" v="816" actId="207"/>
          <ac:spMkLst>
            <pc:docMk/>
            <pc:sldMk cId="3419141148" sldId="283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5:07.507" v="822" actId="207"/>
          <ac:spMkLst>
            <pc:docMk/>
            <pc:sldMk cId="3419141148" sldId="283"/>
            <ac:spMk id="12" creationId="{95E3970E-FAF5-ABAB-19BB-2B612ADE9F54}"/>
          </ac:spMkLst>
        </pc:spChg>
        <pc:spChg chg="mod">
          <ac:chgData name="Abels, Patrick" userId="ba666de4-0d21-43a6-8e66-51a18aae1b4a" providerId="ADAL" clId="{83AE74FE-24E6-4A4F-9180-1C7478480B8F}" dt="2024-03-16T21:24:57.169" v="819" actId="207"/>
          <ac:spMkLst>
            <pc:docMk/>
            <pc:sldMk cId="3419141148" sldId="283"/>
            <ac:spMk id="13" creationId="{59F023EE-975E-10C9-973D-68D89B85E74C}"/>
          </ac:spMkLst>
        </pc:spChg>
        <pc:spChg chg="mod">
          <ac:chgData name="Abels, Patrick" userId="ba666de4-0d21-43a6-8e66-51a18aae1b4a" providerId="ADAL" clId="{83AE74FE-24E6-4A4F-9180-1C7478480B8F}" dt="2024-03-16T21:25:04.003" v="821" actId="207"/>
          <ac:spMkLst>
            <pc:docMk/>
            <pc:sldMk cId="3419141148" sldId="283"/>
            <ac:spMk id="14" creationId="{8D312CA6-3776-FE73-1BEC-EB26071E322C}"/>
          </ac:spMkLst>
        </pc:spChg>
        <pc:cxnChg chg="mod">
          <ac:chgData name="Abels, Patrick" userId="ba666de4-0d21-43a6-8e66-51a18aae1b4a" providerId="ADAL" clId="{83AE74FE-24E6-4A4F-9180-1C7478480B8F}" dt="2024-03-16T21:25:01.308" v="820" actId="1076"/>
          <ac:cxnSpMkLst>
            <pc:docMk/>
            <pc:sldMk cId="3419141148" sldId="283"/>
            <ac:cxnSpMk id="9" creationId="{FC3A2195-71FD-23F7-3CC2-190BD8A98B2F}"/>
          </ac:cxnSpMkLst>
        </pc:cxnChg>
      </pc:sldChg>
      <pc:sldChg chg="addSp 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1648068024" sldId="284"/>
        </pc:sldMkLst>
        <pc:spChg chg="add mod">
          <ac:chgData name="Abels, Patrick" userId="ba666de4-0d21-43a6-8e66-51a18aae1b4a" providerId="ADAL" clId="{83AE74FE-24E6-4A4F-9180-1C7478480B8F}" dt="2024-03-16T21:27:02.301" v="850" actId="1038"/>
          <ac:spMkLst>
            <pc:docMk/>
            <pc:sldMk cId="1648068024" sldId="284"/>
            <ac:spMk id="2" creationId="{5EFA9A5E-116F-20B2-BBEA-DD01E0A20568}"/>
          </ac:spMkLst>
        </pc:spChg>
        <pc:spChg chg="add mod">
          <ac:chgData name="Abels, Patrick" userId="ba666de4-0d21-43a6-8e66-51a18aae1b4a" providerId="ADAL" clId="{83AE74FE-24E6-4A4F-9180-1C7478480B8F}" dt="2024-03-16T21:30:06.322" v="935" actId="208"/>
          <ac:spMkLst>
            <pc:docMk/>
            <pc:sldMk cId="1648068024" sldId="284"/>
            <ac:spMk id="4" creationId="{85582A5A-0E1B-7DD8-0419-5E5C33F5607E}"/>
          </ac:spMkLst>
        </pc:spChg>
        <pc:spChg chg="mod">
          <ac:chgData name="Abels, Patrick" userId="ba666de4-0d21-43a6-8e66-51a18aae1b4a" providerId="ADAL" clId="{83AE74FE-24E6-4A4F-9180-1C7478480B8F}" dt="2024-03-16T21:25:26.997" v="825" actId="207"/>
          <ac:spMkLst>
            <pc:docMk/>
            <pc:sldMk cId="1648068024" sldId="284"/>
            <ac:spMk id="5" creationId="{B1CB59AB-FB2A-AC3D-2D06-5AFF1E8FA03F}"/>
          </ac:spMkLst>
        </pc:spChg>
        <pc:spChg chg="add del mod">
          <ac:chgData name="Abels, Patrick" userId="ba666de4-0d21-43a6-8e66-51a18aae1b4a" providerId="ADAL" clId="{83AE74FE-24E6-4A4F-9180-1C7478480B8F}" dt="2024-03-16T21:29:23.289" v="930" actId="478"/>
          <ac:spMkLst>
            <pc:docMk/>
            <pc:sldMk cId="1648068024" sldId="284"/>
            <ac:spMk id="6" creationId="{84375DA1-B07B-EE08-1066-C19B686902A9}"/>
          </ac:spMkLst>
        </pc:spChg>
        <pc:spChg chg="add del mod">
          <ac:chgData name="Abels, Patrick" userId="ba666de4-0d21-43a6-8e66-51a18aae1b4a" providerId="ADAL" clId="{83AE74FE-24E6-4A4F-9180-1C7478480B8F}" dt="2024-03-16T21:29:22.488" v="929" actId="478"/>
          <ac:spMkLst>
            <pc:docMk/>
            <pc:sldMk cId="1648068024" sldId="284"/>
            <ac:spMk id="8" creationId="{E2E0A163-D304-A9D7-B613-C85796555B3A}"/>
          </ac:spMkLst>
        </pc:spChg>
        <pc:spChg chg="add del mod">
          <ac:chgData name="Abels, Patrick" userId="ba666de4-0d21-43a6-8e66-51a18aae1b4a" providerId="ADAL" clId="{83AE74FE-24E6-4A4F-9180-1C7478480B8F}" dt="2024-03-16T21:29:20.706" v="927" actId="478"/>
          <ac:spMkLst>
            <pc:docMk/>
            <pc:sldMk cId="1648068024" sldId="284"/>
            <ac:spMk id="10" creationId="{2F999CFC-828B-836D-2346-F8B4840FE1E4}"/>
          </ac:spMkLst>
        </pc:spChg>
        <pc:spChg chg="mod">
          <ac:chgData name="Abels, Patrick" userId="ba666de4-0d21-43a6-8e66-51a18aae1b4a" providerId="ADAL" clId="{83AE74FE-24E6-4A4F-9180-1C7478480B8F}" dt="2024-03-16T21:25:37.412" v="828" actId="207"/>
          <ac:spMkLst>
            <pc:docMk/>
            <pc:sldMk cId="1648068024" sldId="284"/>
            <ac:spMk id="13" creationId="{59F023EE-975E-10C9-973D-68D89B85E74C}"/>
          </ac:spMkLst>
        </pc:spChg>
        <pc:spChg chg="mod">
          <ac:chgData name="Abels, Patrick" userId="ba666de4-0d21-43a6-8e66-51a18aae1b4a" providerId="ADAL" clId="{83AE74FE-24E6-4A4F-9180-1C7478480B8F}" dt="2024-03-16T21:29:54.269" v="933" actId="207"/>
          <ac:spMkLst>
            <pc:docMk/>
            <pc:sldMk cId="1648068024" sldId="284"/>
            <ac:spMk id="14" creationId="{8D312CA6-3776-FE73-1BEC-EB26071E322C}"/>
          </ac:spMkLst>
        </pc:spChg>
        <pc:spChg chg="add del mod">
          <ac:chgData name="Abels, Patrick" userId="ba666de4-0d21-43a6-8e66-51a18aae1b4a" providerId="ADAL" clId="{83AE74FE-24E6-4A4F-9180-1C7478480B8F}" dt="2024-03-16T21:29:21.589" v="928" actId="478"/>
          <ac:spMkLst>
            <pc:docMk/>
            <pc:sldMk cId="1648068024" sldId="284"/>
            <ac:spMk id="15" creationId="{EFBCAA30-678C-6186-935B-74E8DA408FEB}"/>
          </ac:spMkLst>
        </pc:spChg>
        <pc:spChg chg="add mod">
          <ac:chgData name="Abels, Patrick" userId="ba666de4-0d21-43a6-8e66-51a18aae1b4a" providerId="ADAL" clId="{83AE74FE-24E6-4A4F-9180-1C7478480B8F}" dt="2024-03-16T21:33:13.153" v="1005" actId="164"/>
          <ac:spMkLst>
            <pc:docMk/>
            <pc:sldMk cId="1648068024" sldId="284"/>
            <ac:spMk id="16" creationId="{618CFF3C-8C55-AA69-5301-D4B1C2C27B6A}"/>
          </ac:spMkLst>
        </pc:spChg>
        <pc:spChg chg="mod">
          <ac:chgData name="Abels, Patrick" userId="ba666de4-0d21-43a6-8e66-51a18aae1b4a" providerId="ADAL" clId="{83AE74FE-24E6-4A4F-9180-1C7478480B8F}" dt="2024-03-16T21:29:57.255" v="934" actId="207"/>
          <ac:spMkLst>
            <pc:docMk/>
            <pc:sldMk cId="1648068024" sldId="284"/>
            <ac:spMk id="17" creationId="{5773759A-908C-403E-4730-673B418A1A14}"/>
          </ac:spMkLst>
        </pc:spChg>
        <pc:spChg chg="add mod">
          <ac:chgData name="Abels, Patrick" userId="ba666de4-0d21-43a6-8e66-51a18aae1b4a" providerId="ADAL" clId="{83AE74FE-24E6-4A4F-9180-1C7478480B8F}" dt="2024-03-16T21:33:13.153" v="1005" actId="164"/>
          <ac:spMkLst>
            <pc:docMk/>
            <pc:sldMk cId="1648068024" sldId="284"/>
            <ac:spMk id="18" creationId="{A4AE6FAC-99AF-156F-F635-B4AE609BD395}"/>
          </ac:spMkLst>
        </pc:spChg>
        <pc:grpChg chg="add mod">
          <ac:chgData name="Abels, Patrick" userId="ba666de4-0d21-43a6-8e66-51a18aae1b4a" providerId="ADAL" clId="{83AE74FE-24E6-4A4F-9180-1C7478480B8F}" dt="2024-03-16T21:33:20.360" v="1012" actId="1036"/>
          <ac:grpSpMkLst>
            <pc:docMk/>
            <pc:sldMk cId="1648068024" sldId="284"/>
            <ac:grpSpMk id="19" creationId="{57E5B8D3-252A-26B6-4CA6-D9CEEB880AD1}"/>
          </ac:grpSpMkLst>
        </pc:grpChg>
        <pc:cxnChg chg="del">
          <ac:chgData name="Abels, Patrick" userId="ba666de4-0d21-43a6-8e66-51a18aae1b4a" providerId="ADAL" clId="{83AE74FE-24E6-4A4F-9180-1C7478480B8F}" dt="2024-03-16T21:25:57" v="829" actId="478"/>
          <ac:cxnSpMkLst>
            <pc:docMk/>
            <pc:sldMk cId="1648068024" sldId="284"/>
            <ac:cxnSpMk id="9" creationId="{FC3A2195-71FD-23F7-3CC2-190BD8A98B2F}"/>
          </ac:cxnSpMkLst>
        </pc:cxnChg>
      </pc:sldChg>
      <pc:sldMasterChg chg="modSldLayout">
        <pc:chgData name="Abels, Patrick" userId="ba666de4-0d21-43a6-8e66-51a18aae1b4a" providerId="ADAL" clId="{83AE74FE-24E6-4A4F-9180-1C7478480B8F}" dt="2024-03-16T21:45:21.084" v="1222"/>
        <pc:sldMasterMkLst>
          <pc:docMk/>
          <pc:sldMasterMk cId="1043764218" sldId="2147483660"/>
        </pc:sldMasterMkLst>
        <pc:sldLayoutChg chg="addSp modSp">
          <pc:chgData name="Abels, Patrick" userId="ba666de4-0d21-43a6-8e66-51a18aae1b4a" providerId="ADAL" clId="{83AE74FE-24E6-4A4F-9180-1C7478480B8F}" dt="2024-03-16T21:45:21.084" v="1222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83AE74FE-24E6-4A4F-9180-1C7478480B8F}" dt="2024-03-16T21:45:21.084" v="1222"/>
            <ac:spMkLst>
              <pc:docMk/>
              <pc:sldMasterMk cId="1043764218" sldId="2147483660"/>
              <pc:sldLayoutMk cId="815804911" sldId="2147483665"/>
              <ac:spMk id="4" creationId="{16345FA5-8466-AB3F-2BF9-CDB803129ED0}"/>
            </ac:spMkLst>
          </pc:spChg>
        </pc:sldLayoutChg>
      </pc:sldMasterChg>
    </pc:docChg>
  </pc:docChgLst>
  <pc:docChgLst>
    <pc:chgData name="Abels, Patrick" userId="ba666de4-0d21-43a6-8e66-51a18aae1b4a" providerId="ADAL" clId="{76B162DB-895B-4B03-9E71-1221A50142F4}"/>
    <pc:docChg chg="custSel modSld">
      <pc:chgData name="Abels, Patrick" userId="ba666de4-0d21-43a6-8e66-51a18aae1b4a" providerId="ADAL" clId="{76B162DB-895B-4B03-9E71-1221A50142F4}" dt="2023-08-01T11:10:46.315" v="295" actId="2710"/>
      <pc:docMkLst>
        <pc:docMk/>
      </pc:docMkLst>
      <pc:sldChg chg="delSp modSp mod">
        <pc:chgData name="Abels, Patrick" userId="ba666de4-0d21-43a6-8e66-51a18aae1b4a" providerId="ADAL" clId="{76B162DB-895B-4B03-9E71-1221A50142F4}" dt="2023-08-01T11:10:46.315" v="295" actId="2710"/>
        <pc:sldMkLst>
          <pc:docMk/>
          <pc:sldMk cId="39607195" sldId="270"/>
        </pc:sldMkLst>
        <pc:spChg chg="mod">
          <ac:chgData name="Abels, Patrick" userId="ba666de4-0d21-43a6-8e66-51a18aae1b4a" providerId="ADAL" clId="{76B162DB-895B-4B03-9E71-1221A50142F4}" dt="2023-08-01T11:10:46.315" v="295" actId="2710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6B162DB-895B-4B03-9E71-1221A50142F4}" dt="2023-08-01T10:59:33.786" v="20" actId="20577"/>
          <ac:spMkLst>
            <pc:docMk/>
            <pc:sldMk cId="39607195" sldId="270"/>
            <ac:spMk id="3" creationId="{B7EA5D86-2AE1-8177-5905-FF1FFBFA39D8}"/>
          </ac:spMkLst>
        </pc:spChg>
        <pc:graphicFrameChg chg="del">
          <ac:chgData name="Abels, Patrick" userId="ba666de4-0d21-43a6-8e66-51a18aae1b4a" providerId="ADAL" clId="{76B162DB-895B-4B03-9E71-1221A50142F4}" dt="2023-08-01T11:00:31.684" v="21" actId="478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38D0B57A-A3E4-40F4-9C2E-01EB449AEADD}"/>
    <pc:docChg chg="undo custSel addSld delSld modSld">
      <pc:chgData name="Abels, Patrick" userId="ba666de4-0d21-43a6-8e66-51a18aae1b4a" providerId="ADAL" clId="{38D0B57A-A3E4-40F4-9C2E-01EB449AEADD}" dt="2023-12-05T22:15:08.015" v="737" actId="20577"/>
      <pc:docMkLst>
        <pc:docMk/>
      </pc:docMkLst>
      <pc:sldChg chg="modSp mod">
        <pc:chgData name="Abels, Patrick" userId="ba666de4-0d21-43a6-8e66-51a18aae1b4a" providerId="ADAL" clId="{38D0B57A-A3E4-40F4-9C2E-01EB449AEADD}" dt="2023-12-05T22:03:21.204" v="50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38D0B57A-A3E4-40F4-9C2E-01EB449AEADD}" dt="2023-12-05T22:03:21.204" v="50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1:57:39.969" v="95" actId="14100"/>
        <pc:sldMkLst>
          <pc:docMk/>
          <pc:sldMk cId="3366437632" sldId="259"/>
        </pc:sldMkLst>
        <pc:spChg chg="mod">
          <ac:chgData name="Abels, Patrick" userId="ba666de4-0d21-43a6-8e66-51a18aae1b4a" providerId="ADAL" clId="{38D0B57A-A3E4-40F4-9C2E-01EB449AEADD}" dt="2023-12-05T21:57:07.210" v="87" actId="20577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38D0B57A-A3E4-40F4-9C2E-01EB449AEADD}" dt="2023-12-05T21:54:42.698" v="29" actId="478"/>
          <ac:spMkLst>
            <pc:docMk/>
            <pc:sldMk cId="3366437632" sldId="259"/>
            <ac:spMk id="15" creationId="{A4D9D0DC-EAD2-A663-BD8B-C6426B23B0E3}"/>
          </ac:spMkLst>
        </pc:spChg>
        <pc:spChg chg="del">
          <ac:chgData name="Abels, Patrick" userId="ba666de4-0d21-43a6-8e66-51a18aae1b4a" providerId="ADAL" clId="{38D0B57A-A3E4-40F4-9C2E-01EB449AEADD}" dt="2023-12-05T21:54:47.336" v="31" actId="478"/>
          <ac:spMkLst>
            <pc:docMk/>
            <pc:sldMk cId="3366437632" sldId="259"/>
            <ac:spMk id="16" creationId="{E260A3EA-EF72-2CDB-70B2-03C70EB8ECFC}"/>
          </ac:spMkLst>
        </pc:spChg>
        <pc:spChg chg="del">
          <ac:chgData name="Abels, Patrick" userId="ba666de4-0d21-43a6-8e66-51a18aae1b4a" providerId="ADAL" clId="{38D0B57A-A3E4-40F4-9C2E-01EB449AEADD}" dt="2023-12-05T21:54:45.235" v="30" actId="478"/>
          <ac:spMkLst>
            <pc:docMk/>
            <pc:sldMk cId="3366437632" sldId="259"/>
            <ac:spMk id="17" creationId="{073E519A-F8A0-35C6-E61D-BA250FFD2C38}"/>
          </ac:spMkLst>
        </pc:spChg>
        <pc:spChg chg="del">
          <ac:chgData name="Abels, Patrick" userId="ba666de4-0d21-43a6-8e66-51a18aae1b4a" providerId="ADAL" clId="{38D0B57A-A3E4-40F4-9C2E-01EB449AEADD}" dt="2023-12-05T21:54:49.225" v="32" actId="478"/>
          <ac:spMkLst>
            <pc:docMk/>
            <pc:sldMk cId="3366437632" sldId="259"/>
            <ac:spMk id="20" creationId="{64FCF163-814E-31F5-0010-289B2D1EDD41}"/>
          </ac:spMkLst>
        </pc:spChg>
        <pc:spChg chg="mod">
          <ac:chgData name="Abels, Patrick" userId="ba666de4-0d21-43a6-8e66-51a18aae1b4a" providerId="ADAL" clId="{38D0B57A-A3E4-40F4-9C2E-01EB449AEADD}" dt="2023-12-05T21:57:36.246" v="94" actId="404"/>
          <ac:spMkLst>
            <pc:docMk/>
            <pc:sldMk cId="3366437632" sldId="259"/>
            <ac:spMk id="21" creationId="{6F8CD28C-88F3-BA97-F3F9-0E3257247E78}"/>
          </ac:spMkLst>
        </pc:spChg>
        <pc:picChg chg="add mod">
          <ac:chgData name="Abels, Patrick" userId="ba666de4-0d21-43a6-8e66-51a18aae1b4a" providerId="ADAL" clId="{38D0B57A-A3E4-40F4-9C2E-01EB449AEADD}" dt="2023-12-05T21:57:39.969" v="95" actId="14100"/>
          <ac:picMkLst>
            <pc:docMk/>
            <pc:sldMk cId="3366437632" sldId="259"/>
            <ac:picMk id="4" creationId="{BF77B9AD-FA61-DF66-A3A1-5868CC0212F3}"/>
          </ac:picMkLst>
        </pc:picChg>
      </pc:sldChg>
      <pc:sldChg chg="modSp mod">
        <pc:chgData name="Abels, Patrick" userId="ba666de4-0d21-43a6-8e66-51a18aae1b4a" providerId="ADAL" clId="{38D0B57A-A3E4-40F4-9C2E-01EB449AEADD}" dt="2023-12-05T21:58:05.849" v="99" actId="404"/>
        <pc:sldMkLst>
          <pc:docMk/>
          <pc:sldMk cId="4195507967" sldId="268"/>
        </pc:sldMkLst>
        <pc:spChg chg="mod">
          <ac:chgData name="Abels, Patrick" userId="ba666de4-0d21-43a6-8e66-51a18aae1b4a" providerId="ADAL" clId="{38D0B57A-A3E4-40F4-9C2E-01EB449AEADD}" dt="2023-12-05T21:58:05.849" v="99" actId="404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2:06:31.447" v="608" actId="1076"/>
        <pc:sldMkLst>
          <pc:docMk/>
          <pc:sldMk cId="1535252720" sldId="269"/>
        </pc:sldMkLst>
        <pc:spChg chg="mod">
          <ac:chgData name="Abels, Patrick" userId="ba666de4-0d21-43a6-8e66-51a18aae1b4a" providerId="ADAL" clId="{38D0B57A-A3E4-40F4-9C2E-01EB449AEADD}" dt="2023-12-05T22:05:24.849" v="561" actId="6549"/>
          <ac:spMkLst>
            <pc:docMk/>
            <pc:sldMk cId="1535252720" sldId="269"/>
            <ac:spMk id="3" creationId="{01ECBF5A-FC38-589B-9B3F-519D1EC2FC51}"/>
          </ac:spMkLst>
        </pc:spChg>
        <pc:picChg chg="add del">
          <ac:chgData name="Abels, Patrick" userId="ba666de4-0d21-43a6-8e66-51a18aae1b4a" providerId="ADAL" clId="{38D0B57A-A3E4-40F4-9C2E-01EB449AEADD}" dt="2023-12-05T22:06:03.271" v="596" actId="478"/>
          <ac:picMkLst>
            <pc:docMk/>
            <pc:sldMk cId="1535252720" sldId="269"/>
            <ac:picMk id="4" creationId="{C7EE97BD-188C-61BE-4ACA-72A4E26396AA}"/>
          </ac:picMkLst>
        </pc:picChg>
        <pc:picChg chg="del">
          <ac:chgData name="Abels, Patrick" userId="ba666de4-0d21-43a6-8e66-51a18aae1b4a" providerId="ADAL" clId="{38D0B57A-A3E4-40F4-9C2E-01EB449AEADD}" dt="2023-12-05T22:04:13.491" v="510" actId="478"/>
          <ac:picMkLst>
            <pc:docMk/>
            <pc:sldMk cId="1535252720" sldId="269"/>
            <ac:picMk id="5" creationId="{A55768DE-1B32-730B-D638-4AA69C68A07E}"/>
          </ac:picMkLst>
        </pc:picChg>
        <pc:picChg chg="del">
          <ac:chgData name="Abels, Patrick" userId="ba666de4-0d21-43a6-8e66-51a18aae1b4a" providerId="ADAL" clId="{38D0B57A-A3E4-40F4-9C2E-01EB449AEADD}" dt="2023-12-05T22:04:14.615" v="512" actId="478"/>
          <ac:picMkLst>
            <pc:docMk/>
            <pc:sldMk cId="1535252720" sldId="269"/>
            <ac:picMk id="6" creationId="{E8AAABB1-4D17-AEFF-D432-E227BB806A55}"/>
          </ac:picMkLst>
        </pc:picChg>
        <pc:picChg chg="del">
          <ac:chgData name="Abels, Patrick" userId="ba666de4-0d21-43a6-8e66-51a18aae1b4a" providerId="ADAL" clId="{38D0B57A-A3E4-40F4-9C2E-01EB449AEADD}" dt="2023-12-05T22:04:14.078" v="511" actId="478"/>
          <ac:picMkLst>
            <pc:docMk/>
            <pc:sldMk cId="1535252720" sldId="269"/>
            <ac:picMk id="8" creationId="{6D3D9D43-53AE-659C-10CA-0077B713189A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9" creationId="{E10B7917-1E06-CE03-12D1-7EC242F7119C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10" creationId="{6D4551A1-C824-BD42-9E40-FBD50BB31E9E}"/>
          </ac:picMkLst>
        </pc:picChg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511303105" sldId="270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322635273" sldId="271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2650891004" sldId="272"/>
        </pc:sldMkLst>
      </pc:sldChg>
      <pc:sldChg chg="modSp mod">
        <pc:chgData name="Abels, Patrick" userId="ba666de4-0d21-43a6-8e66-51a18aae1b4a" providerId="ADAL" clId="{38D0B57A-A3E4-40F4-9C2E-01EB449AEADD}" dt="2023-12-05T22:15:08.015" v="737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38D0B57A-A3E4-40F4-9C2E-01EB449AEADD}" dt="2023-12-05T22:15:08.015" v="737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modSp mod">
        <pc:chgData name="Abels, Patrick" userId="ba666de4-0d21-43a6-8e66-51a18aae1b4a" providerId="ADAL" clId="{38D0B57A-A3E4-40F4-9C2E-01EB449AEADD}" dt="2023-12-05T21:59:08.213" v="143" actId="5793"/>
        <pc:sldMkLst>
          <pc:docMk/>
          <pc:sldMk cId="2066371292" sldId="274"/>
        </pc:sldMkLst>
        <pc:spChg chg="mod">
          <ac:chgData name="Abels, Patrick" userId="ba666de4-0d21-43a6-8e66-51a18aae1b4a" providerId="ADAL" clId="{38D0B57A-A3E4-40F4-9C2E-01EB449AEADD}" dt="2023-12-05T21:59:08.213" v="143" actId="5793"/>
          <ac:spMkLst>
            <pc:docMk/>
            <pc:sldMk cId="2066371292" sldId="274"/>
            <ac:spMk id="2" creationId="{819E8F8D-31D9-B7B0-30D7-BC7419B3BDAB}"/>
          </ac:spMkLst>
        </pc:spChg>
      </pc:sldChg>
      <pc:sldChg chg="addSp modSp add mod">
        <pc:chgData name="Abels, Patrick" userId="ba666de4-0d21-43a6-8e66-51a18aae1b4a" providerId="ADAL" clId="{38D0B57A-A3E4-40F4-9C2E-01EB449AEADD}" dt="2023-12-05T22:08:15.047" v="639" actId="14100"/>
        <pc:sldMkLst>
          <pc:docMk/>
          <pc:sldMk cId="3360065460" sldId="275"/>
        </pc:sldMkLst>
        <pc:spChg chg="mod">
          <ac:chgData name="Abels, Patrick" userId="ba666de4-0d21-43a6-8e66-51a18aae1b4a" providerId="ADAL" clId="{38D0B57A-A3E4-40F4-9C2E-01EB449AEADD}" dt="2023-12-05T22:05:16.442" v="546" actId="20577"/>
          <ac:spMkLst>
            <pc:docMk/>
            <pc:sldMk cId="3360065460" sldId="275"/>
            <ac:spMk id="3" creationId="{01ECBF5A-FC38-589B-9B3F-519D1EC2FC51}"/>
          </ac:spMkLst>
        </pc:spChg>
        <pc:picChg chg="add mod ord modCrop">
          <ac:chgData name="Abels, Patrick" userId="ba666de4-0d21-43a6-8e66-51a18aae1b4a" providerId="ADAL" clId="{38D0B57A-A3E4-40F4-9C2E-01EB449AEADD}" dt="2023-12-05T22:08:15.047" v="639" actId="14100"/>
          <ac:picMkLst>
            <pc:docMk/>
            <pc:sldMk cId="3360065460" sldId="275"/>
            <ac:picMk id="4" creationId="{BE8257F2-0E0D-83F7-3008-6619FD7ADD1B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6" creationId="{ACFB12F1-8174-0C73-3315-56DF8EBA3BF3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7" creationId="{9FB62549-DD90-1328-32B0-D8A753ECC3E7}"/>
          </ac:picMkLst>
        </pc:picChg>
      </pc:sldChg>
      <pc:sldChg chg="addSp delSp modSp add mod">
        <pc:chgData name="Abels, Patrick" userId="ba666de4-0d21-43a6-8e66-51a18aae1b4a" providerId="ADAL" clId="{38D0B57A-A3E4-40F4-9C2E-01EB449AEADD}" dt="2023-12-05T22:14:53.313" v="734" actId="1076"/>
        <pc:sldMkLst>
          <pc:docMk/>
          <pc:sldMk cId="102192478" sldId="276"/>
        </pc:sldMkLst>
        <pc:spChg chg="mod">
          <ac:chgData name="Abels, Patrick" userId="ba666de4-0d21-43a6-8e66-51a18aae1b4a" providerId="ADAL" clId="{38D0B57A-A3E4-40F4-9C2E-01EB449AEADD}" dt="2023-12-05T22:05:33.061" v="577" actId="20577"/>
          <ac:spMkLst>
            <pc:docMk/>
            <pc:sldMk cId="102192478" sldId="276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38D0B57A-A3E4-40F4-9C2E-01EB449AEADD}" dt="2023-12-05T22:12:40.064" v="704" actId="1076"/>
          <ac:picMkLst>
            <pc:docMk/>
            <pc:sldMk cId="102192478" sldId="276"/>
            <ac:picMk id="4" creationId="{C5EEC06A-C691-D3B3-73A9-5FB414202CE7}"/>
          </ac:picMkLst>
        </pc:picChg>
        <pc:picChg chg="add mod modCrop">
          <ac:chgData name="Abels, Patrick" userId="ba666de4-0d21-43a6-8e66-51a18aae1b4a" providerId="ADAL" clId="{38D0B57A-A3E4-40F4-9C2E-01EB449AEADD}" dt="2023-12-05T22:12:57.232" v="708" actId="1076"/>
          <ac:picMkLst>
            <pc:docMk/>
            <pc:sldMk cId="102192478" sldId="276"/>
            <ac:picMk id="5" creationId="{9003E2E2-91B8-39FE-C09B-47CDC2B52DE0}"/>
          </ac:picMkLst>
        </pc:picChg>
        <pc:picChg chg="add mod modCrop">
          <ac:chgData name="Abels, Patrick" userId="ba666de4-0d21-43a6-8e66-51a18aae1b4a" providerId="ADAL" clId="{38D0B57A-A3E4-40F4-9C2E-01EB449AEADD}" dt="2023-12-05T22:13:09.041" v="714" actId="14100"/>
          <ac:picMkLst>
            <pc:docMk/>
            <pc:sldMk cId="102192478" sldId="276"/>
            <ac:picMk id="6" creationId="{BF11479B-5BAC-FA45-438C-357FB58ACD7D}"/>
          </ac:picMkLst>
        </pc:picChg>
        <pc:picChg chg="add del mod">
          <ac:chgData name="Abels, Patrick" userId="ba666de4-0d21-43a6-8e66-51a18aae1b4a" providerId="ADAL" clId="{38D0B57A-A3E4-40F4-9C2E-01EB449AEADD}" dt="2023-12-05T22:10:02.013" v="656" actId="478"/>
          <ac:picMkLst>
            <pc:docMk/>
            <pc:sldMk cId="102192478" sldId="276"/>
            <ac:picMk id="8" creationId="{5AFB25F3-F956-E299-0641-8A184831C22D}"/>
          </ac:picMkLst>
        </pc:picChg>
        <pc:picChg chg="add mod modCrop">
          <ac:chgData name="Abels, Patrick" userId="ba666de4-0d21-43a6-8e66-51a18aae1b4a" providerId="ADAL" clId="{38D0B57A-A3E4-40F4-9C2E-01EB449AEADD}" dt="2023-12-05T22:13:02.288" v="710" actId="1076"/>
          <ac:picMkLst>
            <pc:docMk/>
            <pc:sldMk cId="102192478" sldId="276"/>
            <ac:picMk id="10" creationId="{E98A64E1-6D15-1515-6797-992181CE7DCF}"/>
          </ac:picMkLst>
        </pc:picChg>
        <pc:picChg chg="add del mod modCrop">
          <ac:chgData name="Abels, Patrick" userId="ba666de4-0d21-43a6-8e66-51a18aae1b4a" providerId="ADAL" clId="{38D0B57A-A3E4-40F4-9C2E-01EB449AEADD}" dt="2023-12-05T22:14:29.189" v="727" actId="478"/>
          <ac:picMkLst>
            <pc:docMk/>
            <pc:sldMk cId="102192478" sldId="276"/>
            <ac:picMk id="11" creationId="{5AC3DADB-FCF9-ECF2-64FC-78052F0F8409}"/>
          </ac:picMkLst>
        </pc:picChg>
        <pc:picChg chg="add mod">
          <ac:chgData name="Abels, Patrick" userId="ba666de4-0d21-43a6-8e66-51a18aae1b4a" providerId="ADAL" clId="{38D0B57A-A3E4-40F4-9C2E-01EB449AEADD}" dt="2023-12-05T22:14:53.313" v="734" actId="1076"/>
          <ac:picMkLst>
            <pc:docMk/>
            <pc:sldMk cId="102192478" sldId="276"/>
            <ac:picMk id="13" creationId="{83F23F44-94F4-AA4C-D760-4237CC012F03}"/>
          </ac:picMkLst>
        </pc:picChg>
      </pc:sldChg>
      <pc:sldChg chg="addSp modSp add mod">
        <pc:chgData name="Abels, Patrick" userId="ba666de4-0d21-43a6-8e66-51a18aae1b4a" providerId="ADAL" clId="{38D0B57A-A3E4-40F4-9C2E-01EB449AEADD}" dt="2023-12-05T22:14:03.552" v="726" actId="1076"/>
        <pc:sldMkLst>
          <pc:docMk/>
          <pc:sldMk cId="4227723690" sldId="277"/>
        </pc:sldMkLst>
        <pc:spChg chg="mod">
          <ac:chgData name="Abels, Patrick" userId="ba666de4-0d21-43a6-8e66-51a18aae1b4a" providerId="ADAL" clId="{38D0B57A-A3E4-40F4-9C2E-01EB449AEADD}" dt="2023-12-05T22:05:42.498" v="594" actId="20577"/>
          <ac:spMkLst>
            <pc:docMk/>
            <pc:sldMk cId="4227723690" sldId="277"/>
            <ac:spMk id="3" creationId="{01ECBF5A-FC38-589B-9B3F-519D1EC2FC51}"/>
          </ac:spMkLst>
        </pc:spChg>
        <pc:picChg chg="add mod">
          <ac:chgData name="Abels, Patrick" userId="ba666de4-0d21-43a6-8e66-51a18aae1b4a" providerId="ADAL" clId="{38D0B57A-A3E4-40F4-9C2E-01EB449AEADD}" dt="2023-12-05T22:13:42.638" v="720" actId="1076"/>
          <ac:picMkLst>
            <pc:docMk/>
            <pc:sldMk cId="4227723690" sldId="277"/>
            <ac:picMk id="4" creationId="{9B6AAA33-6169-1A8C-F237-5E7846C41984}"/>
          </ac:picMkLst>
        </pc:picChg>
        <pc:picChg chg="add mod modCrop">
          <ac:chgData name="Abels, Patrick" userId="ba666de4-0d21-43a6-8e66-51a18aae1b4a" providerId="ADAL" clId="{38D0B57A-A3E4-40F4-9C2E-01EB449AEADD}" dt="2023-12-05T22:14:03.552" v="726" actId="1076"/>
          <ac:picMkLst>
            <pc:docMk/>
            <pc:sldMk cId="4227723690" sldId="277"/>
            <ac:picMk id="6" creationId="{B982B1F7-E00A-73E9-5564-9834685284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39632" cy="43870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46855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24554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B18B71B7-806B-9352-368A-C1E2F1A3B961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  <p:sp>
        <p:nvSpPr>
          <p:cNvPr id="4" name="Half Frame 3">
            <a:extLst>
              <a:ext uri="{FF2B5EF4-FFF2-40B4-BE49-F238E27FC236}">
                <a16:creationId xmlns:a16="http://schemas.microsoft.com/office/drawing/2014/main" id="{16345FA5-8466-AB3F-2BF9-CDB803129ED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36723" y="40396"/>
            <a:ext cx="12118554" cy="67790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764027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212845" y="241414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8" y="2036617"/>
            <a:ext cx="11291012" cy="437561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271698" cy="43641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71" r:id="rId5"/>
    <p:sldLayoutId id="2147483665" r:id="rId6"/>
    <p:sldLayoutId id="2147483672" r:id="rId7"/>
    <p:sldLayoutId id="2147483673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9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6C211-51D6-48C2-A9CD-AC4BFD66C8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Quadratische</a:t>
            </a:r>
            <a:r>
              <a:rPr lang="en-GB" dirty="0"/>
              <a:t> </a:t>
            </a:r>
            <a:r>
              <a:rPr lang="en-GB" dirty="0" err="1"/>
              <a:t>Gleichungen</a:t>
            </a:r>
            <a:endParaRPr lang="en-GB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Satz</a:t>
            </a:r>
            <a:r>
              <a:rPr lang="en-GB" dirty="0"/>
              <a:t> vom </a:t>
            </a:r>
            <a:r>
              <a:rPr lang="en-GB" dirty="0" err="1"/>
              <a:t>Nullprodukt</a:t>
            </a:r>
            <a:endParaRPr lang="en-GB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p-q-Formel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Schnittpuntke</a:t>
            </a:r>
            <a:r>
              <a:rPr lang="en-GB" dirty="0"/>
              <a:t> von </a:t>
            </a:r>
            <a:r>
              <a:rPr lang="en-GB" dirty="0" err="1"/>
              <a:t>Graphen</a:t>
            </a:r>
            <a:endParaRPr lang="en-GB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Linearfaktorform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0531427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7666F4-B345-DCF6-D8B1-21FB535B01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Gemischte</a:t>
            </a:r>
            <a:r>
              <a:rPr lang="en-GB" dirty="0"/>
              <a:t> </a:t>
            </a:r>
            <a:r>
              <a:rPr lang="en-GB" dirty="0" err="1">
                <a:solidFill>
                  <a:srgbClr val="FFC000"/>
                </a:solidFill>
              </a:rPr>
              <a:t>Übungen</a:t>
            </a:r>
            <a:endParaRPr lang="en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6892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BF5A-FC38-589B-9B3F-519D1EC2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8" y="781533"/>
            <a:ext cx="10247138" cy="646112"/>
          </a:xfrm>
        </p:spPr>
        <p:txBody>
          <a:bodyPr/>
          <a:lstStyle/>
          <a:p>
            <a:r>
              <a:rPr lang="en-GB" dirty="0"/>
              <a:t>Fun171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1D2B7-BD0D-FE64-B659-09BD63F0A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02" y="2082158"/>
            <a:ext cx="5797967" cy="45435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2FDF6B-56C7-9D19-CBC8-B48365EE5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14" t="4096" r="2291" b="64266"/>
          <a:stretch/>
        </p:blipFill>
        <p:spPr>
          <a:xfrm>
            <a:off x="3312367" y="2133050"/>
            <a:ext cx="2621902" cy="16500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CA51A2-EEBD-7E7C-CE3A-97AC4BE4B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71222"/>
            <a:ext cx="5707936" cy="4165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B0C179-6C35-20D8-7904-984973FD73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991" t="1835" r="87" b="62559"/>
          <a:stretch/>
        </p:blipFill>
        <p:spPr>
          <a:xfrm>
            <a:off x="9392982" y="2255530"/>
            <a:ext cx="2506744" cy="163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4098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1BD613-ADD8-17D4-9F67-687E1755E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3A07-5B82-9244-2044-2D3EF2B43D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Fun171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7E4F3-96A2-0092-574B-73754553A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0"/>
          <a:stretch/>
        </p:blipFill>
        <p:spPr>
          <a:xfrm>
            <a:off x="2467316" y="1866122"/>
            <a:ext cx="6902805" cy="468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42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F8AC1A-D44C-825E-2738-19387EA7CA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65423-85CF-AD33-51FB-4ACC208856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Fun172,173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E7959-4593-3271-5A78-CDAB2D767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b="16930"/>
          <a:stretch/>
        </p:blipFill>
        <p:spPr>
          <a:xfrm>
            <a:off x="45381" y="2036617"/>
            <a:ext cx="5166384" cy="4798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ADE436-4160-7591-4F4D-0B315BEF2F0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8460" y="1491823"/>
            <a:ext cx="5738530" cy="552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FB6C69-F5F8-D1E9-BAA1-4D800E23EA2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5756989" y="1575950"/>
            <a:ext cx="6030080" cy="4847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32F31E-FD37-18AE-F48D-9DEC503AED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867" t="37668" b="35134"/>
          <a:stretch/>
        </p:blipFill>
        <p:spPr>
          <a:xfrm>
            <a:off x="8761626" y="3321698"/>
            <a:ext cx="3025099" cy="1433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7ECA8F-C038-3829-E687-68C49525FE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07" t="72802"/>
          <a:stretch/>
        </p:blipFill>
        <p:spPr>
          <a:xfrm>
            <a:off x="9797144" y="5001684"/>
            <a:ext cx="1989582" cy="14219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46057F-F46B-C6BE-0F56-636B87BEF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t="83806"/>
          <a:stretch/>
        </p:blipFill>
        <p:spPr>
          <a:xfrm>
            <a:off x="5756989" y="434338"/>
            <a:ext cx="6305068" cy="114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3468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F8AC1A-D44C-825E-2738-19387EA7CA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65423-85CF-AD33-51FB-4ACC208856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Fun172,173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9C979-CAEC-FE87-DFA6-EB49110F4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7" b="52923"/>
          <a:stretch/>
        </p:blipFill>
        <p:spPr>
          <a:xfrm>
            <a:off x="572613" y="1867579"/>
            <a:ext cx="3826353" cy="4537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43FD0D-410C-2F1B-DAA0-7AA624C33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663" y="3918391"/>
            <a:ext cx="3386911" cy="24865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2895E8-C63F-FD34-C92A-44B46407BF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419"/>
          <a:stretch/>
        </p:blipFill>
        <p:spPr>
          <a:xfrm>
            <a:off x="4510317" y="1163860"/>
            <a:ext cx="3826353" cy="52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0699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B4A751-8F07-093D-AF8D-F931909DA7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7AE565E-4DFB-805E-5304-AFAE71529066}"/>
              </a:ext>
            </a:extLst>
          </p:cNvPr>
          <p:cNvSpPr/>
          <p:nvPr/>
        </p:nvSpPr>
        <p:spPr>
          <a:xfrm>
            <a:off x="1068859" y="1899633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045802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400" kern="1200" dirty="0" err="1">
                <a:solidFill>
                  <a:schemeClr val="bg1"/>
                </a:solidFill>
                <a:latin typeface="Montserrat" pitchFamily="2" charset="0"/>
              </a:rPr>
              <a:t>Mathematik</a:t>
            </a:r>
            <a:endParaRPr lang="en-DE" sz="3400" i="1" kern="1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AD1CB7B-BE5C-1CB6-69FE-6350F5ABF7A9}"/>
              </a:ext>
            </a:extLst>
          </p:cNvPr>
          <p:cNvSpPr/>
          <p:nvPr/>
        </p:nvSpPr>
        <p:spPr>
          <a:xfrm>
            <a:off x="1743202" y="2793985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400" kern="1200" dirty="0">
                <a:solidFill>
                  <a:schemeClr val="bg1"/>
                </a:solidFill>
                <a:latin typeface="Montserrat" pitchFamily="2" charset="0"/>
              </a:rPr>
              <a:t>9./10. </a:t>
            </a:r>
            <a:r>
              <a:rPr lang="en-GB" sz="3400" kern="1200" dirty="0" err="1">
                <a:solidFill>
                  <a:schemeClr val="bg1"/>
                </a:solidFill>
                <a:latin typeface="Montserrat" pitchFamily="2" charset="0"/>
              </a:rPr>
              <a:t>Klasse</a:t>
            </a:r>
            <a:endParaRPr lang="en-DE" sz="3400" kern="1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A8D2590-0F96-4D85-FE10-BDBDB52D6685}"/>
              </a:ext>
            </a:extLst>
          </p:cNvPr>
          <p:cNvSpPr/>
          <p:nvPr/>
        </p:nvSpPr>
        <p:spPr>
          <a:xfrm>
            <a:off x="2417545" y="3688338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 err="1">
                <a:solidFill>
                  <a:schemeClr val="bg1"/>
                </a:solidFill>
                <a:latin typeface="Montserrat" pitchFamily="2" charset="0"/>
              </a:rPr>
              <a:t>Quadratische</a:t>
            </a:r>
            <a:r>
              <a:rPr lang="en-GB" sz="2000" kern="12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GB" sz="2000" kern="1200" dirty="0" err="1">
                <a:solidFill>
                  <a:schemeClr val="bg1"/>
                </a:solidFill>
                <a:latin typeface="Montserrat" pitchFamily="2" charset="0"/>
              </a:rPr>
              <a:t>Gleichungen</a:t>
            </a:r>
            <a:r>
              <a:rPr lang="en-GB" sz="2000" kern="1200" dirty="0">
                <a:solidFill>
                  <a:schemeClr val="bg1"/>
                </a:solidFill>
                <a:latin typeface="Montserrat" pitchFamily="2" charset="0"/>
              </a:rPr>
              <a:t> und </a:t>
            </a:r>
            <a:r>
              <a:rPr lang="en-GB" sz="2000" kern="1200" dirty="0" err="1">
                <a:solidFill>
                  <a:schemeClr val="bg1"/>
                </a:solidFill>
                <a:latin typeface="Montserrat" pitchFamily="2" charset="0"/>
              </a:rPr>
              <a:t>Funktionen</a:t>
            </a:r>
            <a:endParaRPr lang="en-DE" sz="2000" kern="1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8F392C-E930-D273-D74E-109571C83738}"/>
              </a:ext>
            </a:extLst>
          </p:cNvPr>
          <p:cNvSpPr/>
          <p:nvPr/>
        </p:nvSpPr>
        <p:spPr>
          <a:xfrm>
            <a:off x="3091888" y="4582691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spcBef>
                <a:spcPct val="0"/>
              </a:spcBef>
              <a:buNone/>
            </a:pPr>
            <a:r>
              <a:rPr lang="en-GB" sz="2000" kern="1200" dirty="0" err="1">
                <a:solidFill>
                  <a:schemeClr val="bg1"/>
                </a:solidFill>
                <a:latin typeface="Montserrat" pitchFamily="2" charset="0"/>
              </a:rPr>
              <a:t>Quadratische</a:t>
            </a:r>
            <a:r>
              <a:rPr lang="en-GB" sz="2000" kern="12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GB" sz="2000" kern="1200" dirty="0" err="1">
                <a:solidFill>
                  <a:schemeClr val="bg1"/>
                </a:solidFill>
                <a:latin typeface="Montserrat" pitchFamily="2" charset="0"/>
              </a:rPr>
              <a:t>Gleichungen</a:t>
            </a:r>
            <a:r>
              <a:rPr lang="en-GB" sz="2000" kern="1200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en-GB" sz="2000" kern="1200" dirty="0" err="1">
                <a:solidFill>
                  <a:schemeClr val="bg1"/>
                </a:solidFill>
                <a:latin typeface="Montserrat" pitchFamily="2" charset="0"/>
              </a:rPr>
              <a:t>Nullstellen</a:t>
            </a:r>
            <a:r>
              <a:rPr lang="en-GB" sz="2000" kern="1200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en-GB" sz="2000" kern="1200" dirty="0" err="1">
                <a:solidFill>
                  <a:schemeClr val="bg1"/>
                </a:solidFill>
                <a:latin typeface="Montserrat" pitchFamily="2" charset="0"/>
              </a:rPr>
              <a:t>Schnittpunkte</a:t>
            </a:r>
            <a:r>
              <a:rPr lang="en-GB" sz="2000" kern="1200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en-GB" sz="2000" kern="1200" dirty="0" err="1">
                <a:solidFill>
                  <a:schemeClr val="bg1"/>
                </a:solidFill>
                <a:latin typeface="Montserrat" pitchFamily="2" charset="0"/>
              </a:rPr>
              <a:t>Modellieren</a:t>
            </a:r>
            <a:endParaRPr lang="en-DE" sz="2000" kern="1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14FCBF8-C977-318F-9D21-8C0EC3437E70}"/>
              </a:ext>
            </a:extLst>
          </p:cNvPr>
          <p:cNvSpPr/>
          <p:nvPr/>
        </p:nvSpPr>
        <p:spPr>
          <a:xfrm>
            <a:off x="3766232" y="5477043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3400" dirty="0">
                <a:solidFill>
                  <a:srgbClr val="4472C4"/>
                </a:solidFill>
                <a:latin typeface="Montserrat" pitchFamily="2" charset="0"/>
              </a:rPr>
              <a:t>*</a:t>
            </a:r>
            <a:endParaRPr lang="en-DE" sz="3400" kern="1200" dirty="0">
              <a:solidFill>
                <a:srgbClr val="4472C4"/>
              </a:solidFill>
              <a:latin typeface="Montserrat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24BC30-E444-A705-0C67-8A798E7319DE}"/>
              </a:ext>
            </a:extLst>
          </p:cNvPr>
          <p:cNvSpPr/>
          <p:nvPr/>
        </p:nvSpPr>
        <p:spPr>
          <a:xfrm>
            <a:off x="8482037" y="2473327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121CF9-E534-238C-5442-DA0EAEA76725}"/>
              </a:ext>
            </a:extLst>
          </p:cNvPr>
          <p:cNvSpPr/>
          <p:nvPr/>
        </p:nvSpPr>
        <p:spPr>
          <a:xfrm>
            <a:off x="9156380" y="3367680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-13333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-13333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50D3567-5FF7-B58E-65B3-3431E0925503}"/>
              </a:ext>
            </a:extLst>
          </p:cNvPr>
          <p:cNvSpPr/>
          <p:nvPr/>
        </p:nvSpPr>
        <p:spPr>
          <a:xfrm>
            <a:off x="9830723" y="4248944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-26667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-26667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AAE21C2-4923-49AC-B20F-AB16DD38DDCE}"/>
              </a:ext>
            </a:extLst>
          </p:cNvPr>
          <p:cNvSpPr/>
          <p:nvPr/>
        </p:nvSpPr>
        <p:spPr>
          <a:xfrm>
            <a:off x="10505067" y="5152022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-4000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3C6328-BE7C-35C0-3FE7-98584F8986A8}"/>
              </a:ext>
            </a:extLst>
          </p:cNvPr>
          <p:cNvSpPr txBox="1"/>
          <p:nvPr/>
        </p:nvSpPr>
        <p:spPr>
          <a:xfrm>
            <a:off x="7182340" y="2091993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Montserrat" pitchFamily="2" charset="0"/>
              </a:rPr>
              <a:t>Fach</a:t>
            </a:r>
            <a:endParaRPr lang="en-DE" dirty="0">
              <a:solidFill>
                <a:schemeClr val="accent1">
                  <a:lumMod val="60000"/>
                  <a:lumOff val="40000"/>
                </a:schemeClr>
              </a:solidFill>
              <a:latin typeface="Montserra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710884-CF83-60EF-B76A-161F6234375A}"/>
              </a:ext>
            </a:extLst>
          </p:cNvPr>
          <p:cNvSpPr txBox="1"/>
          <p:nvPr/>
        </p:nvSpPr>
        <p:spPr>
          <a:xfrm>
            <a:off x="7845103" y="2999306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accent1">
                    <a:lumMod val="60000"/>
                    <a:lumOff val="40000"/>
                  </a:schemeClr>
                </a:solidFill>
                <a:latin typeface="Montserrat" pitchFamily="2" charset="0"/>
              </a:rPr>
              <a:t>Klasse</a:t>
            </a:r>
            <a:endParaRPr lang="en-DE">
              <a:solidFill>
                <a:schemeClr val="accent1">
                  <a:lumMod val="60000"/>
                  <a:lumOff val="40000"/>
                </a:schemeClr>
              </a:solidFill>
              <a:latin typeface="Montserra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F3B1CF-3AAD-A9B5-51C8-86679AA71E6A}"/>
              </a:ext>
            </a:extLst>
          </p:cNvPr>
          <p:cNvSpPr txBox="1"/>
          <p:nvPr/>
        </p:nvSpPr>
        <p:spPr>
          <a:xfrm>
            <a:off x="8493693" y="3881807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accent1">
                    <a:lumMod val="60000"/>
                    <a:lumOff val="40000"/>
                  </a:schemeClr>
                </a:solidFill>
                <a:latin typeface="Montserrat" pitchFamily="2" charset="0"/>
              </a:rPr>
              <a:t>Reihe</a:t>
            </a:r>
            <a:endParaRPr lang="en-DE">
              <a:solidFill>
                <a:schemeClr val="accent1">
                  <a:lumMod val="60000"/>
                  <a:lumOff val="40000"/>
                </a:schemeClr>
              </a:solidFill>
              <a:latin typeface="Montserra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641F85-CF3F-5237-C6E8-8A62570751F0}"/>
              </a:ext>
            </a:extLst>
          </p:cNvPr>
          <p:cNvSpPr txBox="1"/>
          <p:nvPr/>
        </p:nvSpPr>
        <p:spPr>
          <a:xfrm>
            <a:off x="9195437" y="4774947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itchFamily="2" charset="0"/>
              </a:rPr>
              <a:t>Thema</a:t>
            </a:r>
            <a:endParaRPr lang="en-DE" dirty="0">
              <a:solidFill>
                <a:schemeClr val="accent1">
                  <a:lumMod val="60000"/>
                  <a:lumOff val="40000"/>
                </a:schemeClr>
              </a:solidFill>
              <a:latin typeface="Montserra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A974C9-9E28-8687-2196-B621D881C2CE}"/>
              </a:ext>
            </a:extLst>
          </p:cNvPr>
          <p:cNvSpPr txBox="1"/>
          <p:nvPr/>
        </p:nvSpPr>
        <p:spPr>
          <a:xfrm>
            <a:off x="9844975" y="5685019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Montserrat" pitchFamily="2" charset="0"/>
              </a:rPr>
              <a:t>Lektion</a:t>
            </a:r>
            <a:endParaRPr lang="en-DE" dirty="0">
              <a:solidFill>
                <a:schemeClr val="accent1">
                  <a:lumMod val="60000"/>
                  <a:lumOff val="40000"/>
                </a:schemeClr>
              </a:solidFill>
              <a:latin typeface="Montserrat" pitchFamily="2" charset="0"/>
            </a:endParaRPr>
          </a:p>
        </p:txBody>
      </p:sp>
      <p:pic>
        <p:nvPicPr>
          <p:cNvPr id="17" name="Picture 2" descr="ANTON - Schule - Lernen im App Store">
            <a:extLst>
              <a:ext uri="{FF2B5EF4-FFF2-40B4-BE49-F238E27FC236}">
                <a16:creationId xmlns:a16="http://schemas.microsoft.com/office/drawing/2014/main" id="{C009079F-CB29-E9AA-21DB-9B193B9A5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6" t="16072" r="32313" b="16786"/>
          <a:stretch/>
        </p:blipFill>
        <p:spPr bwMode="auto">
          <a:xfrm>
            <a:off x="10397560" y="358791"/>
            <a:ext cx="1324947" cy="126714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4279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2024-03-24T19:11:00Z</dcterms:modified>
</cp:coreProperties>
</file>