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7" r:id="rId4"/>
    <p:sldId id="269" r:id="rId5"/>
    <p:sldId id="278" r:id="rId6"/>
    <p:sldId id="273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F1FE0-C292-44BA-BF54-80F724B0EE2D}" v="4" dt="2024-06-17T20:09:44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A17F1FE0-C292-44BA-BF54-80F724B0EE2D}"/>
    <pc:docChg chg="custSel addSld delSld modSld">
      <pc:chgData name="Abels, Patrick" userId="ba666de4-0d21-43a6-8e66-51a18aae1b4a" providerId="ADAL" clId="{A17F1FE0-C292-44BA-BF54-80F724B0EE2D}" dt="2024-06-17T20:09:44.455" v="653" actId="113"/>
      <pc:docMkLst>
        <pc:docMk/>
      </pc:docMkLst>
      <pc:sldChg chg="del">
        <pc:chgData name="Abels, Patrick" userId="ba666de4-0d21-43a6-8e66-51a18aae1b4a" providerId="ADAL" clId="{A17F1FE0-C292-44BA-BF54-80F724B0EE2D}" dt="2024-06-17T20:09:40.333" v="652" actId="47"/>
        <pc:sldMkLst>
          <pc:docMk/>
          <pc:sldMk cId="4053142725" sldId="258"/>
        </pc:sldMkLst>
      </pc:sldChg>
      <pc:sldChg chg="addSp delSp modSp mod chgLayout">
        <pc:chgData name="Abels, Patrick" userId="ba666de4-0d21-43a6-8e66-51a18aae1b4a" providerId="ADAL" clId="{A17F1FE0-C292-44BA-BF54-80F724B0EE2D}" dt="2024-06-17T20:05:54.859" v="626" actId="113"/>
        <pc:sldMkLst>
          <pc:docMk/>
          <pc:sldMk cId="1535252720" sldId="269"/>
        </pc:sldMkLst>
        <pc:spChg chg="add mod ord">
          <ac:chgData name="Abels, Patrick" userId="ba666de4-0d21-43a6-8e66-51a18aae1b4a" providerId="ADAL" clId="{A17F1FE0-C292-44BA-BF54-80F724B0EE2D}" dt="2024-06-17T20:05:54.859" v="626" actId="113"/>
          <ac:spMkLst>
            <pc:docMk/>
            <pc:sldMk cId="1535252720" sldId="269"/>
            <ac:spMk id="2" creationId="{20A3327C-8399-2EED-9B2D-E16306E873C7}"/>
          </ac:spMkLst>
        </pc:spChg>
        <pc:spChg chg="mod ord">
          <ac:chgData name="Abels, Patrick" userId="ba666de4-0d21-43a6-8e66-51a18aae1b4a" providerId="ADAL" clId="{A17F1FE0-C292-44BA-BF54-80F724B0EE2D}" dt="2024-06-17T20:02:42.416" v="124" actId="700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A17F1FE0-C292-44BA-BF54-80F724B0EE2D}" dt="2024-06-17T20:02:44.032" v="125" actId="478"/>
          <ac:picMkLst>
            <pc:docMk/>
            <pc:sldMk cId="1535252720" sldId="269"/>
            <ac:picMk id="4" creationId="{B07AC1C6-65C5-13B3-050F-E9D0C12A7A48}"/>
          </ac:picMkLst>
        </pc:picChg>
        <pc:picChg chg="del">
          <ac:chgData name="Abels, Patrick" userId="ba666de4-0d21-43a6-8e66-51a18aae1b4a" providerId="ADAL" clId="{A17F1FE0-C292-44BA-BF54-80F724B0EE2D}" dt="2024-06-17T20:02:46.245" v="126" actId="478"/>
          <ac:picMkLst>
            <pc:docMk/>
            <pc:sldMk cId="1535252720" sldId="269"/>
            <ac:picMk id="6" creationId="{08CAB8B0-817C-C308-436A-60748442EF91}"/>
          </ac:picMkLst>
        </pc:picChg>
      </pc:sldChg>
      <pc:sldChg chg="delSp modSp mod">
        <pc:chgData name="Abels, Patrick" userId="ba666de4-0d21-43a6-8e66-51a18aae1b4a" providerId="ADAL" clId="{A17F1FE0-C292-44BA-BF54-80F724B0EE2D}" dt="2024-06-17T20:02:20.042" v="12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A17F1FE0-C292-44BA-BF54-80F724B0EE2D}" dt="2024-06-17T20:02:20.042" v="12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A17F1FE0-C292-44BA-BF54-80F724B0EE2D}" dt="2024-06-17T20:01:56.895" v="73" actId="478"/>
          <ac:picMkLst>
            <pc:docMk/>
            <pc:sldMk cId="1722427942" sldId="273"/>
            <ac:picMk id="4" creationId="{983CBD4D-3628-66EA-1B5E-764ABD187573}"/>
          </ac:picMkLst>
        </pc:picChg>
      </pc:sldChg>
      <pc:sldChg chg="modSp mod">
        <pc:chgData name="Abels, Patrick" userId="ba666de4-0d21-43a6-8e66-51a18aae1b4a" providerId="ADAL" clId="{A17F1FE0-C292-44BA-BF54-80F724B0EE2D}" dt="2024-06-17T20:09:44.455" v="653" actId="113"/>
        <pc:sldMkLst>
          <pc:docMk/>
          <pc:sldMk cId="3461349593" sldId="274"/>
        </pc:sldMkLst>
        <pc:spChg chg="mod">
          <ac:chgData name="Abels, Patrick" userId="ba666de4-0d21-43a6-8e66-51a18aae1b4a" providerId="ADAL" clId="{A17F1FE0-C292-44BA-BF54-80F724B0EE2D}" dt="2024-06-17T20:09:44.455" v="653" actId="113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A17F1FE0-C292-44BA-BF54-80F724B0EE2D}" dt="2024-06-17T20:06:46.268" v="645"/>
        <pc:sldMkLst>
          <pc:docMk/>
          <pc:sldMk cId="3317942293" sldId="278"/>
        </pc:sldMkLst>
        <pc:spChg chg="mod">
          <ac:chgData name="Abels, Patrick" userId="ba666de4-0d21-43a6-8e66-51a18aae1b4a" providerId="ADAL" clId="{A17F1FE0-C292-44BA-BF54-80F724B0EE2D}" dt="2024-06-17T20:06:41.895" v="644" actId="20577"/>
          <ac:spMkLst>
            <pc:docMk/>
            <pc:sldMk cId="3317942293" sldId="278"/>
            <ac:spMk id="2" creationId="{DF1BD613-ADD8-17D4-9F67-687E1755E512}"/>
          </ac:spMkLst>
        </pc:spChg>
        <pc:spChg chg="mod">
          <ac:chgData name="Abels, Patrick" userId="ba666de4-0d21-43a6-8e66-51a18aae1b4a" providerId="ADAL" clId="{A17F1FE0-C292-44BA-BF54-80F724B0EE2D}" dt="2024-06-17T20:01:50.467" v="72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A17F1FE0-C292-44BA-BF54-80F724B0EE2D}" dt="2024-06-17T20:06:46.268" v="645"/>
          <ac:picMkLst>
            <pc:docMk/>
            <pc:sldMk cId="3317942293" sldId="278"/>
            <ac:picMk id="4" creationId="{2F6B8382-7C62-23CA-F18C-A582CA1A0DDA}"/>
          </ac:picMkLst>
        </pc:picChg>
        <pc:picChg chg="del">
          <ac:chgData name="Abels, Patrick" userId="ba666de4-0d21-43a6-8e66-51a18aae1b4a" providerId="ADAL" clId="{A17F1FE0-C292-44BA-BF54-80F724B0EE2D}" dt="2024-06-17T20:06:02.176" v="627" actId="478"/>
          <ac:picMkLst>
            <pc:docMk/>
            <pc:sldMk cId="3317942293" sldId="278"/>
            <ac:picMk id="5" creationId="{AEBE103E-DE41-7288-98F0-0929260624C3}"/>
          </ac:picMkLst>
        </pc:picChg>
        <pc:picChg chg="del">
          <ac:chgData name="Abels, Patrick" userId="ba666de4-0d21-43a6-8e66-51a18aae1b4a" providerId="ADAL" clId="{A17F1FE0-C292-44BA-BF54-80F724B0EE2D}" dt="2024-06-17T20:06:04.030" v="628" actId="478"/>
          <ac:picMkLst>
            <pc:docMk/>
            <pc:sldMk cId="3317942293" sldId="278"/>
            <ac:picMk id="6" creationId="{EDF6C6DB-BD2D-125F-2627-E54BCB0F49CD}"/>
          </ac:picMkLst>
        </pc:picChg>
      </pc:sldChg>
      <pc:sldChg chg="del">
        <pc:chgData name="Abels, Patrick" userId="ba666de4-0d21-43a6-8e66-51a18aae1b4a" providerId="ADAL" clId="{A17F1FE0-C292-44BA-BF54-80F724B0EE2D}" dt="2024-06-17T20:01:32.339" v="58" actId="47"/>
        <pc:sldMkLst>
          <pc:docMk/>
          <pc:sldMk cId="3130834723" sldId="286"/>
        </pc:sldMkLst>
      </pc:sldChg>
      <pc:sldChg chg="addSp delSp modSp new mod">
        <pc:chgData name="Abels, Patrick" userId="ba666de4-0d21-43a6-8e66-51a18aae1b4a" providerId="ADAL" clId="{A17F1FE0-C292-44BA-BF54-80F724B0EE2D}" dt="2024-06-17T20:08:50.191" v="651" actId="1038"/>
        <pc:sldMkLst>
          <pc:docMk/>
          <pc:sldMk cId="229328591" sldId="287"/>
        </pc:sldMkLst>
        <pc:spChg chg="del mod">
          <ac:chgData name="Abels, Patrick" userId="ba666de4-0d21-43a6-8e66-51a18aae1b4a" providerId="ADAL" clId="{A17F1FE0-C292-44BA-BF54-80F724B0EE2D}" dt="2024-06-17T20:01:23.787" v="57" actId="478"/>
          <ac:spMkLst>
            <pc:docMk/>
            <pc:sldMk cId="229328591" sldId="287"/>
            <ac:spMk id="2" creationId="{954F760F-6030-4B99-2582-CEF68EA8D108}"/>
          </ac:spMkLst>
        </pc:spChg>
        <pc:spChg chg="add mod">
          <ac:chgData name="Abels, Patrick" userId="ba666de4-0d21-43a6-8e66-51a18aae1b4a" providerId="ADAL" clId="{A17F1FE0-C292-44BA-BF54-80F724B0EE2D}" dt="2024-06-17T20:00:21.117" v="54"/>
          <ac:spMkLst>
            <pc:docMk/>
            <pc:sldMk cId="229328591" sldId="287"/>
            <ac:spMk id="7" creationId="{C8C75570-BA6A-1B74-C594-0887CA7A4FDD}"/>
          </ac:spMkLst>
        </pc:spChg>
        <pc:spChg chg="add mod ord">
          <ac:chgData name="Abels, Patrick" userId="ba666de4-0d21-43a6-8e66-51a18aae1b4a" providerId="ADAL" clId="{A17F1FE0-C292-44BA-BF54-80F724B0EE2D}" dt="2024-06-17T20:08:46.741" v="650" actId="1038"/>
          <ac:spMkLst>
            <pc:docMk/>
            <pc:sldMk cId="229328591" sldId="287"/>
            <ac:spMk id="8" creationId="{181376CA-D736-34DF-2FF0-DB9350D10191}"/>
          </ac:spMkLst>
        </pc:spChg>
        <pc:spChg chg="add del mod">
          <ac:chgData name="Abels, Patrick" userId="ba666de4-0d21-43a6-8e66-51a18aae1b4a" providerId="ADAL" clId="{A17F1FE0-C292-44BA-BF54-80F724B0EE2D}" dt="2024-06-17T20:08:23.540" v="646" actId="478"/>
          <ac:spMkLst>
            <pc:docMk/>
            <pc:sldMk cId="229328591" sldId="287"/>
            <ac:spMk id="11" creationId="{E4359307-FC58-DB49-12E2-CD6263CE3CE4}"/>
          </ac:spMkLst>
        </pc:spChg>
        <pc:picChg chg="add mod modCrop">
          <ac:chgData name="Abels, Patrick" userId="ba666de4-0d21-43a6-8e66-51a18aae1b4a" providerId="ADAL" clId="{A17F1FE0-C292-44BA-BF54-80F724B0EE2D}" dt="2024-06-17T20:08:50.191" v="651" actId="1038"/>
          <ac:picMkLst>
            <pc:docMk/>
            <pc:sldMk cId="229328591" sldId="287"/>
            <ac:picMk id="3" creationId="{75E8B381-746F-92FF-7627-F4C94F081505}"/>
          </ac:picMkLst>
        </pc:picChg>
        <pc:picChg chg="add mod">
          <ac:chgData name="Abels, Patrick" userId="ba666de4-0d21-43a6-8e66-51a18aae1b4a" providerId="ADAL" clId="{A17F1FE0-C292-44BA-BF54-80F724B0EE2D}" dt="2024-06-17T20:08:46.741" v="650" actId="1038"/>
          <ac:picMkLst>
            <pc:docMk/>
            <pc:sldMk cId="229328591" sldId="287"/>
            <ac:picMk id="4" creationId="{53B18150-CD39-7905-A3BE-F2BCCDB26910}"/>
          </ac:picMkLst>
        </pc:picChg>
        <pc:picChg chg="add mod">
          <ac:chgData name="Abels, Patrick" userId="ba666de4-0d21-43a6-8e66-51a18aae1b4a" providerId="ADAL" clId="{A17F1FE0-C292-44BA-BF54-80F724B0EE2D}" dt="2024-06-17T20:00:21.117" v="54"/>
          <ac:picMkLst>
            <pc:docMk/>
            <pc:sldMk cId="229328591" sldId="287"/>
            <ac:picMk id="5" creationId="{42693CD0-F278-4D28-B688-EFCF9DD0D001}"/>
          </ac:picMkLst>
        </pc:picChg>
        <pc:picChg chg="add mod">
          <ac:chgData name="Abels, Patrick" userId="ba666de4-0d21-43a6-8e66-51a18aae1b4a" providerId="ADAL" clId="{A17F1FE0-C292-44BA-BF54-80F724B0EE2D}" dt="2024-06-17T20:00:21.117" v="54"/>
          <ac:picMkLst>
            <pc:docMk/>
            <pc:sldMk cId="229328591" sldId="287"/>
            <ac:picMk id="6" creationId="{5F1765DB-D440-2C1B-E726-816FE24EFFC9}"/>
          </ac:picMkLst>
        </pc:picChg>
        <pc:picChg chg="add mod">
          <ac:chgData name="Abels, Patrick" userId="ba666de4-0d21-43a6-8e66-51a18aae1b4a" providerId="ADAL" clId="{A17F1FE0-C292-44BA-BF54-80F724B0EE2D}" dt="2024-06-17T20:08:46.741" v="650" actId="1038"/>
          <ac:picMkLst>
            <pc:docMk/>
            <pc:sldMk cId="229328591" sldId="287"/>
            <ac:picMk id="9" creationId="{C35DF29B-CC49-6A0E-D387-0202062094DC}"/>
          </ac:picMkLst>
        </pc:pic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C1569B5E-A551-4953-9E72-399B1ABBEAAF}"/>
    <pc:docChg chg="custSel addSld delSld modSld">
      <pc:chgData name="Abels, Patrick" userId="ba666de4-0d21-43a6-8e66-51a18aae1b4a" providerId="ADAL" clId="{C1569B5E-A551-4953-9E72-399B1ABBEAAF}" dt="2024-03-23T13:34:06.858" v="625" actId="20577"/>
      <pc:docMkLst>
        <pc:docMk/>
      </pc:docMkLst>
      <pc:sldChg chg="delSp modSp mod">
        <pc:chgData name="Abels, Patrick" userId="ba666de4-0d21-43a6-8e66-51a18aae1b4a" providerId="ADAL" clId="{C1569B5E-A551-4953-9E72-399B1ABBEAAF}" dt="2024-03-23T13:26:57.771" v="530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C1569B5E-A551-4953-9E72-399B1ABBEAAF}" dt="2024-03-23T13:26:57.771" v="530" actId="20577"/>
          <ac:spMkLst>
            <pc:docMk/>
            <pc:sldMk cId="4053142725" sldId="258"/>
            <ac:spMk id="4" creationId="{AA96C211-51D6-48C2-A9CD-AC4BFD66C881}"/>
          </ac:spMkLst>
        </pc:spChg>
        <pc:picChg chg="del">
          <ac:chgData name="Abels, Patrick" userId="ba666de4-0d21-43a6-8e66-51a18aae1b4a" providerId="ADAL" clId="{C1569B5E-A551-4953-9E72-399B1ABBEAAF}" dt="2024-03-23T11:55:05.161" v="0" actId="478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C1569B5E-A551-4953-9E72-399B1ABBEAAF}" dt="2024-03-23T11:55:06.464" v="1" actId="478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C1569B5E-A551-4953-9E72-399B1ABBEAAF}" dt="2024-03-23T13:29:18.054" v="600" actId="1076"/>
        <pc:sldMkLst>
          <pc:docMk/>
          <pc:sldMk cId="1535252720" sldId="269"/>
        </pc:sldMkLst>
        <pc:spChg chg="mod">
          <ac:chgData name="Abels, Patrick" userId="ba666de4-0d21-43a6-8e66-51a18aae1b4a" providerId="ADAL" clId="{C1569B5E-A551-4953-9E72-399B1ABBEAAF}" dt="2024-03-23T13:28:16" v="595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C1569B5E-A551-4953-9E72-399B1ABBEAAF}" dt="2024-03-23T13:29:16.368" v="599" actId="1076"/>
          <ac:picMkLst>
            <pc:docMk/>
            <pc:sldMk cId="1535252720" sldId="269"/>
            <ac:picMk id="4" creationId="{B07AC1C6-65C5-13B3-050F-E9D0C12A7A48}"/>
          </ac:picMkLst>
        </pc:picChg>
        <pc:picChg chg="del">
          <ac:chgData name="Abels, Patrick" userId="ba666de4-0d21-43a6-8e66-51a18aae1b4a" providerId="ADAL" clId="{C1569B5E-A551-4953-9E72-399B1ABBEAAF}" dt="2024-03-23T11:56:02.773" v="23" actId="478"/>
          <ac:picMkLst>
            <pc:docMk/>
            <pc:sldMk cId="1535252720" sldId="269"/>
            <ac:picMk id="5" creationId="{B0BAFBA6-6811-C3C0-CF5D-49944704BC2D}"/>
          </ac:picMkLst>
        </pc:picChg>
        <pc:picChg chg="add mod">
          <ac:chgData name="Abels, Patrick" userId="ba666de4-0d21-43a6-8e66-51a18aae1b4a" providerId="ADAL" clId="{C1569B5E-A551-4953-9E72-399B1ABBEAAF}" dt="2024-03-23T13:29:18.054" v="600" actId="1076"/>
          <ac:picMkLst>
            <pc:docMk/>
            <pc:sldMk cId="1535252720" sldId="269"/>
            <ac:picMk id="6" creationId="{08CAB8B0-817C-C308-436A-60748442EF91}"/>
          </ac:picMkLst>
        </pc:picChg>
        <pc:picChg chg="del">
          <ac:chgData name="Abels, Patrick" userId="ba666de4-0d21-43a6-8e66-51a18aae1b4a" providerId="ADAL" clId="{C1569B5E-A551-4953-9E72-399B1ABBEAAF}" dt="2024-03-23T11:56:02.145" v="22" actId="478"/>
          <ac:picMkLst>
            <pc:docMk/>
            <pc:sldMk cId="1535252720" sldId="269"/>
            <ac:picMk id="7" creationId="{8F03D761-099F-6CA3-A2C7-B8D4EC61A01E}"/>
          </ac:picMkLst>
        </pc:picChg>
        <pc:picChg chg="del">
          <ac:chgData name="Abels, Patrick" userId="ba666de4-0d21-43a6-8e66-51a18aae1b4a" providerId="ADAL" clId="{C1569B5E-A551-4953-9E72-399B1ABBEAAF}" dt="2024-03-23T11:56:01.640" v="21" actId="478"/>
          <ac:picMkLst>
            <pc:docMk/>
            <pc:sldMk cId="1535252720" sldId="269"/>
            <ac:picMk id="8" creationId="{B41A3C40-29D9-C68F-4FAF-CE4A0CA33FF5}"/>
          </ac:picMkLst>
        </pc:picChg>
      </pc:sldChg>
      <pc:sldChg chg="addSp delSp modSp mod">
        <pc:chgData name="Abels, Patrick" userId="ba666de4-0d21-43a6-8e66-51a18aae1b4a" providerId="ADAL" clId="{C1569B5E-A551-4953-9E72-399B1ABBEAAF}" dt="2024-03-23T13:32:26.180" v="60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C1569B5E-A551-4953-9E72-399B1ABBEAAF}" dt="2024-03-23T13:32:18.109" v="6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C1569B5E-A551-4953-9E72-399B1ABBEAAF}" dt="2024-03-23T13:32:26.180" v="609" actId="1076"/>
          <ac:picMkLst>
            <pc:docMk/>
            <pc:sldMk cId="1722427942" sldId="273"/>
            <ac:picMk id="4" creationId="{983CBD4D-3628-66EA-1B5E-764ABD187573}"/>
          </ac:picMkLst>
        </pc:picChg>
        <pc:picChg chg="del">
          <ac:chgData name="Abels, Patrick" userId="ba666de4-0d21-43a6-8e66-51a18aae1b4a" providerId="ADAL" clId="{C1569B5E-A551-4953-9E72-399B1ABBEAAF}" dt="2024-03-23T11:56:16.278" v="37" actId="478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C1569B5E-A551-4953-9E72-399B1ABBEAAF}" dt="2024-03-23T13:34:06.858" v="625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C1569B5E-A551-4953-9E72-399B1ABBEAAF}" dt="2024-03-23T13:34:06.858" v="625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del mod">
        <pc:chgData name="Abels, Patrick" userId="ba666de4-0d21-43a6-8e66-51a18aae1b4a" providerId="ADAL" clId="{C1569B5E-A551-4953-9E72-399B1ABBEAAF}" dt="2024-03-23T11:55:52.564" v="13" actId="47"/>
        <pc:sldMkLst>
          <pc:docMk/>
          <pc:sldMk cId="4188792782" sldId="275"/>
        </pc:sldMkLst>
        <pc:spChg chg="mod">
          <ac:chgData name="Abels, Patrick" userId="ba666de4-0d21-43a6-8e66-51a18aae1b4a" providerId="ADAL" clId="{C1569B5E-A551-4953-9E72-399B1ABBEAAF}" dt="2024-03-23T11:55:40.630" v="9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C1569B5E-A551-4953-9E72-399B1ABBEAAF}" dt="2024-03-23T11:55:44.918" v="11" actId="5793"/>
          <ac:spMkLst>
            <pc:docMk/>
            <pc:sldMk cId="4188792782" sldId="275"/>
            <ac:spMk id="5" creationId="{B1CB59AB-FB2A-AC3D-2D06-5AFF1E8FA03F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7" creationId="{D9A2D6F0-D9D6-19AB-6DF8-80961EAE9CB7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1" creationId="{54F6053D-D705-A261-CA2E-011AEA14C2EA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2" creationId="{95E3970E-FAF5-ABAB-19BB-2B612ADE9F54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3" creationId="{59F023EE-975E-10C9-973D-68D89B85E74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7" creationId="{5773759A-908C-403E-4730-673B418A1A14}"/>
          </ac:spMkLst>
        </pc:spChg>
      </pc:sldChg>
      <pc:sldChg chg="delSp del mod">
        <pc:chgData name="Abels, Patrick" userId="ba666de4-0d21-43a6-8e66-51a18aae1b4a" providerId="ADAL" clId="{C1569B5E-A551-4953-9E72-399B1ABBEAAF}" dt="2024-03-23T11:55:25.688" v="5" actId="47"/>
        <pc:sldMkLst>
          <pc:docMk/>
          <pc:sldMk cId="2432261518" sldId="276"/>
        </pc:sldMkLst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6" creationId="{A27C3349-C13B-36EE-B83C-A47DFE30701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9" creationId="{0DB8AD25-2F6A-6B60-C12B-49F24D46212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0" creationId="{3CE5311C-5438-6EDD-6E0D-0EAF4C1AA415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5" creationId="{C1A2468C-ADFF-B0A2-ED06-D6AB68E73D7F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7" creationId="{1B7D4C38-13D2-6BCA-3A50-A2449CA2F17D}"/>
          </ac:spMkLst>
        </pc:spChg>
        <pc:spChg chg="del">
          <ac:chgData name="Abels, Patrick" userId="ba666de4-0d21-43a6-8e66-51a18aae1b4a" providerId="ADAL" clId="{C1569B5E-A551-4953-9E72-399B1ABBEAAF}" dt="2024-03-23T11:55:22.429" v="3" actId="478"/>
          <ac:spMkLst>
            <pc:docMk/>
            <pc:sldMk cId="2432261518" sldId="276"/>
            <ac:spMk id="18" creationId="{AE38ED50-80F6-08DE-0E05-AC39C36DFC59}"/>
          </ac:spMkLst>
        </pc:spChg>
      </pc:sldChg>
      <pc:sldChg chg="addSp delSp modSp mod">
        <pc:chgData name="Abels, Patrick" userId="ba666de4-0d21-43a6-8e66-51a18aae1b4a" providerId="ADAL" clId="{C1569B5E-A551-4953-9E72-399B1ABBEAAF}" dt="2024-03-23T13:33:39.588" v="623" actId="1076"/>
        <pc:sldMkLst>
          <pc:docMk/>
          <pc:sldMk cId="3317942293" sldId="278"/>
        </pc:sldMkLst>
        <pc:spChg chg="mod">
          <ac:chgData name="Abels, Patrick" userId="ba666de4-0d21-43a6-8e66-51a18aae1b4a" providerId="ADAL" clId="{C1569B5E-A551-4953-9E72-399B1ABBEAAF}" dt="2024-03-23T13:32:38.584" v="615" actId="20577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C1569B5E-A551-4953-9E72-399B1ABBEAAF}" dt="2024-03-23T11:56:09.490" v="25" actId="478"/>
          <ac:picMkLst>
            <pc:docMk/>
            <pc:sldMk cId="3317942293" sldId="278"/>
            <ac:picMk id="5" creationId="{2F782E40-2DBD-4433-CE14-47522CFB3C7C}"/>
          </ac:picMkLst>
        </pc:picChg>
        <pc:picChg chg="add mod modCrop">
          <ac:chgData name="Abels, Patrick" userId="ba666de4-0d21-43a6-8e66-51a18aae1b4a" providerId="ADAL" clId="{C1569B5E-A551-4953-9E72-399B1ABBEAAF}" dt="2024-03-23T13:33:37.445" v="622" actId="1076"/>
          <ac:picMkLst>
            <pc:docMk/>
            <pc:sldMk cId="3317942293" sldId="278"/>
            <ac:picMk id="5" creationId="{AEBE103E-DE41-7288-98F0-0929260624C3}"/>
          </ac:picMkLst>
        </pc:picChg>
        <pc:picChg chg="add mod modCrop">
          <ac:chgData name="Abels, Patrick" userId="ba666de4-0d21-43a6-8e66-51a18aae1b4a" providerId="ADAL" clId="{C1569B5E-A551-4953-9E72-399B1ABBEAAF}" dt="2024-03-23T13:33:39.588" v="623" actId="1076"/>
          <ac:picMkLst>
            <pc:docMk/>
            <pc:sldMk cId="3317942293" sldId="278"/>
            <ac:picMk id="6" creationId="{EDF6C6DB-BD2D-125F-2627-E54BCB0F49CD}"/>
          </ac:picMkLst>
        </pc:picChg>
        <pc:picChg chg="del">
          <ac:chgData name="Abels, Patrick" userId="ba666de4-0d21-43a6-8e66-51a18aae1b4a" providerId="ADAL" clId="{C1569B5E-A551-4953-9E72-399B1ABBEAAF}" dt="2024-03-23T11:56:09.969" v="26" actId="478"/>
          <ac:picMkLst>
            <pc:docMk/>
            <pc:sldMk cId="3317942293" sldId="278"/>
            <ac:picMk id="7" creationId="{CDE85325-B067-4227-665A-F74BBF407B11}"/>
          </ac:picMkLst>
        </pc:picChg>
      </pc:sldChg>
      <pc:sldChg chg="del">
        <pc:chgData name="Abels, Patrick" userId="ba666de4-0d21-43a6-8e66-51a18aae1b4a" providerId="ADAL" clId="{C1569B5E-A551-4953-9E72-399B1ABBEAAF}" dt="2024-03-23T11:55:56.948" v="19" actId="47"/>
        <pc:sldMkLst>
          <pc:docMk/>
          <pc:sldMk cId="1150980754" sldId="279"/>
        </pc:sldMkLst>
      </pc:sldChg>
      <pc:sldChg chg="del">
        <pc:chgData name="Abels, Patrick" userId="ba666de4-0d21-43a6-8e66-51a18aae1b4a" providerId="ADAL" clId="{C1569B5E-A551-4953-9E72-399B1ABBEAAF}" dt="2024-03-23T11:55:53.814" v="14" actId="47"/>
        <pc:sldMkLst>
          <pc:docMk/>
          <pc:sldMk cId="2794585650" sldId="280"/>
        </pc:sldMkLst>
      </pc:sldChg>
      <pc:sldChg chg="del">
        <pc:chgData name="Abels, Patrick" userId="ba666de4-0d21-43a6-8e66-51a18aae1b4a" providerId="ADAL" clId="{C1569B5E-A551-4953-9E72-399B1ABBEAAF}" dt="2024-03-23T11:55:54.403" v="15" actId="47"/>
        <pc:sldMkLst>
          <pc:docMk/>
          <pc:sldMk cId="3281062837" sldId="281"/>
        </pc:sldMkLst>
      </pc:sldChg>
      <pc:sldChg chg="del">
        <pc:chgData name="Abels, Patrick" userId="ba666de4-0d21-43a6-8e66-51a18aae1b4a" providerId="ADAL" clId="{C1569B5E-A551-4953-9E72-399B1ABBEAAF}" dt="2024-03-23T11:55:54.831" v="16" actId="47"/>
        <pc:sldMkLst>
          <pc:docMk/>
          <pc:sldMk cId="3634478817" sldId="282"/>
        </pc:sldMkLst>
      </pc:sldChg>
      <pc:sldChg chg="del">
        <pc:chgData name="Abels, Patrick" userId="ba666de4-0d21-43a6-8e66-51a18aae1b4a" providerId="ADAL" clId="{C1569B5E-A551-4953-9E72-399B1ABBEAAF}" dt="2024-03-23T11:55:55.340" v="17" actId="47"/>
        <pc:sldMkLst>
          <pc:docMk/>
          <pc:sldMk cId="3419141148" sldId="283"/>
        </pc:sldMkLst>
      </pc:sldChg>
      <pc:sldChg chg="del">
        <pc:chgData name="Abels, Patrick" userId="ba666de4-0d21-43a6-8e66-51a18aae1b4a" providerId="ADAL" clId="{C1569B5E-A551-4953-9E72-399B1ABBEAAF}" dt="2024-03-23T11:55:55.814" v="18" actId="47"/>
        <pc:sldMkLst>
          <pc:docMk/>
          <pc:sldMk cId="1648068024" sldId="284"/>
        </pc:sldMkLst>
      </pc:sldChg>
      <pc:sldChg chg="new del">
        <pc:chgData name="Abels, Patrick" userId="ba666de4-0d21-43a6-8e66-51a18aae1b4a" providerId="ADAL" clId="{C1569B5E-A551-4953-9E72-399B1ABBEAAF}" dt="2024-03-23T11:55:34.199" v="7" actId="47"/>
        <pc:sldMkLst>
          <pc:docMk/>
          <pc:sldMk cId="1741102291" sldId="285"/>
        </pc:sldMkLst>
      </pc:sldChg>
      <pc:sldChg chg="new del">
        <pc:chgData name="Abels, Patrick" userId="ba666de4-0d21-43a6-8e66-51a18aae1b4a" providerId="ADAL" clId="{C1569B5E-A551-4953-9E72-399B1ABBEAAF}" dt="2024-03-23T13:27:09.040" v="531" actId="47"/>
        <pc:sldMkLst>
          <pc:docMk/>
          <pc:sldMk cId="2464601189" sldId="285"/>
        </pc:sldMkLst>
      </pc:sldChg>
      <pc:sldChg chg="addSp delSp modSp new mod">
        <pc:chgData name="Abels, Patrick" userId="ba666de4-0d21-43a6-8e66-51a18aae1b4a" providerId="ADAL" clId="{C1569B5E-A551-4953-9E72-399B1ABBEAAF}" dt="2024-03-23T13:25:15.920" v="509" actId="207"/>
        <pc:sldMkLst>
          <pc:docMk/>
          <pc:sldMk cId="3130834723" sldId="286"/>
        </pc:sldMkLst>
        <pc:spChg chg="mod">
          <ac:chgData name="Abels, Patrick" userId="ba666de4-0d21-43a6-8e66-51a18aae1b4a" providerId="ADAL" clId="{C1569B5E-A551-4953-9E72-399B1ABBEAAF}" dt="2024-03-23T13:06:17.655" v="279" actId="20577"/>
          <ac:spMkLst>
            <pc:docMk/>
            <pc:sldMk cId="3130834723" sldId="286"/>
            <ac:spMk id="2" creationId="{8138EAF2-B7AB-0C82-B6DB-872015670C6A}"/>
          </ac:spMkLst>
        </pc:spChg>
        <pc:spChg chg="mod">
          <ac:chgData name="Abels, Patrick" userId="ba666de4-0d21-43a6-8e66-51a18aae1b4a" providerId="ADAL" clId="{C1569B5E-A551-4953-9E72-399B1ABBEAAF}" dt="2024-03-23T12:52:51.018" v="82" actId="20577"/>
          <ac:spMkLst>
            <pc:docMk/>
            <pc:sldMk cId="3130834723" sldId="286"/>
            <ac:spMk id="3" creationId="{D1B9D638-5FDD-643A-EB91-4638D8D8545F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4" creationId="{DB3A83E3-C9A8-3B09-EA52-D76A8B7FA960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5" creationId="{7016879D-7865-DFE3-58ED-CFEF4B3D4CBB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6" creationId="{4A918EC9-08DF-BBC6-933A-DE99724486A2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7" creationId="{EA0E3200-8FB3-C9BA-C9A8-5157AA54F44F}"/>
          </ac:spMkLst>
        </pc:spChg>
        <pc:spChg chg="add mod">
          <ac:chgData name="Abels, Patrick" userId="ba666de4-0d21-43a6-8e66-51a18aae1b4a" providerId="ADAL" clId="{C1569B5E-A551-4953-9E72-399B1ABBEAAF}" dt="2024-03-23T13:09:51.768" v="369" actId="1035"/>
          <ac:spMkLst>
            <pc:docMk/>
            <pc:sldMk cId="3130834723" sldId="286"/>
            <ac:spMk id="8" creationId="{0B62D4D1-E6DC-727E-B68D-5342BADE3D7D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9" creationId="{BE4CA829-7C9C-5913-49B7-7AC65A65A91E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10" creationId="{CD6EFEBB-0800-2B61-D0F5-1305FBA60302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11" creationId="{8EA459AD-2E9B-320A-25B2-08EA96899378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2" creationId="{417D1AA3-6BAA-43EF-A035-83B11C8D15DA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3" creationId="{06BA1DD4-AD9B-8C51-6CF6-0300149C8355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4" creationId="{916D6BC7-E7B0-782C-63D2-1D778381E76E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5" creationId="{7E82A733-A298-34B8-48C0-FDCF6C4CC863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6" creationId="{90CDD2A6-31C6-270C-33AB-B643D12B182B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7" creationId="{D36A8F78-29F5-DD90-3476-1FB61B0DB146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8" creationId="{1A3302CB-B7DE-A9DE-F9A4-FE45E1F8953C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9" creationId="{1D7AEF0F-8AB1-00E4-14F0-AD0C4CC9CF7B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0" creationId="{1DCD5093-4FDC-44C7-5599-E83B08F1D301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1" creationId="{9CEDBC77-C653-3919-9469-2EF1E41D8098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2" creationId="{D54EA67F-32AD-F28D-3410-E861F019B9F8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3" creationId="{5586E30B-3D38-FEB0-3957-A54D6443825B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4" creationId="{F09C3813-67A8-73A1-1A43-58813EC951DC}"/>
          </ac:spMkLst>
        </pc:spChg>
        <pc:spChg chg="add mod">
          <ac:chgData name="Abels, Patrick" userId="ba666de4-0d21-43a6-8e66-51a18aae1b4a" providerId="ADAL" clId="{C1569B5E-A551-4953-9E72-399B1ABBEAAF}" dt="2024-03-23T13:25:00.314" v="502" actId="6549"/>
          <ac:spMkLst>
            <pc:docMk/>
            <pc:sldMk cId="3130834723" sldId="286"/>
            <ac:spMk id="25" creationId="{E15A3602-F966-B793-7A4C-4A30786C2528}"/>
          </ac:spMkLst>
        </pc:spChg>
        <pc:spChg chg="add mod">
          <ac:chgData name="Abels, Patrick" userId="ba666de4-0d21-43a6-8e66-51a18aae1b4a" providerId="ADAL" clId="{C1569B5E-A551-4953-9E72-399B1ABBEAAF}" dt="2024-03-23T13:25:08.457" v="508" actId="6549"/>
          <ac:spMkLst>
            <pc:docMk/>
            <pc:sldMk cId="3130834723" sldId="286"/>
            <ac:spMk id="26" creationId="{904DA79D-4618-DDC9-A566-D0BBBE15824E}"/>
          </ac:spMkLst>
        </pc:spChg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gute</a:t>
            </a:r>
            <a:r>
              <a:rPr lang="en-GB" dirty="0"/>
              <a:t> </a:t>
            </a:r>
            <a:r>
              <a:rPr lang="en-GB" b="1" dirty="0" err="1">
                <a:solidFill>
                  <a:srgbClr val="FFC000"/>
                </a:solidFill>
              </a:rPr>
              <a:t>Statistik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5E8B381-746F-92FF-7627-F4C94F0815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t="27279" r="9479" b="48148"/>
          <a:stretch/>
        </p:blipFill>
        <p:spPr>
          <a:xfrm>
            <a:off x="147443" y="228600"/>
            <a:ext cx="11905219" cy="175367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53B18150-CD39-7905-A3BE-F2BCCDB269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700" y="4415735"/>
            <a:ext cx="3759837" cy="233793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42693CD0-F278-4D28-B688-EFCF9DD0D00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58" t="25714" r="7955" b="32223"/>
          <a:stretch/>
        </p:blipFill>
        <p:spPr>
          <a:xfrm>
            <a:off x="4469783" y="2133645"/>
            <a:ext cx="3241876" cy="461880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5F1765DB-D440-2C1B-E726-816FE24EFF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" y="2123998"/>
            <a:ext cx="3452690" cy="463288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C75570-BA6A-1B74-C594-0887CA7A4FDD}"/>
              </a:ext>
            </a:extLst>
          </p:cNvPr>
          <p:cNvSpPr txBox="1"/>
          <p:nvPr/>
        </p:nvSpPr>
        <p:spPr>
          <a:xfrm>
            <a:off x="402485" y="3953434"/>
            <a:ext cx="3310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err="1">
                <a:solidFill>
                  <a:srgbClr val="FF0000"/>
                </a:solidFill>
              </a:rPr>
              <a:t>Umsatzkrise</a:t>
            </a:r>
            <a:r>
              <a:rPr lang="en-GB" sz="4000" b="1" dirty="0">
                <a:solidFill>
                  <a:srgbClr val="FF0000"/>
                </a:solidFill>
              </a:rPr>
              <a:t> ?!</a:t>
            </a:r>
            <a:endParaRPr lang="en-DE" sz="40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C35DF29B-CC49-6A0E-D387-0202062094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700" y="2072292"/>
            <a:ext cx="3759837" cy="233793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1376CA-D736-34DF-2FF0-DB9350D10191}"/>
              </a:ext>
            </a:extLst>
          </p:cNvPr>
          <p:cNvSpPr txBox="1"/>
          <p:nvPr/>
        </p:nvSpPr>
        <p:spPr>
          <a:xfrm>
            <a:off x="8561858" y="3986946"/>
            <a:ext cx="35006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err="1">
                <a:solidFill>
                  <a:srgbClr val="FF0000"/>
                </a:solidFill>
              </a:rPr>
              <a:t>Treue</a:t>
            </a:r>
            <a:r>
              <a:rPr lang="en-GB" sz="4000" b="1" dirty="0">
                <a:solidFill>
                  <a:srgbClr val="FF0000"/>
                </a:solidFill>
              </a:rPr>
              <a:t> Bayern ?!</a:t>
            </a:r>
            <a:endParaRPr lang="en-DE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2859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A3327C-8399-2EED-9B2D-E16306E87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Erstellt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zwei</a:t>
            </a:r>
            <a:r>
              <a:rPr lang="en-GB" dirty="0"/>
              <a:t> / </a:t>
            </a:r>
            <a:r>
              <a:rPr lang="en-GB" dirty="0" err="1"/>
              <a:t>dritt</a:t>
            </a:r>
            <a:r>
              <a:rPr lang="en-GB" dirty="0"/>
              <a:t> eure </a:t>
            </a:r>
            <a:r>
              <a:rPr lang="en-GB" dirty="0" err="1"/>
              <a:t>eigene</a:t>
            </a:r>
            <a:r>
              <a:rPr lang="en-GB" dirty="0"/>
              <a:t> </a:t>
            </a:r>
            <a:r>
              <a:rPr lang="en-GB" dirty="0" err="1"/>
              <a:t>Statistik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Excel: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1. Frage</a:t>
            </a:r>
            <a:r>
              <a:rPr lang="en-GB" dirty="0"/>
              <a:t>, die </a:t>
            </a:r>
            <a:r>
              <a:rPr lang="en-GB" dirty="0" err="1"/>
              <a:t>mit</a:t>
            </a:r>
            <a:r>
              <a:rPr lang="en-GB" dirty="0"/>
              <a:t> einer </a:t>
            </a:r>
            <a:r>
              <a:rPr lang="en-GB" dirty="0" err="1"/>
              <a:t>Zahl</a:t>
            </a:r>
            <a:r>
              <a:rPr lang="en-GB" dirty="0"/>
              <a:t> </a:t>
            </a:r>
            <a:r>
              <a:rPr lang="en-GB" dirty="0" err="1"/>
              <a:t>beantwortet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2. Frage</a:t>
            </a:r>
            <a:r>
              <a:rPr lang="en-GB" dirty="0"/>
              <a:t>, die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etwas</a:t>
            </a:r>
            <a:r>
              <a:rPr lang="en-GB" dirty="0"/>
              <a:t> (</a:t>
            </a:r>
            <a:r>
              <a:rPr lang="en-GB" dirty="0" err="1"/>
              <a:t>keine</a:t>
            </a:r>
            <a:r>
              <a:rPr lang="en-GB" dirty="0"/>
              <a:t> </a:t>
            </a:r>
            <a:r>
              <a:rPr lang="en-GB" dirty="0" err="1"/>
              <a:t>Zahl</a:t>
            </a:r>
            <a:r>
              <a:rPr lang="en-GB" dirty="0"/>
              <a:t>) </a:t>
            </a:r>
            <a:r>
              <a:rPr lang="en-GB" dirty="0" err="1"/>
              <a:t>beantwortet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das in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Reihenfolge</a:t>
            </a:r>
            <a:r>
              <a:rPr lang="en-GB" dirty="0"/>
              <a:t> </a:t>
            </a:r>
            <a:r>
              <a:rPr lang="en-GB" dirty="0" err="1"/>
              <a:t>gebracht</a:t>
            </a:r>
            <a:r>
              <a:rPr lang="en-GB" dirty="0"/>
              <a:t> werden kann (Smileys, </a:t>
            </a:r>
            <a:r>
              <a:rPr lang="en-GB" dirty="0" err="1"/>
              <a:t>Symbole</a:t>
            </a:r>
            <a:r>
              <a:rPr lang="en-GB" dirty="0"/>
              <a:t>, </a:t>
            </a:r>
            <a:r>
              <a:rPr lang="en-GB" dirty="0" err="1"/>
              <a:t>wertende</a:t>
            </a:r>
            <a:r>
              <a:rPr lang="en-GB" dirty="0"/>
              <a:t> </a:t>
            </a:r>
            <a:r>
              <a:rPr lang="en-GB" dirty="0" err="1"/>
              <a:t>Worte</a:t>
            </a:r>
            <a:r>
              <a:rPr lang="en-GB" dirty="0"/>
              <a:t>, 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3. Frage</a:t>
            </a:r>
            <a:r>
              <a:rPr lang="en-GB" dirty="0"/>
              <a:t>, die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etwas</a:t>
            </a:r>
            <a:r>
              <a:rPr lang="en-GB" dirty="0"/>
              <a:t> (</a:t>
            </a:r>
            <a:r>
              <a:rPr lang="en-GB" dirty="0" err="1"/>
              <a:t>keine</a:t>
            </a:r>
            <a:r>
              <a:rPr lang="en-GB" dirty="0"/>
              <a:t> </a:t>
            </a:r>
            <a:r>
              <a:rPr lang="en-GB" dirty="0" err="1"/>
              <a:t>Zahl</a:t>
            </a:r>
            <a:r>
              <a:rPr lang="en-GB" dirty="0"/>
              <a:t>) </a:t>
            </a:r>
            <a:r>
              <a:rPr lang="en-GB" dirty="0" err="1"/>
              <a:t>beantwortet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das </a:t>
            </a:r>
            <a:r>
              <a:rPr lang="en-GB" dirty="0" err="1"/>
              <a:t>nicht</a:t>
            </a:r>
            <a:r>
              <a:rPr lang="en-GB" dirty="0"/>
              <a:t> in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Reihenfolge</a:t>
            </a:r>
            <a:r>
              <a:rPr lang="en-GB" dirty="0"/>
              <a:t> </a:t>
            </a:r>
            <a:r>
              <a:rPr lang="en-GB" dirty="0" err="1"/>
              <a:t>gebracht</a:t>
            </a:r>
            <a:r>
              <a:rPr lang="en-GB" dirty="0"/>
              <a:t> werden kann (</a:t>
            </a:r>
            <a:r>
              <a:rPr lang="en-GB" dirty="0" err="1"/>
              <a:t>Farbe</a:t>
            </a:r>
            <a:r>
              <a:rPr lang="en-GB" dirty="0"/>
              <a:t>, </a:t>
            </a:r>
            <a:r>
              <a:rPr lang="en-GB" dirty="0" err="1"/>
              <a:t>Eissorte</a:t>
            </a:r>
            <a:r>
              <a:rPr lang="en-GB" dirty="0"/>
              <a:t>, </a:t>
            </a:r>
            <a:r>
              <a:rPr lang="en-GB" dirty="0" err="1"/>
              <a:t>Lieblingsfach</a:t>
            </a:r>
            <a:r>
              <a:rPr lang="en-GB" dirty="0"/>
              <a:t>, ...)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Mögliche</a:t>
            </a:r>
            <a:r>
              <a:rPr lang="en-GB" dirty="0"/>
              <a:t> Fragen: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B8382-7C62-23CA-F18C-A582CA1A0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86" y="2036616"/>
            <a:ext cx="7667575" cy="4614567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Befrage</a:t>
            </a:r>
            <a:r>
              <a:rPr lang="en-GB" dirty="0"/>
              <a:t> 50 Menschen und </a:t>
            </a:r>
            <a:r>
              <a:rPr lang="en-GB" dirty="0" err="1"/>
              <a:t>fülle</a:t>
            </a:r>
            <a:r>
              <a:rPr lang="en-GB" dirty="0"/>
              <a:t> deine </a:t>
            </a:r>
            <a:r>
              <a:rPr lang="en-GB" dirty="0" err="1"/>
              <a:t>Statistik</a:t>
            </a:r>
            <a:r>
              <a:rPr lang="en-GB" dirty="0"/>
              <a:t> </a:t>
            </a:r>
            <a:r>
              <a:rPr lang="en-GB" dirty="0" err="1"/>
              <a:t>aus.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2024-06-17T20:09:44Z</dcterms:modified>
</cp:coreProperties>
</file>