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8" r:id="rId3"/>
    <p:sldId id="274" r:id="rId4"/>
    <p:sldId id="289" r:id="rId5"/>
    <p:sldId id="290" r:id="rId6"/>
    <p:sldId id="269" r:id="rId7"/>
    <p:sldId id="291" r:id="rId8"/>
    <p:sldId id="292" r:id="rId9"/>
    <p:sldId id="273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FF9428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58F8F0EB-28C8-4D01-87D5-C3EBC0B35425}"/>
    <pc:docChg chg="custSel addSld delSld modSld">
      <pc:chgData name="Abels, Patrick" userId="ba666de4-0d21-43a6-8e66-51a18aae1b4a" providerId="ADAL" clId="{58F8F0EB-28C8-4D01-87D5-C3EBC0B35425}" dt="2024-06-17T20:23:31.352" v="700" actId="1076"/>
      <pc:docMkLst>
        <pc:docMk/>
      </pc:docMkLst>
      <pc:sldChg chg="addSp modSp mod">
        <pc:chgData name="Abels, Patrick" userId="ba666de4-0d21-43a6-8e66-51a18aae1b4a" providerId="ADAL" clId="{58F8F0EB-28C8-4D01-87D5-C3EBC0B35425}" dt="2024-06-17T20:19:00.048" v="499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8F8F0EB-28C8-4D01-87D5-C3EBC0B35425}" dt="2024-06-17T20:18:51.375" v="497" actId="20577"/>
          <ac:spMkLst>
            <pc:docMk/>
            <pc:sldMk cId="1535252720" sldId="269"/>
            <ac:spMk id="2" creationId="{20A3327C-8399-2EED-9B2D-E16306E873C7}"/>
          </ac:spMkLst>
        </pc:spChg>
        <pc:spChg chg="mod">
          <ac:chgData name="Abels, Patrick" userId="ba666de4-0d21-43a6-8e66-51a18aae1b4a" providerId="ADAL" clId="{58F8F0EB-28C8-4D01-87D5-C3EBC0B35425}" dt="2024-06-17T20:18:47.701" v="496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8F8F0EB-28C8-4D01-87D5-C3EBC0B35425}" dt="2024-06-17T20:19:00.048" v="499" actId="1076"/>
          <ac:picMkLst>
            <pc:docMk/>
            <pc:sldMk cId="1535252720" sldId="269"/>
            <ac:picMk id="4" creationId="{92E7FA92-C377-8AD7-A2DA-56E4995EDDEC}"/>
          </ac:picMkLst>
        </pc:picChg>
      </pc:sldChg>
      <pc:sldChg chg="addSp modSp mod">
        <pc:chgData name="Abels, Patrick" userId="ba666de4-0d21-43a6-8e66-51a18aae1b4a" providerId="ADAL" clId="{58F8F0EB-28C8-4D01-87D5-C3EBC0B35425}" dt="2024-06-17T20:23:31.352" v="70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58F8F0EB-28C8-4D01-87D5-C3EBC0B35425}" dt="2024-06-17T20:21:44.579" v="668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58F8F0EB-28C8-4D01-87D5-C3EBC0B35425}" dt="2024-06-17T20:23:31.352" v="700" actId="1076"/>
          <ac:picMkLst>
            <pc:docMk/>
            <pc:sldMk cId="1722427942" sldId="273"/>
            <ac:picMk id="1026" creationId="{243F7426-461A-AB6C-4824-CE515D05FD3A}"/>
          </ac:picMkLst>
        </pc:picChg>
      </pc:sldChg>
      <pc:sldChg chg="modSp mod">
        <pc:chgData name="Abels, Patrick" userId="ba666de4-0d21-43a6-8e66-51a18aae1b4a" providerId="ADAL" clId="{58F8F0EB-28C8-4D01-87D5-C3EBC0B35425}" dt="2024-06-17T20:13:28.217" v="230" actId="207"/>
        <pc:sldMkLst>
          <pc:docMk/>
          <pc:sldMk cId="3461349593" sldId="274"/>
        </pc:sldMkLst>
        <pc:spChg chg="mod">
          <ac:chgData name="Abels, Patrick" userId="ba666de4-0d21-43a6-8e66-51a18aae1b4a" providerId="ADAL" clId="{58F8F0EB-28C8-4D01-87D5-C3EBC0B35425}" dt="2024-06-17T20:13:28.217" v="230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del">
        <pc:chgData name="Abels, Patrick" userId="ba666de4-0d21-43a6-8e66-51a18aae1b4a" providerId="ADAL" clId="{58F8F0EB-28C8-4D01-87D5-C3EBC0B35425}" dt="2024-06-17T20:19:10.277" v="500" actId="47"/>
        <pc:sldMkLst>
          <pc:docMk/>
          <pc:sldMk cId="3317942293" sldId="278"/>
        </pc:sldMkLst>
      </pc:sldChg>
      <pc:sldChg chg="del">
        <pc:chgData name="Abels, Patrick" userId="ba666de4-0d21-43a6-8e66-51a18aae1b4a" providerId="ADAL" clId="{58F8F0EB-28C8-4D01-87D5-C3EBC0B35425}" dt="2024-06-17T20:13:46.978" v="231" actId="47"/>
        <pc:sldMkLst>
          <pc:docMk/>
          <pc:sldMk cId="229328591" sldId="287"/>
        </pc:sldMkLst>
      </pc:sldChg>
      <pc:sldChg chg="modSp new mod">
        <pc:chgData name="Abels, Patrick" userId="ba666de4-0d21-43a6-8e66-51a18aae1b4a" providerId="ADAL" clId="{58F8F0EB-28C8-4D01-87D5-C3EBC0B35425}" dt="2024-06-17T20:12:20.624" v="151" actId="2710"/>
        <pc:sldMkLst>
          <pc:docMk/>
          <pc:sldMk cId="868794778" sldId="288"/>
        </pc:sldMkLst>
        <pc:spChg chg="mod">
          <ac:chgData name="Abels, Patrick" userId="ba666de4-0d21-43a6-8e66-51a18aae1b4a" providerId="ADAL" clId="{58F8F0EB-28C8-4D01-87D5-C3EBC0B35425}" dt="2024-06-17T20:12:20.624" v="151" actId="2710"/>
          <ac:spMkLst>
            <pc:docMk/>
            <pc:sldMk cId="868794778" sldId="288"/>
            <ac:spMk id="2" creationId="{E0941E72-132F-1D8B-E868-04D8E87345B8}"/>
          </ac:spMkLst>
        </pc:spChg>
      </pc:sldChg>
      <pc:sldChg chg="addSp delSp modSp new mod">
        <pc:chgData name="Abels, Patrick" userId="ba666de4-0d21-43a6-8e66-51a18aae1b4a" providerId="ADAL" clId="{58F8F0EB-28C8-4D01-87D5-C3EBC0B35425}" dt="2024-06-17T20:15:47.688" v="395" actId="1035"/>
        <pc:sldMkLst>
          <pc:docMk/>
          <pc:sldMk cId="1721706684" sldId="289"/>
        </pc:sldMkLst>
        <pc:spChg chg="mod">
          <ac:chgData name="Abels, Patrick" userId="ba666de4-0d21-43a6-8e66-51a18aae1b4a" providerId="ADAL" clId="{58F8F0EB-28C8-4D01-87D5-C3EBC0B35425}" dt="2024-06-17T20:14:20.085" v="234" actId="2711"/>
          <ac:spMkLst>
            <pc:docMk/>
            <pc:sldMk cId="1721706684" sldId="289"/>
            <ac:spMk id="2" creationId="{822865BF-497E-9508-A3F0-295DF039E88D}"/>
          </ac:spMkLst>
        </pc:spChg>
        <pc:spChg chg="add mod">
          <ac:chgData name="Abels, Patrick" userId="ba666de4-0d21-43a6-8e66-51a18aae1b4a" providerId="ADAL" clId="{58F8F0EB-28C8-4D01-87D5-C3EBC0B35425}" dt="2024-06-17T20:14:57.495" v="292" actId="1038"/>
          <ac:spMkLst>
            <pc:docMk/>
            <pc:sldMk cId="1721706684" sldId="289"/>
            <ac:spMk id="6" creationId="{7D459873-7748-8FD1-8B5A-5E1EE456942B}"/>
          </ac:spMkLst>
        </pc:spChg>
        <pc:spChg chg="add mod">
          <ac:chgData name="Abels, Patrick" userId="ba666de4-0d21-43a6-8e66-51a18aae1b4a" providerId="ADAL" clId="{58F8F0EB-28C8-4D01-87D5-C3EBC0B35425}" dt="2024-06-17T20:14:37.185" v="260" actId="1038"/>
          <ac:spMkLst>
            <pc:docMk/>
            <pc:sldMk cId="1721706684" sldId="289"/>
            <ac:spMk id="9" creationId="{0891D562-4AC2-EBCD-7021-08EEAA3D0B5A}"/>
          </ac:spMkLst>
        </pc:spChg>
        <pc:spChg chg="add mod">
          <ac:chgData name="Abels, Patrick" userId="ba666de4-0d21-43a6-8e66-51a18aae1b4a" providerId="ADAL" clId="{58F8F0EB-28C8-4D01-87D5-C3EBC0B35425}" dt="2024-06-17T20:15:07.409" v="332" actId="1035"/>
          <ac:spMkLst>
            <pc:docMk/>
            <pc:sldMk cId="1721706684" sldId="289"/>
            <ac:spMk id="12" creationId="{85E9E647-6A7B-00A8-DA17-EA8404FDE64C}"/>
          </ac:spMkLst>
        </pc:spChg>
        <pc:spChg chg="add mod">
          <ac:chgData name="Abels, Patrick" userId="ba666de4-0d21-43a6-8e66-51a18aae1b4a" providerId="ADAL" clId="{58F8F0EB-28C8-4D01-87D5-C3EBC0B35425}" dt="2024-06-17T20:15:34.316" v="355" actId="1037"/>
          <ac:spMkLst>
            <pc:docMk/>
            <pc:sldMk cId="1721706684" sldId="289"/>
            <ac:spMk id="15" creationId="{57D2CAD9-29C9-3031-5C8B-3CF7F0EB7EB2}"/>
          </ac:spMkLst>
        </pc:spChg>
        <pc:spChg chg="add del mod">
          <ac:chgData name="Abels, Patrick" userId="ba666de4-0d21-43a6-8e66-51a18aae1b4a" providerId="ADAL" clId="{58F8F0EB-28C8-4D01-87D5-C3EBC0B35425}" dt="2024-06-17T20:15:15.813" v="334" actId="478"/>
          <ac:spMkLst>
            <pc:docMk/>
            <pc:sldMk cId="1721706684" sldId="289"/>
            <ac:spMk id="16" creationId="{89675CA3-5770-FD1E-866D-C814A2DCBEAF}"/>
          </ac:spMkLst>
        </pc:spChg>
        <pc:spChg chg="add del mod">
          <ac:chgData name="Abels, Patrick" userId="ba666de4-0d21-43a6-8e66-51a18aae1b4a" providerId="ADAL" clId="{58F8F0EB-28C8-4D01-87D5-C3EBC0B35425}" dt="2024-06-17T20:15:17.475" v="335" actId="478"/>
          <ac:spMkLst>
            <pc:docMk/>
            <pc:sldMk cId="1721706684" sldId="289"/>
            <ac:spMk id="17" creationId="{77A3131F-78B8-B19D-61D3-3C9A88E76CBB}"/>
          </ac:spMkLst>
        </pc:sp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7" creationId="{05D0B362-D0D0-AE46-B0B3-9096E5CEC5CA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8" creationId="{2A80C73E-56CB-D45B-CE39-EF5CE521C0EB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0" creationId="{150C8840-4214-C4EE-8319-A56CC7A183E4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1" creationId="{CDAD3B38-8776-6286-867F-9BAA0DD92C01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3" creationId="{16CD35D8-29FF-7CC5-EA97-FF82BC848E3C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4" creationId="{280CE1EC-9BE7-E9DD-A709-3038AAD191A9}"/>
          </ac:graphicFrameMkLst>
        </pc:graphicFrameChg>
        <pc:picChg chg="add mod">
          <ac:chgData name="Abels, Patrick" userId="ba666de4-0d21-43a6-8e66-51a18aae1b4a" providerId="ADAL" clId="{58F8F0EB-28C8-4D01-87D5-C3EBC0B35425}" dt="2024-06-17T20:15:47.688" v="395" actId="1035"/>
          <ac:picMkLst>
            <pc:docMk/>
            <pc:sldMk cId="1721706684" sldId="289"/>
            <ac:picMk id="3" creationId="{D75CA255-9B35-89E1-3132-DAF3535C4A61}"/>
          </ac:picMkLst>
        </pc:picChg>
        <pc:picChg chg="add mod">
          <ac:chgData name="Abels, Patrick" userId="ba666de4-0d21-43a6-8e66-51a18aae1b4a" providerId="ADAL" clId="{58F8F0EB-28C8-4D01-87D5-C3EBC0B35425}" dt="2024-06-17T20:14:04.258" v="233"/>
          <ac:picMkLst>
            <pc:docMk/>
            <pc:sldMk cId="1721706684" sldId="289"/>
            <ac:picMk id="4" creationId="{10608BAD-FAA2-D8BB-7B98-58DC0B5077C2}"/>
          </ac:picMkLst>
        </pc:picChg>
        <pc:picChg chg="add mod">
          <ac:chgData name="Abels, Patrick" userId="ba666de4-0d21-43a6-8e66-51a18aae1b4a" providerId="ADAL" clId="{58F8F0EB-28C8-4D01-87D5-C3EBC0B35425}" dt="2024-06-17T20:14:04.258" v="233"/>
          <ac:picMkLst>
            <pc:docMk/>
            <pc:sldMk cId="1721706684" sldId="289"/>
            <ac:picMk id="5" creationId="{E41BCF46-C871-CA91-1FCF-FF8A763F7801}"/>
          </ac:picMkLst>
        </pc:picChg>
      </pc:sldChg>
      <pc:sldChg chg="addSp modSp new mod">
        <pc:chgData name="Abels, Patrick" userId="ba666de4-0d21-43a6-8e66-51a18aae1b4a" providerId="ADAL" clId="{58F8F0EB-28C8-4D01-87D5-C3EBC0B35425}" dt="2024-06-17T20:17:58.813" v="483" actId="113"/>
        <pc:sldMkLst>
          <pc:docMk/>
          <pc:sldMk cId="1001011021" sldId="290"/>
        </pc:sldMkLst>
        <pc:spChg chg="mod">
          <ac:chgData name="Abels, Patrick" userId="ba666de4-0d21-43a6-8e66-51a18aae1b4a" providerId="ADAL" clId="{58F8F0EB-28C8-4D01-87D5-C3EBC0B35425}" dt="2024-06-17T20:17:58.813" v="483" actId="113"/>
          <ac:spMkLst>
            <pc:docMk/>
            <pc:sldMk cId="1001011021" sldId="290"/>
            <ac:spMk id="2" creationId="{3B0AEAD9-6AAC-C385-4F92-790F2FB63402}"/>
          </ac:spMkLst>
        </pc:spChg>
        <pc:spChg chg="mod">
          <ac:chgData name="Abels, Patrick" userId="ba666de4-0d21-43a6-8e66-51a18aae1b4a" providerId="ADAL" clId="{58F8F0EB-28C8-4D01-87D5-C3EBC0B35425}" dt="2024-06-17T20:16:49.355" v="403" actId="20577"/>
          <ac:spMkLst>
            <pc:docMk/>
            <pc:sldMk cId="1001011021" sldId="290"/>
            <ac:spMk id="3" creationId="{583C4C72-CBAD-CFBA-5F0B-6DE71CF78007}"/>
          </ac:spMkLst>
        </pc:spChg>
        <pc:spChg chg="add mod">
          <ac:chgData name="Abels, Patrick" userId="ba666de4-0d21-43a6-8e66-51a18aae1b4a" providerId="ADAL" clId="{58F8F0EB-28C8-4D01-87D5-C3EBC0B35425}" dt="2024-06-17T20:17:31.387" v="455" actId="1076"/>
          <ac:spMkLst>
            <pc:docMk/>
            <pc:sldMk cId="1001011021" sldId="290"/>
            <ac:spMk id="5" creationId="{372C46B9-1C73-758C-1772-5BC9C2926C90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8" creationId="{3C9279B6-8320-094B-DC15-4B3DBB8AD6AD}"/>
          </ac:spMkLst>
        </pc:spChg>
        <pc:spChg chg="add mod">
          <ac:chgData name="Abels, Patrick" userId="ba666de4-0d21-43a6-8e66-51a18aae1b4a" providerId="ADAL" clId="{58F8F0EB-28C8-4D01-87D5-C3EBC0B35425}" dt="2024-06-17T20:17:41.099" v="482" actId="1035"/>
          <ac:spMkLst>
            <pc:docMk/>
            <pc:sldMk cId="1001011021" sldId="290"/>
            <ac:spMk id="10" creationId="{379525F5-8A0F-4A2D-0F49-22DEDE8D8820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11" creationId="{BE7EAC6D-DB40-1DB7-7F8E-3E4F2A120FBF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12" creationId="{E4125EF4-B428-E133-01A2-69D34B6F4188}"/>
          </ac:spMkLst>
        </pc:spChg>
        <pc:spChg chg="add mod">
          <ac:chgData name="Abels, Patrick" userId="ba666de4-0d21-43a6-8e66-51a18aae1b4a" providerId="ADAL" clId="{58F8F0EB-28C8-4D01-87D5-C3EBC0B35425}" dt="2024-06-17T20:17:31.387" v="455" actId="1076"/>
          <ac:spMkLst>
            <pc:docMk/>
            <pc:sldMk cId="1001011021" sldId="290"/>
            <ac:spMk id="13" creationId="{C3002C75-939F-9260-5F29-B4643C3B4454}"/>
          </ac:spMkLst>
        </pc:spChg>
        <pc:spChg chg="add mod">
          <ac:chgData name="Abels, Patrick" userId="ba666de4-0d21-43a6-8e66-51a18aae1b4a" providerId="ADAL" clId="{58F8F0EB-28C8-4D01-87D5-C3EBC0B35425}" dt="2024-06-17T20:17:41.099" v="482" actId="1035"/>
          <ac:spMkLst>
            <pc:docMk/>
            <pc:sldMk cId="1001011021" sldId="290"/>
            <ac:spMk id="14" creationId="{832E6145-F952-CB88-9ECB-69FA4CD104B0}"/>
          </ac:spMkLst>
        </pc:spChg>
        <pc:graphicFrameChg chg="add mod">
          <ac:chgData name="Abels, Patrick" userId="ba666de4-0d21-43a6-8e66-51a18aae1b4a" providerId="ADAL" clId="{58F8F0EB-28C8-4D01-87D5-C3EBC0B35425}" dt="2024-06-17T20:17:31.387" v="455" actId="1076"/>
          <ac:graphicFrameMkLst>
            <pc:docMk/>
            <pc:sldMk cId="1001011021" sldId="290"/>
            <ac:graphicFrameMk id="4" creationId="{C316B932-D0ED-8919-8387-9F957E199165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37.600" v="467" actId="1035"/>
          <ac:graphicFrameMkLst>
            <pc:docMk/>
            <pc:sldMk cId="1001011021" sldId="290"/>
            <ac:graphicFrameMk id="6" creationId="{0894CD48-329F-3EC9-7A74-4614DF1DCDA8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37.600" v="467" actId="1035"/>
          <ac:graphicFrameMkLst>
            <pc:docMk/>
            <pc:sldMk cId="1001011021" sldId="290"/>
            <ac:graphicFrameMk id="7" creationId="{78CE6763-AF04-0834-C807-67DD544B20FB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41.099" v="482" actId="1035"/>
          <ac:graphicFrameMkLst>
            <pc:docMk/>
            <pc:sldMk cId="1001011021" sldId="290"/>
            <ac:graphicFrameMk id="9" creationId="{4D96822C-4D58-F4AD-AA06-B28EFBBEA169}"/>
          </ac:graphicFrameMkLst>
        </pc:graphicFrameChg>
      </pc:sldChg>
      <pc:sldChg chg="addSp modSp new mod">
        <pc:chgData name="Abels, Patrick" userId="ba666de4-0d21-43a6-8e66-51a18aae1b4a" providerId="ADAL" clId="{58F8F0EB-28C8-4D01-87D5-C3EBC0B35425}" dt="2024-06-17T20:19:25.666" v="510" actId="1076"/>
        <pc:sldMkLst>
          <pc:docMk/>
          <pc:sldMk cId="4135071216" sldId="291"/>
        </pc:sldMkLst>
        <pc:spChg chg="mod">
          <ac:chgData name="Abels, Patrick" userId="ba666de4-0d21-43a6-8e66-51a18aae1b4a" providerId="ADAL" clId="{58F8F0EB-28C8-4D01-87D5-C3EBC0B35425}" dt="2024-06-17T20:19:20.160" v="508" actId="6549"/>
          <ac:spMkLst>
            <pc:docMk/>
            <pc:sldMk cId="4135071216" sldId="291"/>
            <ac:spMk id="3" creationId="{92F41646-A85B-30BC-58CB-3392A24D0094}"/>
          </ac:spMkLst>
        </pc:spChg>
        <pc:picChg chg="add mod">
          <ac:chgData name="Abels, Patrick" userId="ba666de4-0d21-43a6-8e66-51a18aae1b4a" providerId="ADAL" clId="{58F8F0EB-28C8-4D01-87D5-C3EBC0B35425}" dt="2024-06-17T20:19:25.666" v="510" actId="1076"/>
          <ac:picMkLst>
            <pc:docMk/>
            <pc:sldMk cId="4135071216" sldId="291"/>
            <ac:picMk id="4" creationId="{F2FA1D5E-409F-CFB9-6D73-3BEBAECA5018}"/>
          </ac:picMkLst>
        </pc:picChg>
      </pc:sldChg>
      <pc:sldChg chg="addSp modSp new mod">
        <pc:chgData name="Abels, Patrick" userId="ba666de4-0d21-43a6-8e66-51a18aae1b4a" providerId="ADAL" clId="{58F8F0EB-28C8-4D01-87D5-C3EBC0B35425}" dt="2024-06-17T20:19:49.416" v="520" actId="1076"/>
        <pc:sldMkLst>
          <pc:docMk/>
          <pc:sldMk cId="2228536467" sldId="292"/>
        </pc:sldMkLst>
        <pc:spChg chg="mod">
          <ac:chgData name="Abels, Patrick" userId="ba666de4-0d21-43a6-8e66-51a18aae1b4a" providerId="ADAL" clId="{58F8F0EB-28C8-4D01-87D5-C3EBC0B35425}" dt="2024-06-17T20:19:39.372" v="516" actId="20577"/>
          <ac:spMkLst>
            <pc:docMk/>
            <pc:sldMk cId="2228536467" sldId="292"/>
            <ac:spMk id="3" creationId="{5B4F067D-45C0-0161-D75D-82117D12E8CF}"/>
          </ac:spMkLst>
        </pc:spChg>
        <pc:picChg chg="add mod">
          <ac:chgData name="Abels, Patrick" userId="ba666de4-0d21-43a6-8e66-51a18aae1b4a" providerId="ADAL" clId="{58F8F0EB-28C8-4D01-87D5-C3EBC0B35425}" dt="2024-06-17T20:19:49.416" v="520" actId="1076"/>
          <ac:picMkLst>
            <pc:docMk/>
            <pc:sldMk cId="2228536467" sldId="292"/>
            <ac:picMk id="4" creationId="{E46A640D-1B20-97D1-2DD8-91A7D1D2D74D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C1569B5E-A551-4953-9E72-399B1ABBEAAF}"/>
    <pc:docChg chg="custSel addSld delSld modSld">
      <pc:chgData name="Abels, Patrick" userId="ba666de4-0d21-43a6-8e66-51a18aae1b4a" providerId="ADAL" clId="{C1569B5E-A551-4953-9E72-399B1ABBEAAF}" dt="2024-03-23T13:34:06.858" v="625" actId="20577"/>
      <pc:docMkLst>
        <pc:docMk/>
      </pc:docMkLst>
      <pc:sldChg chg="delSp modSp mod">
        <pc:chgData name="Abels, Patrick" userId="ba666de4-0d21-43a6-8e66-51a18aae1b4a" providerId="ADAL" clId="{C1569B5E-A551-4953-9E72-399B1ABBEAAF}" dt="2024-03-23T13:26:57.771" v="530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C1569B5E-A551-4953-9E72-399B1ABBEAAF}" dt="2024-03-23T13:26:57.771" v="530" actId="20577"/>
          <ac:spMkLst>
            <pc:docMk/>
            <pc:sldMk cId="4053142725" sldId="258"/>
            <ac:spMk id="4" creationId="{AA96C211-51D6-48C2-A9CD-AC4BFD66C881}"/>
          </ac:spMkLst>
        </pc:spChg>
        <pc:picChg chg="del">
          <ac:chgData name="Abels, Patrick" userId="ba666de4-0d21-43a6-8e66-51a18aae1b4a" providerId="ADAL" clId="{C1569B5E-A551-4953-9E72-399B1ABBEAAF}" dt="2024-03-23T11:55:05.161" v="0" actId="478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C1569B5E-A551-4953-9E72-399B1ABBEAAF}" dt="2024-03-23T11:55:06.464" v="1" actId="478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C1569B5E-A551-4953-9E72-399B1ABBEAAF}" dt="2024-03-23T13:29:18.054" v="600" actId="1076"/>
        <pc:sldMkLst>
          <pc:docMk/>
          <pc:sldMk cId="1535252720" sldId="269"/>
        </pc:sldMkLst>
        <pc:spChg chg="mod">
          <ac:chgData name="Abels, Patrick" userId="ba666de4-0d21-43a6-8e66-51a18aae1b4a" providerId="ADAL" clId="{C1569B5E-A551-4953-9E72-399B1ABBEAAF}" dt="2024-03-23T13:28:16" v="595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C1569B5E-A551-4953-9E72-399B1ABBEAAF}" dt="2024-03-23T13:29:16.368" v="599" actId="1076"/>
          <ac:picMkLst>
            <pc:docMk/>
            <pc:sldMk cId="1535252720" sldId="269"/>
            <ac:picMk id="4" creationId="{B07AC1C6-65C5-13B3-050F-E9D0C12A7A48}"/>
          </ac:picMkLst>
        </pc:picChg>
        <pc:picChg chg="del">
          <ac:chgData name="Abels, Patrick" userId="ba666de4-0d21-43a6-8e66-51a18aae1b4a" providerId="ADAL" clId="{C1569B5E-A551-4953-9E72-399B1ABBEAAF}" dt="2024-03-23T11:56:02.773" v="23" actId="478"/>
          <ac:picMkLst>
            <pc:docMk/>
            <pc:sldMk cId="1535252720" sldId="269"/>
            <ac:picMk id="5" creationId="{B0BAFBA6-6811-C3C0-CF5D-49944704BC2D}"/>
          </ac:picMkLst>
        </pc:picChg>
        <pc:picChg chg="add mod">
          <ac:chgData name="Abels, Patrick" userId="ba666de4-0d21-43a6-8e66-51a18aae1b4a" providerId="ADAL" clId="{C1569B5E-A551-4953-9E72-399B1ABBEAAF}" dt="2024-03-23T13:29:18.054" v="600" actId="1076"/>
          <ac:picMkLst>
            <pc:docMk/>
            <pc:sldMk cId="1535252720" sldId="269"/>
            <ac:picMk id="6" creationId="{08CAB8B0-817C-C308-436A-60748442EF91}"/>
          </ac:picMkLst>
        </pc:picChg>
        <pc:picChg chg="del">
          <ac:chgData name="Abels, Patrick" userId="ba666de4-0d21-43a6-8e66-51a18aae1b4a" providerId="ADAL" clId="{C1569B5E-A551-4953-9E72-399B1ABBEAAF}" dt="2024-03-23T11:56:02.145" v="22" actId="478"/>
          <ac:picMkLst>
            <pc:docMk/>
            <pc:sldMk cId="1535252720" sldId="269"/>
            <ac:picMk id="7" creationId="{8F03D761-099F-6CA3-A2C7-B8D4EC61A01E}"/>
          </ac:picMkLst>
        </pc:picChg>
        <pc:picChg chg="del">
          <ac:chgData name="Abels, Patrick" userId="ba666de4-0d21-43a6-8e66-51a18aae1b4a" providerId="ADAL" clId="{C1569B5E-A551-4953-9E72-399B1ABBEAAF}" dt="2024-03-23T11:56:01.640" v="21" actId="478"/>
          <ac:picMkLst>
            <pc:docMk/>
            <pc:sldMk cId="1535252720" sldId="269"/>
            <ac:picMk id="8" creationId="{B41A3C40-29D9-C68F-4FAF-CE4A0CA33FF5}"/>
          </ac:picMkLst>
        </pc:picChg>
      </pc:sldChg>
      <pc:sldChg chg="addSp delSp modSp mod">
        <pc:chgData name="Abels, Patrick" userId="ba666de4-0d21-43a6-8e66-51a18aae1b4a" providerId="ADAL" clId="{C1569B5E-A551-4953-9E72-399B1ABBEAAF}" dt="2024-03-23T13:32:26.180" v="60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C1569B5E-A551-4953-9E72-399B1ABBEAAF}" dt="2024-03-23T13:32:18.109" v="606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C1569B5E-A551-4953-9E72-399B1ABBEAAF}" dt="2024-03-23T13:32:26.180" v="609" actId="1076"/>
          <ac:picMkLst>
            <pc:docMk/>
            <pc:sldMk cId="1722427942" sldId="273"/>
            <ac:picMk id="4" creationId="{983CBD4D-3628-66EA-1B5E-764ABD187573}"/>
          </ac:picMkLst>
        </pc:picChg>
        <pc:picChg chg="del">
          <ac:chgData name="Abels, Patrick" userId="ba666de4-0d21-43a6-8e66-51a18aae1b4a" providerId="ADAL" clId="{C1569B5E-A551-4953-9E72-399B1ABBEAAF}" dt="2024-03-23T11:56:16.278" v="37" actId="478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C1569B5E-A551-4953-9E72-399B1ABBEAAF}" dt="2024-03-23T13:34:06.858" v="625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C1569B5E-A551-4953-9E72-399B1ABBEAAF}" dt="2024-03-23T13:34:06.858" v="625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del mod">
        <pc:chgData name="Abels, Patrick" userId="ba666de4-0d21-43a6-8e66-51a18aae1b4a" providerId="ADAL" clId="{C1569B5E-A551-4953-9E72-399B1ABBEAAF}" dt="2024-03-23T11:55:52.564" v="13" actId="47"/>
        <pc:sldMkLst>
          <pc:docMk/>
          <pc:sldMk cId="4188792782" sldId="275"/>
        </pc:sldMkLst>
        <pc:spChg chg="mod">
          <ac:chgData name="Abels, Patrick" userId="ba666de4-0d21-43a6-8e66-51a18aae1b4a" providerId="ADAL" clId="{C1569B5E-A551-4953-9E72-399B1ABBEAAF}" dt="2024-03-23T11:55:40.630" v="9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C1569B5E-A551-4953-9E72-399B1ABBEAAF}" dt="2024-03-23T11:55:44.918" v="11" actId="5793"/>
          <ac:spMkLst>
            <pc:docMk/>
            <pc:sldMk cId="4188792782" sldId="275"/>
            <ac:spMk id="5" creationId="{B1CB59AB-FB2A-AC3D-2D06-5AFF1E8FA03F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7" creationId="{D9A2D6F0-D9D6-19AB-6DF8-80961EAE9CB7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1" creationId="{54F6053D-D705-A261-CA2E-011AEA14C2EA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2" creationId="{95E3970E-FAF5-ABAB-19BB-2B612ADE9F54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3" creationId="{59F023EE-975E-10C9-973D-68D89B85E74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7" creationId="{5773759A-908C-403E-4730-673B418A1A14}"/>
          </ac:spMkLst>
        </pc:spChg>
      </pc:sldChg>
      <pc:sldChg chg="delSp del mod">
        <pc:chgData name="Abels, Patrick" userId="ba666de4-0d21-43a6-8e66-51a18aae1b4a" providerId="ADAL" clId="{C1569B5E-A551-4953-9E72-399B1ABBEAAF}" dt="2024-03-23T11:55:25.688" v="5" actId="47"/>
        <pc:sldMkLst>
          <pc:docMk/>
          <pc:sldMk cId="2432261518" sldId="276"/>
        </pc:sldMkLst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6" creationId="{A27C3349-C13B-36EE-B83C-A47DFE30701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9" creationId="{0DB8AD25-2F6A-6B60-C12B-49F24D46212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0" creationId="{3CE5311C-5438-6EDD-6E0D-0EAF4C1AA415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5" creationId="{C1A2468C-ADFF-B0A2-ED06-D6AB68E73D7F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7" creationId="{1B7D4C38-13D2-6BCA-3A50-A2449CA2F17D}"/>
          </ac:spMkLst>
        </pc:spChg>
        <pc:spChg chg="del">
          <ac:chgData name="Abels, Patrick" userId="ba666de4-0d21-43a6-8e66-51a18aae1b4a" providerId="ADAL" clId="{C1569B5E-A551-4953-9E72-399B1ABBEAAF}" dt="2024-03-23T11:55:22.429" v="3" actId="478"/>
          <ac:spMkLst>
            <pc:docMk/>
            <pc:sldMk cId="2432261518" sldId="276"/>
            <ac:spMk id="18" creationId="{AE38ED50-80F6-08DE-0E05-AC39C36DFC59}"/>
          </ac:spMkLst>
        </pc:spChg>
      </pc:sldChg>
      <pc:sldChg chg="addSp delSp modSp mod">
        <pc:chgData name="Abels, Patrick" userId="ba666de4-0d21-43a6-8e66-51a18aae1b4a" providerId="ADAL" clId="{C1569B5E-A551-4953-9E72-399B1ABBEAAF}" dt="2024-03-23T13:33:39.588" v="623" actId="1076"/>
        <pc:sldMkLst>
          <pc:docMk/>
          <pc:sldMk cId="3317942293" sldId="278"/>
        </pc:sldMkLst>
        <pc:spChg chg="mod">
          <ac:chgData name="Abels, Patrick" userId="ba666de4-0d21-43a6-8e66-51a18aae1b4a" providerId="ADAL" clId="{C1569B5E-A551-4953-9E72-399B1ABBEAAF}" dt="2024-03-23T13:32:38.584" v="615" actId="20577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C1569B5E-A551-4953-9E72-399B1ABBEAAF}" dt="2024-03-23T11:56:09.490" v="25" actId="478"/>
          <ac:picMkLst>
            <pc:docMk/>
            <pc:sldMk cId="3317942293" sldId="278"/>
            <ac:picMk id="5" creationId="{2F782E40-2DBD-4433-CE14-47522CFB3C7C}"/>
          </ac:picMkLst>
        </pc:picChg>
        <pc:picChg chg="add mod modCrop">
          <ac:chgData name="Abels, Patrick" userId="ba666de4-0d21-43a6-8e66-51a18aae1b4a" providerId="ADAL" clId="{C1569B5E-A551-4953-9E72-399B1ABBEAAF}" dt="2024-03-23T13:33:37.445" v="622" actId="1076"/>
          <ac:picMkLst>
            <pc:docMk/>
            <pc:sldMk cId="3317942293" sldId="278"/>
            <ac:picMk id="5" creationId="{AEBE103E-DE41-7288-98F0-0929260624C3}"/>
          </ac:picMkLst>
        </pc:picChg>
        <pc:picChg chg="add mod modCrop">
          <ac:chgData name="Abels, Patrick" userId="ba666de4-0d21-43a6-8e66-51a18aae1b4a" providerId="ADAL" clId="{C1569B5E-A551-4953-9E72-399B1ABBEAAF}" dt="2024-03-23T13:33:39.588" v="623" actId="1076"/>
          <ac:picMkLst>
            <pc:docMk/>
            <pc:sldMk cId="3317942293" sldId="278"/>
            <ac:picMk id="6" creationId="{EDF6C6DB-BD2D-125F-2627-E54BCB0F49CD}"/>
          </ac:picMkLst>
        </pc:picChg>
        <pc:picChg chg="del">
          <ac:chgData name="Abels, Patrick" userId="ba666de4-0d21-43a6-8e66-51a18aae1b4a" providerId="ADAL" clId="{C1569B5E-A551-4953-9E72-399B1ABBEAAF}" dt="2024-03-23T11:56:09.969" v="26" actId="478"/>
          <ac:picMkLst>
            <pc:docMk/>
            <pc:sldMk cId="3317942293" sldId="278"/>
            <ac:picMk id="7" creationId="{CDE85325-B067-4227-665A-F74BBF407B11}"/>
          </ac:picMkLst>
        </pc:picChg>
      </pc:sldChg>
      <pc:sldChg chg="del">
        <pc:chgData name="Abels, Patrick" userId="ba666de4-0d21-43a6-8e66-51a18aae1b4a" providerId="ADAL" clId="{C1569B5E-A551-4953-9E72-399B1ABBEAAF}" dt="2024-03-23T11:55:56.948" v="19" actId="47"/>
        <pc:sldMkLst>
          <pc:docMk/>
          <pc:sldMk cId="1150980754" sldId="279"/>
        </pc:sldMkLst>
      </pc:sldChg>
      <pc:sldChg chg="del">
        <pc:chgData name="Abels, Patrick" userId="ba666de4-0d21-43a6-8e66-51a18aae1b4a" providerId="ADAL" clId="{C1569B5E-A551-4953-9E72-399B1ABBEAAF}" dt="2024-03-23T11:55:53.814" v="14" actId="47"/>
        <pc:sldMkLst>
          <pc:docMk/>
          <pc:sldMk cId="2794585650" sldId="280"/>
        </pc:sldMkLst>
      </pc:sldChg>
      <pc:sldChg chg="del">
        <pc:chgData name="Abels, Patrick" userId="ba666de4-0d21-43a6-8e66-51a18aae1b4a" providerId="ADAL" clId="{C1569B5E-A551-4953-9E72-399B1ABBEAAF}" dt="2024-03-23T11:55:54.403" v="15" actId="47"/>
        <pc:sldMkLst>
          <pc:docMk/>
          <pc:sldMk cId="3281062837" sldId="281"/>
        </pc:sldMkLst>
      </pc:sldChg>
      <pc:sldChg chg="del">
        <pc:chgData name="Abels, Patrick" userId="ba666de4-0d21-43a6-8e66-51a18aae1b4a" providerId="ADAL" clId="{C1569B5E-A551-4953-9E72-399B1ABBEAAF}" dt="2024-03-23T11:55:54.831" v="16" actId="47"/>
        <pc:sldMkLst>
          <pc:docMk/>
          <pc:sldMk cId="3634478817" sldId="282"/>
        </pc:sldMkLst>
      </pc:sldChg>
      <pc:sldChg chg="del">
        <pc:chgData name="Abels, Patrick" userId="ba666de4-0d21-43a6-8e66-51a18aae1b4a" providerId="ADAL" clId="{C1569B5E-A551-4953-9E72-399B1ABBEAAF}" dt="2024-03-23T11:55:55.340" v="17" actId="47"/>
        <pc:sldMkLst>
          <pc:docMk/>
          <pc:sldMk cId="3419141148" sldId="283"/>
        </pc:sldMkLst>
      </pc:sldChg>
      <pc:sldChg chg="del">
        <pc:chgData name="Abels, Patrick" userId="ba666de4-0d21-43a6-8e66-51a18aae1b4a" providerId="ADAL" clId="{C1569B5E-A551-4953-9E72-399B1ABBEAAF}" dt="2024-03-23T11:55:55.814" v="18" actId="47"/>
        <pc:sldMkLst>
          <pc:docMk/>
          <pc:sldMk cId="1648068024" sldId="284"/>
        </pc:sldMkLst>
      </pc:sldChg>
      <pc:sldChg chg="new del">
        <pc:chgData name="Abels, Patrick" userId="ba666de4-0d21-43a6-8e66-51a18aae1b4a" providerId="ADAL" clId="{C1569B5E-A551-4953-9E72-399B1ABBEAAF}" dt="2024-03-23T11:55:34.199" v="7" actId="47"/>
        <pc:sldMkLst>
          <pc:docMk/>
          <pc:sldMk cId="1741102291" sldId="285"/>
        </pc:sldMkLst>
      </pc:sldChg>
      <pc:sldChg chg="new del">
        <pc:chgData name="Abels, Patrick" userId="ba666de4-0d21-43a6-8e66-51a18aae1b4a" providerId="ADAL" clId="{C1569B5E-A551-4953-9E72-399B1ABBEAAF}" dt="2024-03-23T13:27:09.040" v="531" actId="47"/>
        <pc:sldMkLst>
          <pc:docMk/>
          <pc:sldMk cId="2464601189" sldId="285"/>
        </pc:sldMkLst>
      </pc:sldChg>
      <pc:sldChg chg="addSp delSp modSp new mod">
        <pc:chgData name="Abels, Patrick" userId="ba666de4-0d21-43a6-8e66-51a18aae1b4a" providerId="ADAL" clId="{C1569B5E-A551-4953-9E72-399B1ABBEAAF}" dt="2024-03-23T13:25:15.920" v="509" actId="207"/>
        <pc:sldMkLst>
          <pc:docMk/>
          <pc:sldMk cId="3130834723" sldId="286"/>
        </pc:sldMkLst>
        <pc:spChg chg="mod">
          <ac:chgData name="Abels, Patrick" userId="ba666de4-0d21-43a6-8e66-51a18aae1b4a" providerId="ADAL" clId="{C1569B5E-A551-4953-9E72-399B1ABBEAAF}" dt="2024-03-23T13:06:17.655" v="279" actId="20577"/>
          <ac:spMkLst>
            <pc:docMk/>
            <pc:sldMk cId="3130834723" sldId="286"/>
            <ac:spMk id="2" creationId="{8138EAF2-B7AB-0C82-B6DB-872015670C6A}"/>
          </ac:spMkLst>
        </pc:spChg>
        <pc:spChg chg="mod">
          <ac:chgData name="Abels, Patrick" userId="ba666de4-0d21-43a6-8e66-51a18aae1b4a" providerId="ADAL" clId="{C1569B5E-A551-4953-9E72-399B1ABBEAAF}" dt="2024-03-23T12:52:51.018" v="82" actId="20577"/>
          <ac:spMkLst>
            <pc:docMk/>
            <pc:sldMk cId="3130834723" sldId="286"/>
            <ac:spMk id="3" creationId="{D1B9D638-5FDD-643A-EB91-4638D8D8545F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4" creationId="{DB3A83E3-C9A8-3B09-EA52-D76A8B7FA960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5" creationId="{7016879D-7865-DFE3-58ED-CFEF4B3D4CBB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6" creationId="{4A918EC9-08DF-BBC6-933A-DE99724486A2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7" creationId="{EA0E3200-8FB3-C9BA-C9A8-5157AA54F44F}"/>
          </ac:spMkLst>
        </pc:spChg>
        <pc:spChg chg="add mod">
          <ac:chgData name="Abels, Patrick" userId="ba666de4-0d21-43a6-8e66-51a18aae1b4a" providerId="ADAL" clId="{C1569B5E-A551-4953-9E72-399B1ABBEAAF}" dt="2024-03-23T13:09:51.768" v="369" actId="1035"/>
          <ac:spMkLst>
            <pc:docMk/>
            <pc:sldMk cId="3130834723" sldId="286"/>
            <ac:spMk id="8" creationId="{0B62D4D1-E6DC-727E-B68D-5342BADE3D7D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9" creationId="{BE4CA829-7C9C-5913-49B7-7AC65A65A91E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10" creationId="{CD6EFEBB-0800-2B61-D0F5-1305FBA60302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11" creationId="{8EA459AD-2E9B-320A-25B2-08EA96899378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2" creationId="{417D1AA3-6BAA-43EF-A035-83B11C8D15DA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3" creationId="{06BA1DD4-AD9B-8C51-6CF6-0300149C8355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4" creationId="{916D6BC7-E7B0-782C-63D2-1D778381E76E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5" creationId="{7E82A733-A298-34B8-48C0-FDCF6C4CC863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6" creationId="{90CDD2A6-31C6-270C-33AB-B643D12B182B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7" creationId="{D36A8F78-29F5-DD90-3476-1FB61B0DB146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8" creationId="{1A3302CB-B7DE-A9DE-F9A4-FE45E1F8953C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9" creationId="{1D7AEF0F-8AB1-00E4-14F0-AD0C4CC9CF7B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0" creationId="{1DCD5093-4FDC-44C7-5599-E83B08F1D301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1" creationId="{9CEDBC77-C653-3919-9469-2EF1E41D8098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2" creationId="{D54EA67F-32AD-F28D-3410-E861F019B9F8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3" creationId="{5586E30B-3D38-FEB0-3957-A54D6443825B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4" creationId="{F09C3813-67A8-73A1-1A43-58813EC951DC}"/>
          </ac:spMkLst>
        </pc:spChg>
        <pc:spChg chg="add mod">
          <ac:chgData name="Abels, Patrick" userId="ba666de4-0d21-43a6-8e66-51a18aae1b4a" providerId="ADAL" clId="{C1569B5E-A551-4953-9E72-399B1ABBEAAF}" dt="2024-03-23T13:25:00.314" v="502" actId="6549"/>
          <ac:spMkLst>
            <pc:docMk/>
            <pc:sldMk cId="3130834723" sldId="286"/>
            <ac:spMk id="25" creationId="{E15A3602-F966-B793-7A4C-4A30786C2528}"/>
          </ac:spMkLst>
        </pc:spChg>
        <pc:spChg chg="add mod">
          <ac:chgData name="Abels, Patrick" userId="ba666de4-0d21-43a6-8e66-51a18aae1b4a" providerId="ADAL" clId="{C1569B5E-A551-4953-9E72-399B1ABBEAAF}" dt="2024-03-23T13:25:08.457" v="508" actId="6549"/>
          <ac:spMkLst>
            <pc:docMk/>
            <pc:sldMk cId="3130834723" sldId="286"/>
            <ac:spMk id="26" creationId="{904DA79D-4618-DDC9-A566-D0BBBE15824E}"/>
          </ac:spMkLst>
        </pc:s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AB7171CF-37D3-4DBA-A109-317B6A36A7F4}"/>
    <pc:docChg chg="custSel modSld">
      <pc:chgData name="Abels, Patrick" userId="ba666de4-0d21-43a6-8e66-51a18aae1b4a" providerId="ADAL" clId="{AB7171CF-37D3-4DBA-A109-317B6A36A7F4}" dt="2024-03-16T20:16:14.285" v="369" actId="6549"/>
      <pc:docMkLst>
        <pc:docMk/>
      </pc:docMkLst>
      <pc:sldChg chg="addSp delSp modSp mod">
        <pc:chgData name="Abels, Patrick" userId="ba666de4-0d21-43a6-8e66-51a18aae1b4a" providerId="ADAL" clId="{AB7171CF-37D3-4DBA-A109-317B6A36A7F4}" dt="2024-03-16T19:47:19.199" v="44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AB7171CF-37D3-4DBA-A109-317B6A36A7F4}" dt="2024-03-16T19:46:42.557" v="32" actId="478"/>
          <ac:picMkLst>
            <pc:docMk/>
            <pc:sldMk cId="4053142725" sldId="258"/>
            <ac:picMk id="2" creationId="{ADABCA65-609C-BA4E-3CF7-1AB170C0EAF0}"/>
          </ac:picMkLst>
        </pc:picChg>
        <pc:picChg chg="add mod modCrop">
          <ac:chgData name="Abels, Patrick" userId="ba666de4-0d21-43a6-8e66-51a18aae1b4a" providerId="ADAL" clId="{AB7171CF-37D3-4DBA-A109-317B6A36A7F4}" dt="2024-03-16T19:47:19.199" v="44" actId="1076"/>
          <ac:picMkLst>
            <pc:docMk/>
            <pc:sldMk cId="4053142725" sldId="258"/>
            <ac:picMk id="3" creationId="{2FB027CB-5A50-9E3F-4AB9-F189AA891A76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0:19.712" v="314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B7171CF-37D3-4DBA-A109-317B6A36A7F4}" dt="2024-03-16T20:09:10.505" v="308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4" creationId="{C551F3FB-83B3-0D5F-4914-1E45F2DC4E9C}"/>
          </ac:picMkLst>
        </pc:picChg>
        <pc:picChg chg="del">
          <ac:chgData name="Abels, Patrick" userId="ba666de4-0d21-43a6-8e66-51a18aae1b4a" providerId="ADAL" clId="{AB7171CF-37D3-4DBA-A109-317B6A36A7F4}" dt="2024-03-16T20:06:54.754" v="301" actId="478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AB7171CF-37D3-4DBA-A109-317B6A36A7F4}" dt="2024-03-16T20:06:55.377" v="302" actId="478"/>
          <ac:picMkLst>
            <pc:docMk/>
            <pc:sldMk cId="1535252720" sldId="269"/>
            <ac:picMk id="7" creationId="{4BA4451F-6E84-89BC-4888-9382129DA320}"/>
          </ac:picMkLst>
        </pc:picChg>
        <pc:picChg chg="del">
          <ac:chgData name="Abels, Patrick" userId="ba666de4-0d21-43a6-8e66-51a18aae1b4a" providerId="ADAL" clId="{AB7171CF-37D3-4DBA-A109-317B6A36A7F4}" dt="2024-03-16T20:06:54.314" v="300" actId="478"/>
          <ac:picMkLst>
            <pc:docMk/>
            <pc:sldMk cId="1535252720" sldId="269"/>
            <ac:picMk id="8" creationId="{58AA9554-653C-DAFC-6EE2-C33A10305994}"/>
          </ac:picMkLst>
        </pc:picChg>
        <pc:picChg chg="del">
          <ac:chgData name="Abels, Patrick" userId="ba666de4-0d21-43a6-8e66-51a18aae1b4a" providerId="ADAL" clId="{AB7171CF-37D3-4DBA-A109-317B6A36A7F4}" dt="2024-03-16T20:06:53.747" v="299" actId="478"/>
          <ac:picMkLst>
            <pc:docMk/>
            <pc:sldMk cId="1535252720" sldId="269"/>
            <ac:picMk id="9" creationId="{4F481999-4957-E60C-6AF5-5756E0B9AF6E}"/>
          </ac:picMkLst>
        </pc:pic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5:50.693" v="367"/>
        <pc:sldMkLst>
          <pc:docMk/>
          <pc:sldMk cId="1722427942" sldId="273"/>
        </pc:sldMkLst>
        <pc:spChg chg="mod">
          <ac:chgData name="Abels, Patrick" userId="ba666de4-0d21-43a6-8e66-51a18aae1b4a" providerId="ADAL" clId="{AB7171CF-37D3-4DBA-A109-317B6A36A7F4}" dt="2024-03-16T20:13:31.553" v="334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AB7171CF-37D3-4DBA-A109-317B6A36A7F4}" dt="2024-03-16T20:15:50.693" v="367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AB7171CF-37D3-4DBA-A109-317B6A36A7F4}" dt="2024-03-16T20:13:28.149" v="330" actId="478"/>
          <ac:picMkLst>
            <pc:docMk/>
            <pc:sldMk cId="1722427942" sldId="273"/>
            <ac:picMk id="5" creationId="{28CCCBDB-EA85-0F46-89B8-790664D8E687}"/>
          </ac:picMkLst>
        </pc:picChg>
        <pc:picChg chg="add mod modCrop">
          <ac:chgData name="Abels, Patrick" userId="ba666de4-0d21-43a6-8e66-51a18aae1b4a" providerId="ADAL" clId="{AB7171CF-37D3-4DBA-A109-317B6A36A7F4}" dt="2024-03-16T20:15:32.456" v="366" actId="1076"/>
          <ac:picMkLst>
            <pc:docMk/>
            <pc:sldMk cId="1722427942" sldId="273"/>
            <ac:picMk id="7" creationId="{3F3A8A34-15C0-83DF-CAC9-D8E0DE6EFC78}"/>
          </ac:picMkLst>
        </pc:picChg>
      </pc:sldChg>
      <pc:sldChg chg="modSp mod">
        <pc:chgData name="Abels, Patrick" userId="ba666de4-0d21-43a6-8e66-51a18aae1b4a" providerId="ADAL" clId="{AB7171CF-37D3-4DBA-A109-317B6A36A7F4}" dt="2024-03-16T20:16:14.285" v="369" actId="6549"/>
        <pc:sldMkLst>
          <pc:docMk/>
          <pc:sldMk cId="3461349593" sldId="274"/>
        </pc:sldMkLst>
        <pc:spChg chg="mod">
          <ac:chgData name="Abels, Patrick" userId="ba666de4-0d21-43a6-8e66-51a18aae1b4a" providerId="ADAL" clId="{AB7171CF-37D3-4DBA-A109-317B6A36A7F4}" dt="2024-03-16T20:16:14.285" v="369" actId="6549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mod">
        <pc:chgData name="Abels, Patrick" userId="ba666de4-0d21-43a6-8e66-51a18aae1b4a" providerId="ADAL" clId="{AB7171CF-37D3-4DBA-A109-317B6A36A7F4}" dt="2024-03-16T19:53:03.111" v="141" actId="207"/>
        <pc:sldMkLst>
          <pc:docMk/>
          <pc:sldMk cId="4188792782" sldId="275"/>
        </pc:sldMkLst>
        <pc:spChg chg="mod">
          <ac:chgData name="Abels, Patrick" userId="ba666de4-0d21-43a6-8e66-51a18aae1b4a" providerId="ADAL" clId="{AB7171CF-37D3-4DBA-A109-317B6A36A7F4}" dt="2024-03-16T19:50:47.901" v="10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AB7171CF-37D3-4DBA-A109-317B6A36A7F4}" dt="2024-03-16T19:46:27.835" v="31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AB7171CF-37D3-4DBA-A109-317B6A36A7F4}" dt="2024-03-16T19:52:12.675" v="138" actId="207"/>
          <ac:spMkLst>
            <pc:docMk/>
            <pc:sldMk cId="4188792782" sldId="275"/>
            <ac:spMk id="10" creationId="{00F3CE6B-BBA1-11F6-5A7E-F1D40E745AEA}"/>
          </ac:spMkLst>
        </pc:spChg>
        <pc:spChg chg="del">
          <ac:chgData name="Abels, Patrick" userId="ba666de4-0d21-43a6-8e66-51a18aae1b4a" providerId="ADAL" clId="{AB7171CF-37D3-4DBA-A109-317B6A36A7F4}" dt="2024-03-16T19:52:38.710" v="140" actId="478"/>
          <ac:spMkLst>
            <pc:docMk/>
            <pc:sldMk cId="4188792782" sldId="275"/>
            <ac:spMk id="12" creationId="{2F4B328C-9737-DE41-8DF4-4340A64B0DD6}"/>
          </ac:spMkLst>
        </pc:spChg>
        <pc:spChg chg="mod">
          <ac:chgData name="Abels, Patrick" userId="ba666de4-0d21-43a6-8e66-51a18aae1b4a" providerId="ADAL" clId="{AB7171CF-37D3-4DBA-A109-317B6A36A7F4}" dt="2024-03-16T19:51:39.675" v="129" actId="6549"/>
          <ac:spMkLst>
            <pc:docMk/>
            <pc:sldMk cId="4188792782" sldId="275"/>
            <ac:spMk id="26" creationId="{590F2371-B7CF-FF47-D267-D91AF9F4C2DD}"/>
          </ac:spMkLst>
        </pc:spChg>
        <pc:spChg chg="mod">
          <ac:chgData name="Abels, Patrick" userId="ba666de4-0d21-43a6-8e66-51a18aae1b4a" providerId="ADAL" clId="{AB7171CF-37D3-4DBA-A109-317B6A36A7F4}" dt="2024-03-16T19:53:03.111" v="141" actId="207"/>
          <ac:spMkLst>
            <pc:docMk/>
            <pc:sldMk cId="4188792782" sldId="275"/>
            <ac:spMk id="31" creationId="{6A25111A-C3F8-5EC7-918E-855E5CFED9CD}"/>
          </ac:spMkLst>
        </pc:spChg>
        <pc:cxnChg chg="mod">
          <ac:chgData name="Abels, Patrick" userId="ba666de4-0d21-43a6-8e66-51a18aae1b4a" providerId="ADAL" clId="{AB7171CF-37D3-4DBA-A109-317B6A36A7F4}" dt="2024-03-16T19:52:18.389" v="139" actId="20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AB7171CF-37D3-4DBA-A109-317B6A36A7F4}" dt="2024-03-16T19:52:38.710" v="140" actId="478"/>
          <ac:cxnSpMkLst>
            <pc:docMk/>
            <pc:sldMk cId="4188792782" sldId="275"/>
            <ac:cxnSpMk id="11" creationId="{8D6AE44B-AAA0-7208-042D-257522D5BAB8}"/>
          </ac:cxnSpMkLst>
        </pc:cxnChg>
      </pc:sldChg>
      <pc:sldChg chg="addSp delSp modSp mod">
        <pc:chgData name="Abels, Patrick" userId="ba666de4-0d21-43a6-8e66-51a18aae1b4a" providerId="ADAL" clId="{AB7171CF-37D3-4DBA-A109-317B6A36A7F4}" dt="2024-03-16T20:05:01.537" v="298"/>
        <pc:sldMkLst>
          <pc:docMk/>
          <pc:sldMk cId="2432261518" sldId="276"/>
        </pc:sldMkLst>
        <pc:spChg chg="add mod">
          <ac:chgData name="Abels, Patrick" userId="ba666de4-0d21-43a6-8e66-51a18aae1b4a" providerId="ADAL" clId="{AB7171CF-37D3-4DBA-A109-317B6A36A7F4}" dt="2024-03-16T19:55:26.896" v="269" actId="1076"/>
          <ac:spMkLst>
            <pc:docMk/>
            <pc:sldMk cId="2432261518" sldId="276"/>
            <ac:spMk id="3" creationId="{0889DD81-4FC0-2CC2-0950-8D7D9A057769}"/>
          </ac:spMkLst>
        </pc:spChg>
        <pc:spChg chg="mod">
          <ac:chgData name="Abels, Patrick" userId="ba666de4-0d21-43a6-8e66-51a18aae1b4a" providerId="ADAL" clId="{AB7171CF-37D3-4DBA-A109-317B6A36A7F4}" dt="2024-03-16T19:54:54.518" v="259" actId="20577"/>
          <ac:spMkLst>
            <pc:docMk/>
            <pc:sldMk cId="2432261518" sldId="276"/>
            <ac:spMk id="4" creationId="{0266E635-3D3C-B897-17CB-A9383A727F3E}"/>
          </ac:spMkLst>
        </pc:spChg>
        <pc:spChg chg="add mod">
          <ac:chgData name="Abels, Patrick" userId="ba666de4-0d21-43a6-8e66-51a18aae1b4a" providerId="ADAL" clId="{AB7171CF-37D3-4DBA-A109-317B6A36A7F4}" dt="2024-03-16T19:55:58.631" v="294" actId="20577"/>
          <ac:spMkLst>
            <pc:docMk/>
            <pc:sldMk cId="2432261518" sldId="276"/>
            <ac:spMk id="6" creationId="{A27C3349-C13B-36EE-B83C-A47DFE30701C}"/>
          </ac:spMkLst>
        </pc:spChg>
        <pc:picChg chg="add mod">
          <ac:chgData name="Abels, Patrick" userId="ba666de4-0d21-43a6-8e66-51a18aae1b4a" providerId="ADAL" clId="{AB7171CF-37D3-4DBA-A109-317B6A36A7F4}" dt="2024-03-16T19:56:11.920" v="296" actId="1076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AB7171CF-37D3-4DBA-A109-317B6A36A7F4}" dt="2024-03-16T19:48:51.141" v="45" actId="478"/>
          <ac:picMkLst>
            <pc:docMk/>
            <pc:sldMk cId="2432261518" sldId="276"/>
            <ac:picMk id="5" creationId="{6C07050D-EB6F-D235-6FF2-C6687E3D4B41}"/>
          </ac:picMkLst>
        </pc:picChg>
        <pc:picChg chg="mod">
          <ac:chgData name="Abels, Patrick" userId="ba666de4-0d21-43a6-8e66-51a18aae1b4a" providerId="ADAL" clId="{AB7171CF-37D3-4DBA-A109-317B6A36A7F4}" dt="2024-03-16T20:05:01.537" v="29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1:51.397" v="329" actId="6549"/>
        <pc:sldMkLst>
          <pc:docMk/>
          <pc:sldMk cId="3317942293" sldId="278"/>
        </pc:sldMkLst>
        <pc:spChg chg="mod">
          <ac:chgData name="Abels, Patrick" userId="ba666de4-0d21-43a6-8e66-51a18aae1b4a" providerId="ADAL" clId="{AB7171CF-37D3-4DBA-A109-317B6A36A7F4}" dt="2024-03-16T20:11:51.397" v="329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AB7171CF-37D3-4DBA-A109-317B6A36A7F4}" dt="2024-03-16T20:11:38.502" v="315" actId="478"/>
          <ac:picMkLst>
            <pc:docMk/>
            <pc:sldMk cId="3317942293" sldId="278"/>
            <ac:picMk id="5" creationId="{B65BB25F-6A80-B645-0E3A-F05A5B029F37}"/>
          </ac:picMkLst>
        </pc:picChg>
        <pc:picChg chg="add mod">
          <ac:chgData name="Abels, Patrick" userId="ba666de4-0d21-43a6-8e66-51a18aae1b4a" providerId="ADAL" clId="{AB7171CF-37D3-4DBA-A109-317B6A36A7F4}" dt="2024-03-16T20:11:46.454" v="320" actId="1076"/>
          <ac:picMkLst>
            <pc:docMk/>
            <pc:sldMk cId="3317942293" sldId="278"/>
            <ac:picMk id="6" creationId="{B95C7495-711F-D869-BFF1-4C3894F830EE}"/>
          </ac:picMkLst>
        </pc:picChg>
        <pc:picChg chg="del">
          <ac:chgData name="Abels, Patrick" userId="ba666de4-0d21-43a6-8e66-51a18aae1b4a" providerId="ADAL" clId="{AB7171CF-37D3-4DBA-A109-317B6A36A7F4}" dt="2024-03-16T20:11:40.317" v="316" actId="478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97040AA4-5512-FF4A-A6E2-73BC29F9C8F5}"/>
    <pc:docChg chg="modSld">
      <pc:chgData name="Abels, Patrick" userId="ba666de4-0d21-43a6-8e66-51a18aae1b4a" providerId="ADAL" clId="{97040AA4-5512-FF4A-A6E2-73BC29F9C8F5}" dt="2024-06-19T10:28:36.327" v="1" actId="20577"/>
      <pc:docMkLst>
        <pc:docMk/>
      </pc:docMkLst>
      <pc:sldChg chg="modSp">
        <pc:chgData name="Abels, Patrick" userId="ba666de4-0d21-43a6-8e66-51a18aae1b4a" providerId="ADAL" clId="{97040AA4-5512-FF4A-A6E2-73BC29F9C8F5}" dt="2024-06-19T10:28:36.327" v="1" actId="20577"/>
        <pc:sldMkLst>
          <pc:docMk/>
          <pc:sldMk cId="1001011021" sldId="290"/>
        </pc:sldMkLst>
        <pc:spChg chg="mod">
          <ac:chgData name="Abels, Patrick" userId="ba666de4-0d21-43a6-8e66-51a18aae1b4a" providerId="ADAL" clId="{97040AA4-5512-FF4A-A6E2-73BC29F9C8F5}" dt="2024-06-19T10:28:36.327" v="1" actId="20577"/>
          <ac:spMkLst>
            <pc:docMk/>
            <pc:sldMk cId="1001011021" sldId="290"/>
            <ac:spMk id="2" creationId="{3B0AEAD9-6AAC-C385-4F92-790F2FB63402}"/>
          </ac:spMkLst>
        </pc:s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83AE74FE-24E6-4A4F-9180-1C7478480B8F}"/>
    <pc:docChg chg="undo custSel addSld modSld modMainMaster">
      <pc:chgData name="Abels, Patrick" userId="ba666de4-0d21-43a6-8e66-51a18aae1b4a" providerId="ADAL" clId="{83AE74FE-24E6-4A4F-9180-1C7478480B8F}" dt="2024-03-16T21:45:21.084" v="1222"/>
      <pc:docMkLst>
        <pc:docMk/>
      </pc:docMkLst>
      <pc:sldChg chg="addSp delSp modSp mod">
        <pc:chgData name="Abels, Patrick" userId="ba666de4-0d21-43a6-8e66-51a18aae1b4a" providerId="ADAL" clId="{83AE74FE-24E6-4A4F-9180-1C7478480B8F}" dt="2024-03-16T20:21:21.535" v="77" actId="1076"/>
        <pc:sldMkLst>
          <pc:docMk/>
          <pc:sldMk cId="4053142725" sldId="258"/>
        </pc:sldMkLst>
        <pc:picChg chg="add mod">
          <ac:chgData name="Abels, Patrick" userId="ba666de4-0d21-43a6-8e66-51a18aae1b4a" providerId="ADAL" clId="{83AE74FE-24E6-4A4F-9180-1C7478480B8F}" dt="2024-03-16T20:21:10.718" v="75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83AE74FE-24E6-4A4F-9180-1C7478480B8F}" dt="2024-03-16T20:21:10.285" v="74" actId="478"/>
          <ac:picMkLst>
            <pc:docMk/>
            <pc:sldMk cId="4053142725" sldId="258"/>
            <ac:picMk id="3" creationId="{2FB027CB-5A50-9E3F-4AB9-F189AA891A76}"/>
          </ac:picMkLst>
        </pc:picChg>
        <pc:picChg chg="add mod modCrop">
          <ac:chgData name="Abels, Patrick" userId="ba666de4-0d21-43a6-8e66-51a18aae1b4a" providerId="ADAL" clId="{83AE74FE-24E6-4A4F-9180-1C7478480B8F}" dt="2024-03-16T20:21:21.535" v="77" actId="1076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47.762" v="1205" actId="1035"/>
        <pc:sldMkLst>
          <pc:docMk/>
          <pc:sldMk cId="1535252720" sldId="269"/>
        </pc:sldMkLst>
        <pc:spChg chg="mod">
          <ac:chgData name="Abels, Patrick" userId="ba666de4-0d21-43a6-8e66-51a18aae1b4a" providerId="ADAL" clId="{83AE74FE-24E6-4A4F-9180-1C7478480B8F}" dt="2024-03-16T21:37:50.168" v="1123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83AE74FE-24E6-4A4F-9180-1C7478480B8F}" dt="2024-03-16T21:37:06.820" v="1114" actId="478"/>
          <ac:picMkLst>
            <pc:docMk/>
            <pc:sldMk cId="1535252720" sldId="269"/>
            <ac:picMk id="4" creationId="{C551F3FB-83B3-0D5F-4914-1E45F2DC4E9C}"/>
          </ac:picMkLst>
        </pc:picChg>
        <pc:picChg chg="add mod">
          <ac:chgData name="Abels, Patrick" userId="ba666de4-0d21-43a6-8e66-51a18aae1b4a" providerId="ADAL" clId="{83AE74FE-24E6-4A4F-9180-1C7478480B8F}" dt="2024-03-16T21:41:34.817" v="1157" actId="1076"/>
          <ac:picMkLst>
            <pc:docMk/>
            <pc:sldMk cId="1535252720" sldId="269"/>
            <ac:picMk id="5" creationId="{B0BAFBA6-6811-C3C0-CF5D-49944704BC2D}"/>
          </ac:picMkLst>
        </pc:picChg>
        <pc:picChg chg="add mod modCrop">
          <ac:chgData name="Abels, Patrick" userId="ba666de4-0d21-43a6-8e66-51a18aae1b4a" providerId="ADAL" clId="{83AE74FE-24E6-4A4F-9180-1C7478480B8F}" dt="2024-03-16T21:41:41.969" v="1171" actId="1036"/>
          <ac:picMkLst>
            <pc:docMk/>
            <pc:sldMk cId="1535252720" sldId="269"/>
            <ac:picMk id="7" creationId="{8F03D761-099F-6CA3-A2C7-B8D4EC61A01E}"/>
          </ac:picMkLst>
        </pc:picChg>
        <pc:picChg chg="add mod modCrop">
          <ac:chgData name="Abels, Patrick" userId="ba666de4-0d21-43a6-8e66-51a18aae1b4a" providerId="ADAL" clId="{83AE74FE-24E6-4A4F-9180-1C7478480B8F}" dt="2024-03-16T21:41:47.762" v="1205" actId="1035"/>
          <ac:picMkLst>
            <pc:docMk/>
            <pc:sldMk cId="1535252720" sldId="269"/>
            <ac:picMk id="8" creationId="{B41A3C40-29D9-C68F-4FAF-CE4A0CA33FF5}"/>
          </ac:picMkLst>
        </pc:picChg>
        <pc:picChg chg="add del mod">
          <ac:chgData name="Abels, Patrick" userId="ba666de4-0d21-43a6-8e66-51a18aae1b4a" providerId="ADAL" clId="{83AE74FE-24E6-4A4F-9180-1C7478480B8F}" dt="2024-03-16T21:40:41.054" v="1136" actId="21"/>
          <ac:picMkLst>
            <pc:docMk/>
            <pc:sldMk cId="1535252720" sldId="269"/>
            <ac:picMk id="9" creationId="{63E32EAA-EBFF-97AC-2C65-0B4F49C19E42}"/>
          </ac:picMkLst>
        </pc:picChg>
        <pc:picChg chg="del">
          <ac:chgData name="Abels, Patrick" userId="ba666de4-0d21-43a6-8e66-51a18aae1b4a" providerId="ADAL" clId="{83AE74FE-24E6-4A4F-9180-1C7478480B8F}" dt="2024-03-16T21:37:06.301" v="1113" actId="478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01.348" v="114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83AE74FE-24E6-4A4F-9180-1C7478480B8F}" dt="2024-03-16T21:40:55.855" v="114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83AE74FE-24E6-4A4F-9180-1C7478480B8F}" dt="2024-03-16T21:39:25.014" v="1132" actId="478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83AE74FE-24E6-4A4F-9180-1C7478480B8F}" dt="2024-03-16T21:39:25.752" v="1133" actId="478"/>
          <ac:picMkLst>
            <pc:docMk/>
            <pc:sldMk cId="1722427942" sldId="273"/>
            <ac:picMk id="7" creationId="{3F3A8A34-15C0-83DF-CAC9-D8E0DE6EFC78}"/>
          </ac:picMkLst>
        </pc:picChg>
        <pc:picChg chg="add mod modCrop">
          <ac:chgData name="Abels, Patrick" userId="ba666de4-0d21-43a6-8e66-51a18aae1b4a" providerId="ADAL" clId="{83AE74FE-24E6-4A4F-9180-1C7478480B8F}" dt="2024-03-16T21:41:01.348" v="1149" actId="1076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83AE74FE-24E6-4A4F-9180-1C7478480B8F}" dt="2024-03-16T20:20:49.542" v="73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83AE74FE-24E6-4A4F-9180-1C7478480B8F}" dt="2024-03-16T20:20:49.542" v="73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83AE74FE-24E6-4A4F-9180-1C7478480B8F}" dt="2024-03-16T21:14:58.689" v="719" actId="207"/>
        <pc:sldMkLst>
          <pc:docMk/>
          <pc:sldMk cId="4188792782" sldId="275"/>
        </pc:sldMkLst>
        <pc:spChg chg="del">
          <ac:chgData name="Abels, Patrick" userId="ba666de4-0d21-43a6-8e66-51a18aae1b4a" providerId="ADAL" clId="{83AE74FE-24E6-4A4F-9180-1C7478480B8F}" dt="2024-03-16T21:03:15.487" v="412" actId="478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83AE74FE-24E6-4A4F-9180-1C7478480B8F}" dt="2024-03-16T21:03:05.994" v="410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83AE74FE-24E6-4A4F-9180-1C7478480B8F}" dt="2024-03-16T21:14:47.218" v="717" actId="207"/>
          <ac:spMkLst>
            <pc:docMk/>
            <pc:sldMk cId="4188792782" sldId="275"/>
            <ac:spMk id="5" creationId="{B1CB59AB-FB2A-AC3D-2D06-5AFF1E8FA03F}"/>
          </ac:spMkLst>
        </pc:spChg>
        <pc:spChg chg="add mod">
          <ac:chgData name="Abels, Patrick" userId="ba666de4-0d21-43a6-8e66-51a18aae1b4a" providerId="ADAL" clId="{83AE74FE-24E6-4A4F-9180-1C7478480B8F}" dt="2024-03-16T21:14:58.689" v="719" actId="207"/>
          <ac:spMkLst>
            <pc:docMk/>
            <pc:sldMk cId="4188792782" sldId="275"/>
            <ac:spMk id="7" creationId="{D9A2D6F0-D9D6-19AB-6DF8-80961EAE9CB7}"/>
          </ac:spMkLst>
        </pc:spChg>
        <pc:spChg chg="add del mod">
          <ac:chgData name="Abels, Patrick" userId="ba666de4-0d21-43a6-8e66-51a18aae1b4a" providerId="ADAL" clId="{83AE74FE-24E6-4A4F-9180-1C7478480B8F}" dt="2024-03-16T21:08:03.580" v="561" actId="478"/>
          <ac:spMkLst>
            <pc:docMk/>
            <pc:sldMk cId="4188792782" sldId="275"/>
            <ac:spMk id="9" creationId="{8AC9A75E-A109-A570-2ADD-F763F31DA520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2" creationId="{95E3970E-FAF5-ABAB-19BB-2B612ADE9F54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3" creationId="{59F023EE-975E-10C9-973D-68D89B85E74C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6" creationId="{874BBB09-44A7-6D64-0DBA-7C89D15B3DDE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7" creationId="{5773759A-908C-403E-4730-673B418A1A1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83AE74FE-24E6-4A4F-9180-1C7478480B8F}" dt="2024-03-16T21:03:09.768" v="411" actId="478"/>
          <ac:picMkLst>
            <pc:docMk/>
            <pc:sldMk cId="4188792782" sldId="275"/>
            <ac:picMk id="6" creationId="{310239B4-2E08-3ACD-FC8D-A524285C8146}"/>
          </ac:picMkLst>
        </pc:pic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15" creationId="{55E7EC62-739A-632F-CE69-0BDD669651F0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83AE74FE-24E6-4A4F-9180-1C7478480B8F}" dt="2024-03-16T20:51:17.451" v="388" actId="2085"/>
        <pc:sldMkLst>
          <pc:docMk/>
          <pc:sldMk cId="2432261518" sldId="276"/>
        </pc:sldMkLst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3" creationId="{0889DD81-4FC0-2CC2-0950-8D7D9A057769}"/>
          </ac:spMkLst>
        </pc:spChg>
        <pc:spChg chg="del">
          <ac:chgData name="Abels, Patrick" userId="ba666de4-0d21-43a6-8e66-51a18aae1b4a" providerId="ADAL" clId="{83AE74FE-24E6-4A4F-9180-1C7478480B8F}" dt="2024-03-16T20:22:02.839" v="80" actId="478"/>
          <ac:spMkLst>
            <pc:docMk/>
            <pc:sldMk cId="2432261518" sldId="276"/>
            <ac:spMk id="4" creationId="{0266E635-3D3C-B897-17CB-A9383A727F3E}"/>
          </ac:spMkLst>
        </pc:spChg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6" creationId="{A27C3349-C13B-36EE-B83C-A47DFE30701C}"/>
          </ac:spMkLst>
        </pc:spChg>
        <pc:spChg chg="add del mod">
          <ac:chgData name="Abels, Patrick" userId="ba666de4-0d21-43a6-8e66-51a18aae1b4a" providerId="ADAL" clId="{83AE74FE-24E6-4A4F-9180-1C7478480B8F}" dt="2024-03-16T20:22:08.863" v="81" actId="478"/>
          <ac:spMkLst>
            <pc:docMk/>
            <pc:sldMk cId="2432261518" sldId="276"/>
            <ac:spMk id="7" creationId="{15A88FC4-B89F-8279-9D3C-F3C6934A2513}"/>
          </ac:spMkLst>
        </pc:spChg>
        <pc:spChg chg="add del mod">
          <ac:chgData name="Abels, Patrick" userId="ba666de4-0d21-43a6-8e66-51a18aae1b4a" providerId="ADAL" clId="{83AE74FE-24E6-4A4F-9180-1C7478480B8F}" dt="2024-03-16T20:22:52.980" v="89" actId="478"/>
          <ac:spMkLst>
            <pc:docMk/>
            <pc:sldMk cId="2432261518" sldId="276"/>
            <ac:spMk id="8" creationId="{2C70E09F-EE54-0B21-BDC7-84B24763873A}"/>
          </ac:spMkLst>
        </pc:spChg>
        <pc:spChg chg="add mod topLvl">
          <ac:chgData name="Abels, Patrick" userId="ba666de4-0d21-43a6-8e66-51a18aae1b4a" providerId="ADAL" clId="{83AE74FE-24E6-4A4F-9180-1C7478480B8F}" dt="2024-03-16T20:35:33.151" v="382" actId="165"/>
          <ac:spMkLst>
            <pc:docMk/>
            <pc:sldMk cId="2432261518" sldId="276"/>
            <ac:spMk id="9" creationId="{0DB8AD25-2F6A-6B60-C12B-49F24D46212C}"/>
          </ac:spMkLst>
        </pc:spChg>
        <pc:spChg chg="add mod topLvl">
          <ac:chgData name="Abels, Patrick" userId="ba666de4-0d21-43a6-8e66-51a18aae1b4a" providerId="ADAL" clId="{83AE74FE-24E6-4A4F-9180-1C7478480B8F}" dt="2024-03-16T20:35:44.483" v="384" actId="165"/>
          <ac:spMkLst>
            <pc:docMk/>
            <pc:sldMk cId="2432261518" sldId="276"/>
            <ac:spMk id="10" creationId="{3CE5311C-5438-6EDD-6E0D-0EAF4C1AA415}"/>
          </ac:spMkLst>
        </pc:spChg>
        <pc:spChg chg="add del mo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1" creationId="{06434381-205A-F040-BA2A-81C5999B476E}"/>
          </ac:spMkLst>
        </pc:spChg>
        <pc:spChg chg="add del mod ord topLvl">
          <ac:chgData name="Abels, Patrick" userId="ba666de4-0d21-43a6-8e66-51a18aae1b4a" providerId="ADAL" clId="{83AE74FE-24E6-4A4F-9180-1C7478480B8F}" dt="2024-03-16T20:35:37.908" v="383" actId="478"/>
          <ac:spMkLst>
            <pc:docMk/>
            <pc:sldMk cId="2432261518" sldId="276"/>
            <ac:spMk id="12" creationId="{1A3B6189-D10D-9D28-09FC-4936D55F25E2}"/>
          </ac:spMkLst>
        </pc:spChg>
        <pc:spChg chg="add del mod ord topLvl">
          <ac:chgData name="Abels, Patrick" userId="ba666de4-0d21-43a6-8e66-51a18aae1b4a" providerId="ADAL" clId="{83AE74FE-24E6-4A4F-9180-1C7478480B8F}" dt="2024-03-16T20:35:46.979" v="385" actId="478"/>
          <ac:spMkLst>
            <pc:docMk/>
            <pc:sldMk cId="2432261518" sldId="276"/>
            <ac:spMk id="13" creationId="{78403A90-D6FA-E0DB-F5B1-880FACD3D382}"/>
          </ac:spMkLst>
        </pc:spChg>
        <pc:spChg chg="add del mod or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4" creationId="{1F4D04C9-ADB1-EF47-88AD-312A15ADE2DB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5" creationId="{C1A2468C-ADFF-B0A2-ED06-D6AB68E73D7F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6" creationId="{B737D35A-CFF1-752E-90D0-D24E51209C57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7" creationId="{1B7D4C38-13D2-6BCA-3A50-A2449CA2F17D}"/>
          </ac:spMkLst>
        </pc:spChg>
        <pc:spChg chg="add mod ord">
          <ac:chgData name="Abels, Patrick" userId="ba666de4-0d21-43a6-8e66-51a18aae1b4a" providerId="ADAL" clId="{83AE74FE-24E6-4A4F-9180-1C7478480B8F}" dt="2024-03-16T20:51:13.902" v="387" actId="2085"/>
          <ac:spMkLst>
            <pc:docMk/>
            <pc:sldMk cId="2432261518" sldId="276"/>
            <ac:spMk id="18" creationId="{AE38ED50-80F6-08DE-0E05-AC39C36DFC59}"/>
          </ac:spMkLst>
        </pc:spChg>
        <pc:spChg chg="add mod">
          <ac:chgData name="Abels, Patrick" userId="ba666de4-0d21-43a6-8e66-51a18aae1b4a" providerId="ADAL" clId="{83AE74FE-24E6-4A4F-9180-1C7478480B8F}" dt="2024-03-16T20:51:17.451" v="388" actId="2085"/>
          <ac:spMkLst>
            <pc:docMk/>
            <pc:sldMk cId="2432261518" sldId="276"/>
            <ac:spMk id="19" creationId="{1F3A3C93-32EF-490D-3F9A-EEC4E7E29442}"/>
          </ac:spMkLst>
        </pc:spChg>
        <pc:spChg chg="add mod">
          <ac:chgData name="Abels, Patrick" userId="ba666de4-0d21-43a6-8e66-51a18aae1b4a" providerId="ADAL" clId="{83AE74FE-24E6-4A4F-9180-1C7478480B8F}" dt="2024-03-16T20:32:20.079" v="332" actId="1076"/>
          <ac:spMkLst>
            <pc:docMk/>
            <pc:sldMk cId="2432261518" sldId="276"/>
            <ac:spMk id="20" creationId="{7C884075-613F-2DF2-3140-AD8DD754DED9}"/>
          </ac:spMkLst>
        </pc:spChg>
        <pc:grpChg chg="add del mod">
          <ac:chgData name="Abels, Patrick" userId="ba666de4-0d21-43a6-8e66-51a18aae1b4a" providerId="ADAL" clId="{83AE74FE-24E6-4A4F-9180-1C7478480B8F}" dt="2024-03-16T20:35:44.483" v="384" actId="165"/>
          <ac:grpSpMkLst>
            <pc:docMk/>
            <pc:sldMk cId="2432261518" sldId="276"/>
            <ac:grpSpMk id="21" creationId="{F6B1646A-49D5-E4EF-35F9-09835E295BE3}"/>
          </ac:grpSpMkLst>
        </pc:grpChg>
        <pc:grpChg chg="add del mod">
          <ac:chgData name="Abels, Patrick" userId="ba666de4-0d21-43a6-8e66-51a18aae1b4a" providerId="ADAL" clId="{83AE74FE-24E6-4A4F-9180-1C7478480B8F}" dt="2024-03-16T20:35:33.151" v="382" actId="165"/>
          <ac:grpSpMkLst>
            <pc:docMk/>
            <pc:sldMk cId="2432261518" sldId="276"/>
            <ac:grpSpMk id="22" creationId="{789E4231-F16C-A33B-B872-BB230288180F}"/>
          </ac:grpSpMkLst>
        </pc:grpChg>
        <pc:picChg chg="del">
          <ac:chgData name="Abels, Patrick" userId="ba666de4-0d21-43a6-8e66-51a18aae1b4a" providerId="ADAL" clId="{83AE74FE-24E6-4A4F-9180-1C7478480B8F}" dt="2024-03-16T20:21:56.812" v="78" actId="478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83AE74FE-24E6-4A4F-9180-1C7478480B8F}" dt="2024-03-16T20:22:00.328" v="79" actId="47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3:31.822" v="1220" actId="6549"/>
        <pc:sldMkLst>
          <pc:docMk/>
          <pc:sldMk cId="3317942293" sldId="278"/>
        </pc:sldMkLst>
        <pc:spChg chg="mod">
          <ac:chgData name="Abels, Patrick" userId="ba666de4-0d21-43a6-8e66-51a18aae1b4a" providerId="ADAL" clId="{83AE74FE-24E6-4A4F-9180-1C7478480B8F}" dt="2024-03-16T21:43:31.822" v="1220" actId="6549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83AE74FE-24E6-4A4F-9180-1C7478480B8F}" dt="2024-03-16T21:43:07.764" v="1213" actId="1076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83AE74FE-24E6-4A4F-9180-1C7478480B8F}" dt="2024-03-16T21:39:21.839" v="1131" actId="478"/>
          <ac:picMkLst>
            <pc:docMk/>
            <pc:sldMk cId="3317942293" sldId="278"/>
            <ac:picMk id="6" creationId="{B95C7495-711F-D869-BFF1-4C3894F830EE}"/>
          </ac:picMkLst>
        </pc:picChg>
        <pc:picChg chg="add mod modCrop">
          <ac:chgData name="Abels, Patrick" userId="ba666de4-0d21-43a6-8e66-51a18aae1b4a" providerId="ADAL" clId="{83AE74FE-24E6-4A4F-9180-1C7478480B8F}" dt="2024-03-16T21:43:10.475" v="1214" actId="1076"/>
          <ac:picMkLst>
            <pc:docMk/>
            <pc:sldMk cId="3317942293" sldId="278"/>
            <ac:picMk id="7" creationId="{CDE85325-B067-4227-665A-F74BBF407B11}"/>
          </ac:picMkLst>
        </pc:pic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150980754" sldId="279"/>
        </pc:sldMkLst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2" creationId="{9C547B14-A042-8B9B-BB33-2F8AD80D6142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4" creationId="{153D2768-0245-A09D-D8C2-C895B3E18980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6" creationId="{C81BE20A-3C4D-813D-5163-87410382AB0A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8" creationId="{8EBD9CD1-7123-66C1-A87B-E580D63452F4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9" creationId="{AE778484-68CB-7B72-8D04-7FB622B63D6B}"/>
          </ac:spMkLst>
        </pc:sp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2794585650" sldId="280"/>
        </pc:sldMkLst>
        <pc:spChg chg="add del mod">
          <ac:chgData name="Abels, Patrick" userId="ba666de4-0d21-43a6-8e66-51a18aae1b4a" providerId="ADAL" clId="{83AE74FE-24E6-4A4F-9180-1C7478480B8F}" dt="2024-03-16T21:17:30.618" v="734" actId="478"/>
          <ac:spMkLst>
            <pc:docMk/>
            <pc:sldMk cId="2794585650" sldId="280"/>
            <ac:spMk id="2" creationId="{525DD8A1-4278-3688-C6FC-26FE9F1B1FAE}"/>
          </ac:spMkLst>
        </pc:spChg>
        <pc:spChg chg="mod">
          <ac:chgData name="Abels, Patrick" userId="ba666de4-0d21-43a6-8e66-51a18aae1b4a" providerId="ADAL" clId="{83AE74FE-24E6-4A4F-9180-1C7478480B8F}" dt="2024-03-16T21:24:03.414" v="812" actId="207"/>
          <ac:spMkLst>
            <pc:docMk/>
            <pc:sldMk cId="2794585650" sldId="280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4:06.810" v="813" actId="207"/>
          <ac:spMkLst>
            <pc:docMk/>
            <pc:sldMk cId="2794585650" sldId="280"/>
            <ac:spMk id="7" creationId="{D9A2D6F0-D9D6-19AB-6DF8-80961EAE9CB7}"/>
          </ac:spMkLst>
        </pc:spChg>
        <pc:spChg chg="mod">
          <ac:chgData name="Abels, Patrick" userId="ba666de4-0d21-43a6-8e66-51a18aae1b4a" providerId="ADAL" clId="{83AE74FE-24E6-4A4F-9180-1C7478480B8F}" dt="2024-03-16T21:17:48.243" v="736" actId="207"/>
          <ac:spMkLst>
            <pc:docMk/>
            <pc:sldMk cId="2794585650" sldId="280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9:02.956" v="760" actId="1076"/>
          <ac:spMkLst>
            <pc:docMk/>
            <pc:sldMk cId="2794585650" sldId="280"/>
            <ac:spMk id="18" creationId="{A8854502-4FD9-F706-A59F-70C51A657968}"/>
          </ac:spMkLst>
        </pc:spChg>
        <pc:spChg chg="add mod">
          <ac:chgData name="Abels, Patrick" userId="ba666de4-0d21-43a6-8e66-51a18aae1b4a" providerId="ADAL" clId="{83AE74FE-24E6-4A4F-9180-1C7478480B8F}" dt="2024-03-16T21:19:07.117" v="762" actId="1076"/>
          <ac:spMkLst>
            <pc:docMk/>
            <pc:sldMk cId="2794585650" sldId="280"/>
            <ac:spMk id="19" creationId="{A6993193-95CB-9B2B-2B1F-FF499B48F283}"/>
          </ac:spMkLst>
        </pc:spChg>
        <pc:cxnChg chg="add mod">
          <ac:chgData name="Abels, Patrick" userId="ba666de4-0d21-43a6-8e66-51a18aae1b4a" providerId="ADAL" clId="{83AE74FE-24E6-4A4F-9180-1C7478480B8F}" dt="2024-03-16T21:18:07.382" v="739" actId="1582"/>
          <ac:cxnSpMkLst>
            <pc:docMk/>
            <pc:sldMk cId="2794585650" sldId="280"/>
            <ac:cxnSpMk id="6" creationId="{17634427-B7FA-6C74-E45F-6BD1DF33A04F}"/>
          </ac:cxnSpMkLst>
        </pc:cxnChg>
        <pc:cxnChg chg="add mod">
          <ac:chgData name="Abels, Patrick" userId="ba666de4-0d21-43a6-8e66-51a18aae1b4a" providerId="ADAL" clId="{83AE74FE-24E6-4A4F-9180-1C7478480B8F}" dt="2024-03-16T21:18:27.745" v="747" actId="1038"/>
          <ac:cxnSpMkLst>
            <pc:docMk/>
            <pc:sldMk cId="2794585650" sldId="280"/>
            <ac:cxnSpMk id="8" creationId="{BC6103AB-2C2D-2EF3-4296-7A1947227F65}"/>
          </ac:cxnSpMkLst>
        </pc:cxnChg>
        <pc:cxnChg chg="add mod">
          <ac:chgData name="Abels, Patrick" userId="ba666de4-0d21-43a6-8e66-51a18aae1b4a" providerId="ADAL" clId="{83AE74FE-24E6-4A4F-9180-1C7478480B8F}" dt="2024-03-16T21:18:32.948" v="749" actId="14100"/>
          <ac:cxnSpMkLst>
            <pc:docMk/>
            <pc:sldMk cId="2794585650" sldId="280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281062837" sldId="281"/>
        </pc:sldMkLst>
        <pc:spChg chg="mod">
          <ac:chgData name="Abels, Patrick" userId="ba666de4-0d21-43a6-8e66-51a18aae1b4a" providerId="ADAL" clId="{83AE74FE-24E6-4A4F-9180-1C7478480B8F}" dt="2024-03-16T21:20:12.309" v="769" actId="207"/>
          <ac:spMkLst>
            <pc:docMk/>
            <pc:sldMk cId="3281062837" sldId="281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0:24.986" v="770" actId="207"/>
          <ac:spMkLst>
            <pc:docMk/>
            <pc:sldMk cId="3281062837" sldId="281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1:00.924" v="771" actId="207"/>
          <ac:spMkLst>
            <pc:docMk/>
            <pc:sldMk cId="3281062837" sldId="281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1:59.228" v="796" actId="1076"/>
          <ac:spMkLst>
            <pc:docMk/>
            <pc:sldMk cId="3281062837" sldId="281"/>
            <ac:spMk id="18" creationId="{A8854502-4FD9-F706-A59F-70C51A657968}"/>
          </ac:spMkLst>
        </pc:spChg>
        <pc:spChg chg="del">
          <ac:chgData name="Abels, Patrick" userId="ba666de4-0d21-43a6-8e66-51a18aae1b4a" providerId="ADAL" clId="{83AE74FE-24E6-4A4F-9180-1C7478480B8F}" dt="2024-03-16T21:22:02.785" v="798" actId="478"/>
          <ac:spMkLst>
            <pc:docMk/>
            <pc:sldMk cId="3281062837" sldId="281"/>
            <ac:spMk id="19" creationId="{A6993193-95CB-9B2B-2B1F-FF499B48F283}"/>
          </ac:spMkLst>
        </pc:spChg>
        <pc:cxnChg chg="del">
          <ac:chgData name="Abels, Patrick" userId="ba666de4-0d21-43a6-8e66-51a18aae1b4a" providerId="ADAL" clId="{83AE74FE-24E6-4A4F-9180-1C7478480B8F}" dt="2024-03-16T21:22:03.625" v="799" actId="478"/>
          <ac:cxnSpMkLst>
            <pc:docMk/>
            <pc:sldMk cId="3281062837" sldId="281"/>
            <ac:cxnSpMk id="6" creationId="{17634427-B7FA-6C74-E45F-6BD1DF33A04F}"/>
          </ac:cxnSpMkLst>
        </pc:cxnChg>
        <pc:cxnChg chg="del">
          <ac:chgData name="Abels, Patrick" userId="ba666de4-0d21-43a6-8e66-51a18aae1b4a" providerId="ADAL" clId="{83AE74FE-24E6-4A4F-9180-1C7478480B8F}" dt="2024-03-16T21:22:01.372" v="797" actId="478"/>
          <ac:cxnSpMkLst>
            <pc:docMk/>
            <pc:sldMk cId="3281062837" sldId="281"/>
            <ac:cxnSpMk id="8" creationId="{BC6103AB-2C2D-2EF3-4296-7A1947227F65}"/>
          </ac:cxnSpMkLst>
        </pc:cxnChg>
        <pc:cxnChg chg="mod">
          <ac:chgData name="Abels, Patrick" userId="ba666de4-0d21-43a6-8e66-51a18aae1b4a" providerId="ADAL" clId="{83AE74FE-24E6-4A4F-9180-1C7478480B8F}" dt="2024-03-16T21:21:13.011" v="773" actId="14100"/>
          <ac:cxnSpMkLst>
            <pc:docMk/>
            <pc:sldMk cId="3281062837" sldId="281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634478817" sldId="282"/>
        </pc:sldMkLst>
        <pc:spChg chg="mod">
          <ac:chgData name="Abels, Patrick" userId="ba666de4-0d21-43a6-8e66-51a18aae1b4a" providerId="ADAL" clId="{83AE74FE-24E6-4A4F-9180-1C7478480B8F}" dt="2024-03-16T21:22:55.146" v="802" actId="207"/>
          <ac:spMkLst>
            <pc:docMk/>
            <pc:sldMk cId="3634478817" sldId="282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3:28.292" v="807" actId="207"/>
          <ac:spMkLst>
            <pc:docMk/>
            <pc:sldMk cId="3634478817" sldId="282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3:17.481" v="805" actId="207"/>
          <ac:spMkLst>
            <pc:docMk/>
            <pc:sldMk cId="3634478817" sldId="282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3:23.281" v="806" actId="207"/>
          <ac:spMkLst>
            <pc:docMk/>
            <pc:sldMk cId="3634478817" sldId="282"/>
            <ac:spMk id="13" creationId="{59F023EE-975E-10C9-973D-68D89B85E74C}"/>
          </ac:spMkLst>
        </pc:spChg>
        <pc:spChg chg="del">
          <ac:chgData name="Abels, Patrick" userId="ba666de4-0d21-43a6-8e66-51a18aae1b4a" providerId="ADAL" clId="{83AE74FE-24E6-4A4F-9180-1C7478480B8F}" dt="2024-03-16T21:23:43.373" v="810" actId="478"/>
          <ac:spMkLst>
            <pc:docMk/>
            <pc:sldMk cId="3634478817" sldId="282"/>
            <ac:spMk id="18" creationId="{A8854502-4FD9-F706-A59F-70C51A657968}"/>
          </ac:spMkLst>
        </pc:spChg>
        <pc:cxnChg chg="mod">
          <ac:chgData name="Abels, Patrick" userId="ba666de4-0d21-43a6-8e66-51a18aae1b4a" providerId="ADAL" clId="{83AE74FE-24E6-4A4F-9180-1C7478480B8F}" dt="2024-03-16T21:23:35.885" v="809" actId="14100"/>
          <ac:cxnSpMkLst>
            <pc:docMk/>
            <pc:sldMk cId="3634478817" sldId="282"/>
            <ac:cxnSpMk id="9" creationId="{FC3A2195-71FD-23F7-3CC2-190BD8A98B2F}"/>
          </ac:cxnSpMkLst>
        </pc:cxnChg>
      </pc:sldChg>
      <pc:sldChg chg="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419141148" sldId="283"/>
        </pc:sldMkLst>
        <pc:spChg chg="mod">
          <ac:chgData name="Abels, Patrick" userId="ba666de4-0d21-43a6-8e66-51a18aae1b4a" providerId="ADAL" clId="{83AE74FE-24E6-4A4F-9180-1C7478480B8F}" dt="2024-03-16T21:24:44.534" v="816" actId="207"/>
          <ac:spMkLst>
            <pc:docMk/>
            <pc:sldMk cId="3419141148" sldId="283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5:07.507" v="822" actId="207"/>
          <ac:spMkLst>
            <pc:docMk/>
            <pc:sldMk cId="3419141148" sldId="283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4:57.169" v="819" actId="207"/>
          <ac:spMkLst>
            <pc:docMk/>
            <pc:sldMk cId="3419141148" sldId="283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5:04.003" v="821" actId="207"/>
          <ac:spMkLst>
            <pc:docMk/>
            <pc:sldMk cId="3419141148" sldId="283"/>
            <ac:spMk id="14" creationId="{8D312CA6-3776-FE73-1BEC-EB26071E322C}"/>
          </ac:spMkLst>
        </pc:spChg>
        <pc:cxnChg chg="mod">
          <ac:chgData name="Abels, Patrick" userId="ba666de4-0d21-43a6-8e66-51a18aae1b4a" providerId="ADAL" clId="{83AE74FE-24E6-4A4F-9180-1C7478480B8F}" dt="2024-03-16T21:25:01.308" v="820" actId="1076"/>
          <ac:cxnSpMkLst>
            <pc:docMk/>
            <pc:sldMk cId="3419141148" sldId="283"/>
            <ac:cxnSpMk id="9" creationId="{FC3A2195-71FD-23F7-3CC2-190BD8A98B2F}"/>
          </ac:cxnSpMkLst>
        </pc:cxn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648068024" sldId="284"/>
        </pc:sldMkLst>
        <pc:spChg chg="add mod">
          <ac:chgData name="Abels, Patrick" userId="ba666de4-0d21-43a6-8e66-51a18aae1b4a" providerId="ADAL" clId="{83AE74FE-24E6-4A4F-9180-1C7478480B8F}" dt="2024-03-16T21:27:02.301" v="850" actId="1038"/>
          <ac:spMkLst>
            <pc:docMk/>
            <pc:sldMk cId="1648068024" sldId="284"/>
            <ac:spMk id="2" creationId="{5EFA9A5E-116F-20B2-BBEA-DD01E0A20568}"/>
          </ac:spMkLst>
        </pc:spChg>
        <pc:spChg chg="add mod">
          <ac:chgData name="Abels, Patrick" userId="ba666de4-0d21-43a6-8e66-51a18aae1b4a" providerId="ADAL" clId="{83AE74FE-24E6-4A4F-9180-1C7478480B8F}" dt="2024-03-16T21:30:06.322" v="935" actId="208"/>
          <ac:spMkLst>
            <pc:docMk/>
            <pc:sldMk cId="1648068024" sldId="284"/>
            <ac:spMk id="4" creationId="{85582A5A-0E1B-7DD8-0419-5E5C33F5607E}"/>
          </ac:spMkLst>
        </pc:spChg>
        <pc:spChg chg="mod">
          <ac:chgData name="Abels, Patrick" userId="ba666de4-0d21-43a6-8e66-51a18aae1b4a" providerId="ADAL" clId="{83AE74FE-24E6-4A4F-9180-1C7478480B8F}" dt="2024-03-16T21:25:26.997" v="825" actId="207"/>
          <ac:spMkLst>
            <pc:docMk/>
            <pc:sldMk cId="1648068024" sldId="284"/>
            <ac:spMk id="5" creationId="{B1CB59AB-FB2A-AC3D-2D06-5AFF1E8FA03F}"/>
          </ac:spMkLst>
        </pc:spChg>
        <pc:spChg chg="add del mod">
          <ac:chgData name="Abels, Patrick" userId="ba666de4-0d21-43a6-8e66-51a18aae1b4a" providerId="ADAL" clId="{83AE74FE-24E6-4A4F-9180-1C7478480B8F}" dt="2024-03-16T21:29:23.289" v="930" actId="478"/>
          <ac:spMkLst>
            <pc:docMk/>
            <pc:sldMk cId="1648068024" sldId="284"/>
            <ac:spMk id="6" creationId="{84375DA1-B07B-EE08-1066-C19B686902A9}"/>
          </ac:spMkLst>
        </pc:spChg>
        <pc:spChg chg="add del mod">
          <ac:chgData name="Abels, Patrick" userId="ba666de4-0d21-43a6-8e66-51a18aae1b4a" providerId="ADAL" clId="{83AE74FE-24E6-4A4F-9180-1C7478480B8F}" dt="2024-03-16T21:29:22.488" v="929" actId="478"/>
          <ac:spMkLst>
            <pc:docMk/>
            <pc:sldMk cId="1648068024" sldId="284"/>
            <ac:spMk id="8" creationId="{E2E0A163-D304-A9D7-B613-C85796555B3A}"/>
          </ac:spMkLst>
        </pc:spChg>
        <pc:spChg chg="add del mod">
          <ac:chgData name="Abels, Patrick" userId="ba666de4-0d21-43a6-8e66-51a18aae1b4a" providerId="ADAL" clId="{83AE74FE-24E6-4A4F-9180-1C7478480B8F}" dt="2024-03-16T21:29:20.706" v="927" actId="478"/>
          <ac:spMkLst>
            <pc:docMk/>
            <pc:sldMk cId="1648068024" sldId="284"/>
            <ac:spMk id="10" creationId="{2F999CFC-828B-836D-2346-F8B4840FE1E4}"/>
          </ac:spMkLst>
        </pc:spChg>
        <pc:spChg chg="mod">
          <ac:chgData name="Abels, Patrick" userId="ba666de4-0d21-43a6-8e66-51a18aae1b4a" providerId="ADAL" clId="{83AE74FE-24E6-4A4F-9180-1C7478480B8F}" dt="2024-03-16T21:25:37.412" v="828" actId="207"/>
          <ac:spMkLst>
            <pc:docMk/>
            <pc:sldMk cId="1648068024" sldId="284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9:54.269" v="933" actId="207"/>
          <ac:spMkLst>
            <pc:docMk/>
            <pc:sldMk cId="1648068024" sldId="284"/>
            <ac:spMk id="14" creationId="{8D312CA6-3776-FE73-1BEC-EB26071E322C}"/>
          </ac:spMkLst>
        </pc:spChg>
        <pc:spChg chg="add del mod">
          <ac:chgData name="Abels, Patrick" userId="ba666de4-0d21-43a6-8e66-51a18aae1b4a" providerId="ADAL" clId="{83AE74FE-24E6-4A4F-9180-1C7478480B8F}" dt="2024-03-16T21:29:21.589" v="928" actId="478"/>
          <ac:spMkLst>
            <pc:docMk/>
            <pc:sldMk cId="1648068024" sldId="284"/>
            <ac:spMk id="15" creationId="{EFBCAA30-678C-6186-935B-74E8DA408FEB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6" creationId="{618CFF3C-8C55-AA69-5301-D4B1C2C27B6A}"/>
          </ac:spMkLst>
        </pc:spChg>
        <pc:spChg chg="mod">
          <ac:chgData name="Abels, Patrick" userId="ba666de4-0d21-43a6-8e66-51a18aae1b4a" providerId="ADAL" clId="{83AE74FE-24E6-4A4F-9180-1C7478480B8F}" dt="2024-03-16T21:29:57.255" v="934" actId="207"/>
          <ac:spMkLst>
            <pc:docMk/>
            <pc:sldMk cId="1648068024" sldId="284"/>
            <ac:spMk id="17" creationId="{5773759A-908C-403E-4730-673B418A1A14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8" creationId="{A4AE6FAC-99AF-156F-F635-B4AE609BD395}"/>
          </ac:spMkLst>
        </pc:spChg>
        <pc:grpChg chg="add mod">
          <ac:chgData name="Abels, Patrick" userId="ba666de4-0d21-43a6-8e66-51a18aae1b4a" providerId="ADAL" clId="{83AE74FE-24E6-4A4F-9180-1C7478480B8F}" dt="2024-03-16T21:33:20.360" v="1012" actId="1036"/>
          <ac:grpSpMkLst>
            <pc:docMk/>
            <pc:sldMk cId="1648068024" sldId="284"/>
            <ac:grpSpMk id="19" creationId="{57E5B8D3-252A-26B6-4CA6-D9CEEB880AD1}"/>
          </ac:grpSpMkLst>
        </pc:grpChg>
        <pc:cxnChg chg="del">
          <ac:chgData name="Abels, Patrick" userId="ba666de4-0d21-43a6-8e66-51a18aae1b4a" providerId="ADAL" clId="{83AE74FE-24E6-4A4F-9180-1C7478480B8F}" dt="2024-03-16T21:25:57" v="829" actId="478"/>
          <ac:cxnSpMkLst>
            <pc:docMk/>
            <pc:sldMk cId="1648068024" sldId="284"/>
            <ac:cxnSpMk id="9" creationId="{FC3A2195-71FD-23F7-3CC2-190BD8A98B2F}"/>
          </ac:cxnSpMkLst>
        </pc:cxnChg>
      </pc:sldChg>
      <pc:sldMasterChg chg="modSldLayout">
        <pc:chgData name="Abels, Patrick" userId="ba666de4-0d21-43a6-8e66-51a18aae1b4a" providerId="ADAL" clId="{83AE74FE-24E6-4A4F-9180-1C7478480B8F}" dt="2024-03-16T21:45:21.084" v="1222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83AE74FE-24E6-4A4F-9180-1C7478480B8F}" dt="2024-03-16T21:45:21.084" v="1222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83AE74FE-24E6-4A4F-9180-1C7478480B8F}" dt="2024-03-16T21:45:21.084" v="1222"/>
            <ac:spMkLst>
              <pc:docMk/>
              <pc:sldMasterMk cId="1043764218" sldId="2147483660"/>
              <pc:sldLayoutMk cId="815804911" sldId="2147483665"/>
              <ac:spMk id="4" creationId="{16345FA5-8466-AB3F-2BF9-CDB803129ED0}"/>
            </ac:spMkLst>
          </pc:spChg>
        </pc:sldLayoutChg>
      </pc:sldMaster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16T19:41:02.688" v="947" actId="20577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05T21:23:58.492" v="8" actId="1037"/>
        <pc:sldMkLst>
          <pc:docMk/>
          <pc:sldMk cId="2432261518" sldId="276"/>
        </pc:sldMkLst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A17F1FE0-C292-44BA-BF54-80F724B0EE2D}"/>
    <pc:docChg chg="custSel addSld delSld modSld">
      <pc:chgData name="Abels, Patrick" userId="ba666de4-0d21-43a6-8e66-51a18aae1b4a" providerId="ADAL" clId="{A17F1FE0-C292-44BA-BF54-80F724B0EE2D}" dt="2024-06-17T20:09:44.455" v="653" actId="113"/>
      <pc:docMkLst>
        <pc:docMk/>
      </pc:docMkLst>
      <pc:sldChg chg="del">
        <pc:chgData name="Abels, Patrick" userId="ba666de4-0d21-43a6-8e66-51a18aae1b4a" providerId="ADAL" clId="{A17F1FE0-C292-44BA-BF54-80F724B0EE2D}" dt="2024-06-17T20:09:40.333" v="652" actId="47"/>
        <pc:sldMkLst>
          <pc:docMk/>
          <pc:sldMk cId="4053142725" sldId="258"/>
        </pc:sldMkLst>
      </pc:sldChg>
      <pc:sldChg chg="addSp delSp modSp mod chgLayout">
        <pc:chgData name="Abels, Patrick" userId="ba666de4-0d21-43a6-8e66-51a18aae1b4a" providerId="ADAL" clId="{A17F1FE0-C292-44BA-BF54-80F724B0EE2D}" dt="2024-06-17T20:05:54.859" v="626" actId="113"/>
        <pc:sldMkLst>
          <pc:docMk/>
          <pc:sldMk cId="1535252720" sldId="269"/>
        </pc:sldMkLst>
        <pc:spChg chg="add mod ord">
          <ac:chgData name="Abels, Patrick" userId="ba666de4-0d21-43a6-8e66-51a18aae1b4a" providerId="ADAL" clId="{A17F1FE0-C292-44BA-BF54-80F724B0EE2D}" dt="2024-06-17T20:05:54.859" v="626" actId="113"/>
          <ac:spMkLst>
            <pc:docMk/>
            <pc:sldMk cId="1535252720" sldId="269"/>
            <ac:spMk id="2" creationId="{20A3327C-8399-2EED-9B2D-E16306E873C7}"/>
          </ac:spMkLst>
        </pc:spChg>
        <pc:spChg chg="mod ord">
          <ac:chgData name="Abels, Patrick" userId="ba666de4-0d21-43a6-8e66-51a18aae1b4a" providerId="ADAL" clId="{A17F1FE0-C292-44BA-BF54-80F724B0EE2D}" dt="2024-06-17T20:02:42.416" v="124" actId="700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A17F1FE0-C292-44BA-BF54-80F724B0EE2D}" dt="2024-06-17T20:02:44.032" v="125" actId="478"/>
          <ac:picMkLst>
            <pc:docMk/>
            <pc:sldMk cId="1535252720" sldId="269"/>
            <ac:picMk id="4" creationId="{B07AC1C6-65C5-13B3-050F-E9D0C12A7A48}"/>
          </ac:picMkLst>
        </pc:picChg>
        <pc:picChg chg="del">
          <ac:chgData name="Abels, Patrick" userId="ba666de4-0d21-43a6-8e66-51a18aae1b4a" providerId="ADAL" clId="{A17F1FE0-C292-44BA-BF54-80F724B0EE2D}" dt="2024-06-17T20:02:46.245" v="126" actId="478"/>
          <ac:picMkLst>
            <pc:docMk/>
            <pc:sldMk cId="1535252720" sldId="269"/>
            <ac:picMk id="6" creationId="{08CAB8B0-817C-C308-436A-60748442EF91}"/>
          </ac:picMkLst>
        </pc:picChg>
      </pc:sldChg>
      <pc:sldChg chg="delSp modSp mod">
        <pc:chgData name="Abels, Patrick" userId="ba666de4-0d21-43a6-8e66-51a18aae1b4a" providerId="ADAL" clId="{A17F1FE0-C292-44BA-BF54-80F724B0EE2D}" dt="2024-06-17T20:02:20.042" v="12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A17F1FE0-C292-44BA-BF54-80F724B0EE2D}" dt="2024-06-17T20:02:20.042" v="12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A17F1FE0-C292-44BA-BF54-80F724B0EE2D}" dt="2024-06-17T20:01:56.895" v="73" actId="478"/>
          <ac:picMkLst>
            <pc:docMk/>
            <pc:sldMk cId="1722427942" sldId="273"/>
            <ac:picMk id="4" creationId="{983CBD4D-3628-66EA-1B5E-764ABD187573}"/>
          </ac:picMkLst>
        </pc:picChg>
      </pc:sldChg>
      <pc:sldChg chg="modSp mod">
        <pc:chgData name="Abels, Patrick" userId="ba666de4-0d21-43a6-8e66-51a18aae1b4a" providerId="ADAL" clId="{A17F1FE0-C292-44BA-BF54-80F724B0EE2D}" dt="2024-06-17T20:09:44.455" v="653" actId="113"/>
        <pc:sldMkLst>
          <pc:docMk/>
          <pc:sldMk cId="3461349593" sldId="274"/>
        </pc:sldMkLst>
        <pc:spChg chg="mod">
          <ac:chgData name="Abels, Patrick" userId="ba666de4-0d21-43a6-8e66-51a18aae1b4a" providerId="ADAL" clId="{A17F1FE0-C292-44BA-BF54-80F724B0EE2D}" dt="2024-06-17T20:09:44.455" v="653" actId="113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A17F1FE0-C292-44BA-BF54-80F724B0EE2D}" dt="2024-06-17T20:06:46.268" v="645"/>
        <pc:sldMkLst>
          <pc:docMk/>
          <pc:sldMk cId="3317942293" sldId="278"/>
        </pc:sldMkLst>
        <pc:spChg chg="mod">
          <ac:chgData name="Abels, Patrick" userId="ba666de4-0d21-43a6-8e66-51a18aae1b4a" providerId="ADAL" clId="{A17F1FE0-C292-44BA-BF54-80F724B0EE2D}" dt="2024-06-17T20:06:41.895" v="644" actId="20577"/>
          <ac:spMkLst>
            <pc:docMk/>
            <pc:sldMk cId="3317942293" sldId="278"/>
            <ac:spMk id="2" creationId="{DF1BD613-ADD8-17D4-9F67-687E1755E512}"/>
          </ac:spMkLst>
        </pc:spChg>
        <pc:spChg chg="mod">
          <ac:chgData name="Abels, Patrick" userId="ba666de4-0d21-43a6-8e66-51a18aae1b4a" providerId="ADAL" clId="{A17F1FE0-C292-44BA-BF54-80F724B0EE2D}" dt="2024-06-17T20:01:50.467" v="72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A17F1FE0-C292-44BA-BF54-80F724B0EE2D}" dt="2024-06-17T20:06:46.268" v="645"/>
          <ac:picMkLst>
            <pc:docMk/>
            <pc:sldMk cId="3317942293" sldId="278"/>
            <ac:picMk id="4" creationId="{2F6B8382-7C62-23CA-F18C-A582CA1A0DDA}"/>
          </ac:picMkLst>
        </pc:picChg>
        <pc:picChg chg="del">
          <ac:chgData name="Abels, Patrick" userId="ba666de4-0d21-43a6-8e66-51a18aae1b4a" providerId="ADAL" clId="{A17F1FE0-C292-44BA-BF54-80F724B0EE2D}" dt="2024-06-17T20:06:02.176" v="627" actId="478"/>
          <ac:picMkLst>
            <pc:docMk/>
            <pc:sldMk cId="3317942293" sldId="278"/>
            <ac:picMk id="5" creationId="{AEBE103E-DE41-7288-98F0-0929260624C3}"/>
          </ac:picMkLst>
        </pc:picChg>
        <pc:picChg chg="del">
          <ac:chgData name="Abels, Patrick" userId="ba666de4-0d21-43a6-8e66-51a18aae1b4a" providerId="ADAL" clId="{A17F1FE0-C292-44BA-BF54-80F724B0EE2D}" dt="2024-06-17T20:06:04.030" v="628" actId="478"/>
          <ac:picMkLst>
            <pc:docMk/>
            <pc:sldMk cId="3317942293" sldId="278"/>
            <ac:picMk id="6" creationId="{EDF6C6DB-BD2D-125F-2627-E54BCB0F49CD}"/>
          </ac:picMkLst>
        </pc:picChg>
      </pc:sldChg>
      <pc:sldChg chg="del">
        <pc:chgData name="Abels, Patrick" userId="ba666de4-0d21-43a6-8e66-51a18aae1b4a" providerId="ADAL" clId="{A17F1FE0-C292-44BA-BF54-80F724B0EE2D}" dt="2024-06-17T20:01:32.339" v="58" actId="47"/>
        <pc:sldMkLst>
          <pc:docMk/>
          <pc:sldMk cId="3130834723" sldId="286"/>
        </pc:sldMkLst>
      </pc:sldChg>
      <pc:sldChg chg="addSp delSp modSp new mod">
        <pc:chgData name="Abels, Patrick" userId="ba666de4-0d21-43a6-8e66-51a18aae1b4a" providerId="ADAL" clId="{A17F1FE0-C292-44BA-BF54-80F724B0EE2D}" dt="2024-06-17T20:08:50.191" v="651" actId="1038"/>
        <pc:sldMkLst>
          <pc:docMk/>
          <pc:sldMk cId="229328591" sldId="287"/>
        </pc:sldMkLst>
        <pc:spChg chg="del mod">
          <ac:chgData name="Abels, Patrick" userId="ba666de4-0d21-43a6-8e66-51a18aae1b4a" providerId="ADAL" clId="{A17F1FE0-C292-44BA-BF54-80F724B0EE2D}" dt="2024-06-17T20:01:23.787" v="57" actId="478"/>
          <ac:spMkLst>
            <pc:docMk/>
            <pc:sldMk cId="229328591" sldId="287"/>
            <ac:spMk id="2" creationId="{954F760F-6030-4B99-2582-CEF68EA8D108}"/>
          </ac:spMkLst>
        </pc:spChg>
        <pc:spChg chg="add mod">
          <ac:chgData name="Abels, Patrick" userId="ba666de4-0d21-43a6-8e66-51a18aae1b4a" providerId="ADAL" clId="{A17F1FE0-C292-44BA-BF54-80F724B0EE2D}" dt="2024-06-17T20:00:21.117" v="54"/>
          <ac:spMkLst>
            <pc:docMk/>
            <pc:sldMk cId="229328591" sldId="287"/>
            <ac:spMk id="7" creationId="{C8C75570-BA6A-1B74-C594-0887CA7A4FDD}"/>
          </ac:spMkLst>
        </pc:spChg>
        <pc:spChg chg="add mod ord">
          <ac:chgData name="Abels, Patrick" userId="ba666de4-0d21-43a6-8e66-51a18aae1b4a" providerId="ADAL" clId="{A17F1FE0-C292-44BA-BF54-80F724B0EE2D}" dt="2024-06-17T20:08:46.741" v="650" actId="1038"/>
          <ac:spMkLst>
            <pc:docMk/>
            <pc:sldMk cId="229328591" sldId="287"/>
            <ac:spMk id="8" creationId="{181376CA-D736-34DF-2FF0-DB9350D10191}"/>
          </ac:spMkLst>
        </pc:spChg>
        <pc:spChg chg="add del mod">
          <ac:chgData name="Abels, Patrick" userId="ba666de4-0d21-43a6-8e66-51a18aae1b4a" providerId="ADAL" clId="{A17F1FE0-C292-44BA-BF54-80F724B0EE2D}" dt="2024-06-17T20:08:23.540" v="646" actId="478"/>
          <ac:spMkLst>
            <pc:docMk/>
            <pc:sldMk cId="229328591" sldId="287"/>
            <ac:spMk id="11" creationId="{E4359307-FC58-DB49-12E2-CD6263CE3CE4}"/>
          </ac:spMkLst>
        </pc:spChg>
        <pc:picChg chg="add mod modCrop">
          <ac:chgData name="Abels, Patrick" userId="ba666de4-0d21-43a6-8e66-51a18aae1b4a" providerId="ADAL" clId="{A17F1FE0-C292-44BA-BF54-80F724B0EE2D}" dt="2024-06-17T20:08:50.191" v="651" actId="1038"/>
          <ac:picMkLst>
            <pc:docMk/>
            <pc:sldMk cId="229328591" sldId="287"/>
            <ac:picMk id="3" creationId="{75E8B381-746F-92FF-7627-F4C94F081505}"/>
          </ac:picMkLst>
        </pc:picChg>
        <pc:picChg chg="add mod">
          <ac:chgData name="Abels, Patrick" userId="ba666de4-0d21-43a6-8e66-51a18aae1b4a" providerId="ADAL" clId="{A17F1FE0-C292-44BA-BF54-80F724B0EE2D}" dt="2024-06-17T20:08:46.741" v="650" actId="1038"/>
          <ac:picMkLst>
            <pc:docMk/>
            <pc:sldMk cId="229328591" sldId="287"/>
            <ac:picMk id="4" creationId="{53B18150-CD39-7905-A3BE-F2BCCDB26910}"/>
          </ac:picMkLst>
        </pc:picChg>
        <pc:picChg chg="add mod">
          <ac:chgData name="Abels, Patrick" userId="ba666de4-0d21-43a6-8e66-51a18aae1b4a" providerId="ADAL" clId="{A17F1FE0-C292-44BA-BF54-80F724B0EE2D}" dt="2024-06-17T20:00:21.117" v="54"/>
          <ac:picMkLst>
            <pc:docMk/>
            <pc:sldMk cId="229328591" sldId="287"/>
            <ac:picMk id="5" creationId="{42693CD0-F278-4D28-B688-EFCF9DD0D001}"/>
          </ac:picMkLst>
        </pc:picChg>
        <pc:picChg chg="add mod">
          <ac:chgData name="Abels, Patrick" userId="ba666de4-0d21-43a6-8e66-51a18aae1b4a" providerId="ADAL" clId="{A17F1FE0-C292-44BA-BF54-80F724B0EE2D}" dt="2024-06-17T20:00:21.117" v="54"/>
          <ac:picMkLst>
            <pc:docMk/>
            <pc:sldMk cId="229328591" sldId="287"/>
            <ac:picMk id="6" creationId="{5F1765DB-D440-2C1B-E726-816FE24EFFC9}"/>
          </ac:picMkLst>
        </pc:picChg>
        <pc:picChg chg="add mod">
          <ac:chgData name="Abels, Patrick" userId="ba666de4-0d21-43a6-8e66-51a18aae1b4a" providerId="ADAL" clId="{A17F1FE0-C292-44BA-BF54-80F724B0EE2D}" dt="2024-06-17T20:08:46.741" v="650" actId="1038"/>
          <ac:picMkLst>
            <pc:docMk/>
            <pc:sldMk cId="229328591" sldId="287"/>
            <ac:picMk id="9" creationId="{C35DF29B-CC49-6A0E-D387-0202062094DC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16345FA5-8466-AB3F-2BF9-CDB803129ED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941E72-132F-1D8B-E868-04D8E8734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Was </a:t>
            </a:r>
            <a:r>
              <a:rPr lang="en-GB" dirty="0" err="1"/>
              <a:t>zeichnet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gute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Was </a:t>
            </a:r>
            <a:r>
              <a:rPr lang="en-GB" dirty="0" err="1"/>
              <a:t>zeichnet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schlechte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Typen</a:t>
            </a:r>
            <a:r>
              <a:rPr lang="en-GB" dirty="0"/>
              <a:t> von Fragen </a:t>
            </a:r>
            <a:r>
              <a:rPr lang="en-GB" dirty="0" err="1"/>
              <a:t>gibt</a:t>
            </a:r>
            <a:r>
              <a:rPr lang="en-GB" dirty="0"/>
              <a:t> es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Statistiken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687947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kann ich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>
                <a:solidFill>
                  <a:srgbClr val="FFC000"/>
                </a:solidFill>
              </a:rPr>
              <a:t>einer</a:t>
            </a:r>
            <a:r>
              <a:rPr lang="en-GB" dirty="0"/>
              <a:t> </a:t>
            </a:r>
            <a:r>
              <a:rPr lang="en-GB" b="1" dirty="0" err="1">
                <a:solidFill>
                  <a:srgbClr val="FFC000"/>
                </a:solidFill>
              </a:rPr>
              <a:t>einzigen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Zahl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dirty="0" err="1"/>
              <a:t>beschreiben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2865BF-497E-9508-A3F0-295DF039E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D75CA255-9B35-89E1-3132-DAF3535C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8" y="2703274"/>
            <a:ext cx="4745962" cy="3159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0608BAD-FAA2-D8BB-7B98-58DC0B5077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4"/>
          <a:stretch/>
        </p:blipFill>
        <p:spPr>
          <a:xfrm>
            <a:off x="8135824" y="-42530"/>
            <a:ext cx="3940135" cy="3331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sky, sport, water sport, swimming&#10;&#10;Description automatically generated">
            <a:extLst>
              <a:ext uri="{FF2B5EF4-FFF2-40B4-BE49-F238E27FC236}">
                <a16:creationId xmlns:a16="http://schemas.microsoft.com/office/drawing/2014/main" id="{E41BCF46-C871-CA91-1FCF-FF8A763F780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99" y="62927"/>
            <a:ext cx="4349201" cy="2899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59873-7748-8FD1-8B5A-5E1EE456942B}"/>
              </a:ext>
            </a:extLst>
          </p:cNvPr>
          <p:cNvSpPr txBox="1"/>
          <p:nvPr/>
        </p:nvSpPr>
        <p:spPr>
          <a:xfrm flipH="1">
            <a:off x="135515" y="405150"/>
            <a:ext cx="362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Welcher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Gewinner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ist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eindeutiger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?</a:t>
            </a:r>
            <a:endParaRPr lang="en-DE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D0B362-D0D0-AE46-B0B3-9096E5CEC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75201"/>
              </p:ext>
            </p:extLst>
          </p:nvPr>
        </p:nvGraphicFramePr>
        <p:xfrm>
          <a:off x="121917" y="1248956"/>
          <a:ext cx="1772196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96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Wer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soll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Klassensprecher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der 5a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werden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Julian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Sofie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Sofie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Samuel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Sofie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Sofie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Justus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Sofie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Dennis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Sofie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80C73E-56CB-D45B-CE39-EF5CE521C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87146"/>
              </p:ext>
            </p:extLst>
          </p:nvPr>
        </p:nvGraphicFramePr>
        <p:xfrm>
          <a:off x="1994260" y="1248952"/>
          <a:ext cx="1772196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96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Wer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soll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Klassensprecher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der 5b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werden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John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Jana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Vera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Denise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Sam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Denise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Sarah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John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John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Vera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891D562-4AC2-EBCD-7021-08EEAA3D0B5A}"/>
              </a:ext>
            </a:extLst>
          </p:cNvPr>
          <p:cNvSpPr txBox="1"/>
          <p:nvPr/>
        </p:nvSpPr>
        <p:spPr>
          <a:xfrm flipH="1">
            <a:off x="3946512" y="112371"/>
            <a:ext cx="434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Welche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Klasse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ist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besser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?</a:t>
            </a:r>
            <a:endParaRPr lang="en-DE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0C8840-4214-C4EE-8319-A56CC7A183E4}"/>
              </a:ext>
            </a:extLst>
          </p:cNvPr>
          <p:cNvGraphicFramePr>
            <a:graphicFrameLocks noGrp="1"/>
          </p:cNvGraphicFramePr>
          <p:nvPr/>
        </p:nvGraphicFramePr>
        <p:xfrm>
          <a:off x="4295502" y="563150"/>
          <a:ext cx="177219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96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Noten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Klassenarbeit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6a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AD3B38-8776-6286-867F-9BAA0DD92C01}"/>
              </a:ext>
            </a:extLst>
          </p:cNvPr>
          <p:cNvGraphicFramePr>
            <a:graphicFrameLocks noGrp="1"/>
          </p:cNvGraphicFramePr>
          <p:nvPr/>
        </p:nvGraphicFramePr>
        <p:xfrm>
          <a:off x="6156313" y="563150"/>
          <a:ext cx="177219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96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Noten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Klassenarbeit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6b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5E9E647-6A7B-00A8-DA17-EA8404FDE64C}"/>
              </a:ext>
            </a:extLst>
          </p:cNvPr>
          <p:cNvSpPr txBox="1"/>
          <p:nvPr/>
        </p:nvSpPr>
        <p:spPr>
          <a:xfrm flipH="1">
            <a:off x="8290459" y="392682"/>
            <a:ext cx="394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Wo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verdient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 man </a:t>
            </a:r>
            <a:r>
              <a:rPr lang="en-GB" sz="2400" b="1" dirty="0" err="1">
                <a:solidFill>
                  <a:schemeClr val="bg1"/>
                </a:solidFill>
                <a:latin typeface="Montserrat" pitchFamily="2" charset="0"/>
              </a:rPr>
              <a:t>besser</a:t>
            </a:r>
            <a:r>
              <a:rPr lang="en-GB" sz="2400" b="1" dirty="0">
                <a:solidFill>
                  <a:schemeClr val="bg1"/>
                </a:solidFill>
                <a:latin typeface="Montserrat" pitchFamily="2" charset="0"/>
              </a:rPr>
              <a:t>?</a:t>
            </a:r>
            <a:endParaRPr lang="en-DE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6CD35D8-29FF-7CC5-EA97-FF82BC84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81734"/>
              </p:ext>
            </p:extLst>
          </p:nvPr>
        </p:nvGraphicFramePr>
        <p:xfrm>
          <a:off x="8442952" y="1216297"/>
          <a:ext cx="1772196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96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Verdienst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der Mitarbeiter von “Gut GmbH”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2.000 € 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6.000 €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7.000 €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8.000 €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9.000 €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10.000 €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80CE1EC-9BE7-E9DD-A709-3038AAD19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85660"/>
              </p:ext>
            </p:extLst>
          </p:nvPr>
        </p:nvGraphicFramePr>
        <p:xfrm>
          <a:off x="10303763" y="1216297"/>
          <a:ext cx="1772196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96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Verdienst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der Mitarbeiter von “Besser GmbH”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1.000.000 €</a:t>
                      </a:r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7D2CAD9-29C9-3031-5C8B-3CF7F0EB7EB2}"/>
              </a:ext>
            </a:extLst>
          </p:cNvPr>
          <p:cNvSpPr txBox="1"/>
          <p:nvPr/>
        </p:nvSpPr>
        <p:spPr>
          <a:xfrm flipH="1">
            <a:off x="228599" y="6236532"/>
            <a:ext cx="1177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Formuliere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deine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Antwort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 in </a:t>
            </a:r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einer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einzigen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Zahl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 pro </a:t>
            </a:r>
            <a:r>
              <a:rPr lang="en-GB" sz="2800" b="1" dirty="0" err="1">
                <a:solidFill>
                  <a:schemeClr val="bg1"/>
                </a:solidFill>
                <a:latin typeface="Montserrat" pitchFamily="2" charset="0"/>
              </a:rPr>
              <a:t>Statistik</a:t>
            </a:r>
            <a:r>
              <a:rPr lang="en-GB" sz="2800" b="1" dirty="0">
                <a:solidFill>
                  <a:schemeClr val="bg1"/>
                </a:solidFill>
                <a:latin typeface="Montserrat" pitchFamily="2" charset="0"/>
              </a:rPr>
              <a:t>!</a:t>
            </a:r>
            <a:endParaRPr lang="en-DE" sz="28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066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0AEAD9-6AAC-C385-4F92-790F2FB63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Arithmetisches</a:t>
            </a:r>
            <a:r>
              <a:rPr lang="en-GB" b="1" dirty="0"/>
              <a:t> Mittel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Median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Mod</a:t>
            </a:r>
            <a:r>
              <a:rPr lang="de-DE" b="1"/>
              <a:t>a</a:t>
            </a:r>
            <a:r>
              <a:rPr lang="en-GB" b="1"/>
              <a:t>lwert</a:t>
            </a:r>
            <a:endParaRPr lang="en-D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C4C72-CBAD-CFBA-5F0B-6DE71CF780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Lagemaß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16B932-D0ED-8919-8387-9F957E199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49473"/>
              </p:ext>
            </p:extLst>
          </p:nvPr>
        </p:nvGraphicFramePr>
        <p:xfrm>
          <a:off x="2176572" y="3083465"/>
          <a:ext cx="31673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64">
                  <a:extLst>
                    <a:ext uri="{9D8B030D-6E8A-4147-A177-3AD203B41FA5}">
                      <a16:colId xmlns:a16="http://schemas.microsoft.com/office/drawing/2014/main" val="453109771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1882984930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2204392170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1719928209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2888922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5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8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982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C46B9-1C73-758C-1772-5BC9C2926C90}"/>
                  </a:ext>
                </a:extLst>
              </p:cNvPr>
              <p:cNvSpPr txBox="1"/>
              <p:nvPr/>
            </p:nvSpPr>
            <p:spPr>
              <a:xfrm>
                <a:off x="7051013" y="2933426"/>
                <a:ext cx="4391972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5+3+1+8+1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=3,6</m:t>
                      </m:r>
                    </m:oMath>
                  </m:oMathPara>
                </a14:m>
                <a:endParaRPr lang="en-DE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C46B9-1C73-758C-1772-5BC9C2926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013" y="2933426"/>
                <a:ext cx="4391972" cy="818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94CD48-329F-3EC9-7A74-4614DF1DC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30139"/>
              </p:ext>
            </p:extLst>
          </p:nvPr>
        </p:nvGraphicFramePr>
        <p:xfrm>
          <a:off x="2176572" y="4296080"/>
          <a:ext cx="31673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64">
                  <a:extLst>
                    <a:ext uri="{9D8B030D-6E8A-4147-A177-3AD203B41FA5}">
                      <a16:colId xmlns:a16="http://schemas.microsoft.com/office/drawing/2014/main" val="453109771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1882984930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2204392170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1719928209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2888922882"/>
                    </a:ext>
                  </a:extLst>
                </a:gridCol>
              </a:tblGrid>
              <a:tr h="245121"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🙂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😐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☹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🙂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🙂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9823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78CE6763-AF04-0834-C807-67DD544B2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44338"/>
              </p:ext>
            </p:extLst>
          </p:nvPr>
        </p:nvGraphicFramePr>
        <p:xfrm>
          <a:off x="6384122" y="4296080"/>
          <a:ext cx="31673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64">
                  <a:extLst>
                    <a:ext uri="{9D8B030D-6E8A-4147-A177-3AD203B41FA5}">
                      <a16:colId xmlns:a16="http://schemas.microsoft.com/office/drawing/2014/main" val="453109771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1882984930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2204392170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1719928209"/>
                    </a:ext>
                  </a:extLst>
                </a:gridCol>
                <a:gridCol w="633464">
                  <a:extLst>
                    <a:ext uri="{9D8B030D-6E8A-4147-A177-3AD203B41FA5}">
                      <a16:colId xmlns:a16="http://schemas.microsoft.com/office/drawing/2014/main" val="2888922882"/>
                    </a:ext>
                  </a:extLst>
                </a:gridCol>
              </a:tblGrid>
              <a:tr h="245121"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☹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😐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🙂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🙂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🙂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982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9279B6-8320-094B-DC15-4B3DBB8AD6AD}"/>
                  </a:ext>
                </a:extLst>
              </p:cNvPr>
              <p:cNvSpPr txBox="1"/>
              <p:nvPr/>
            </p:nvSpPr>
            <p:spPr>
              <a:xfrm>
                <a:off x="10573999" y="4339716"/>
                <a:ext cx="1234761" cy="448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DE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m:t>🙂</m:t>
                      </m:r>
                    </m:oMath>
                  </m:oMathPara>
                </a14:m>
                <a:endParaRPr lang="en-DE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9279B6-8320-094B-DC15-4B3DBB8A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999" y="4339716"/>
                <a:ext cx="1234761" cy="448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D96822C-4D58-F4AD-AA06-B28EFBBE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56593"/>
              </p:ext>
            </p:extLst>
          </p:nvPr>
        </p:nvGraphicFramePr>
        <p:xfrm>
          <a:off x="2176572" y="5614285"/>
          <a:ext cx="53156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38">
                  <a:extLst>
                    <a:ext uri="{9D8B030D-6E8A-4147-A177-3AD203B41FA5}">
                      <a16:colId xmlns:a16="http://schemas.microsoft.com/office/drawing/2014/main" val="453109771"/>
                    </a:ext>
                  </a:extLst>
                </a:gridCol>
                <a:gridCol w="1063138">
                  <a:extLst>
                    <a:ext uri="{9D8B030D-6E8A-4147-A177-3AD203B41FA5}">
                      <a16:colId xmlns:a16="http://schemas.microsoft.com/office/drawing/2014/main" val="1882984930"/>
                    </a:ext>
                  </a:extLst>
                </a:gridCol>
                <a:gridCol w="1063138">
                  <a:extLst>
                    <a:ext uri="{9D8B030D-6E8A-4147-A177-3AD203B41FA5}">
                      <a16:colId xmlns:a16="http://schemas.microsoft.com/office/drawing/2014/main" val="2204392170"/>
                    </a:ext>
                  </a:extLst>
                </a:gridCol>
                <a:gridCol w="1063138">
                  <a:extLst>
                    <a:ext uri="{9D8B030D-6E8A-4147-A177-3AD203B41FA5}">
                      <a16:colId xmlns:a16="http://schemas.microsoft.com/office/drawing/2014/main" val="1719928209"/>
                    </a:ext>
                  </a:extLst>
                </a:gridCol>
                <a:gridCol w="1063138">
                  <a:extLst>
                    <a:ext uri="{9D8B030D-6E8A-4147-A177-3AD203B41FA5}">
                      <a16:colId xmlns:a16="http://schemas.microsoft.com/office/drawing/2014/main" val="2888922882"/>
                    </a:ext>
                  </a:extLst>
                </a:gridCol>
              </a:tblGrid>
              <a:tr h="24512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Blau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Rot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Grün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Rot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Rot</a:t>
                      </a:r>
                      <a:endParaRPr lang="en-DE" sz="28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982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525F5-8A0F-4A2D-0F49-22DEDE8D8820}"/>
                  </a:ext>
                </a:extLst>
              </p:cNvPr>
              <p:cNvSpPr txBox="1"/>
              <p:nvPr/>
            </p:nvSpPr>
            <p:spPr>
              <a:xfrm>
                <a:off x="9246999" y="5649233"/>
                <a:ext cx="1092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GB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</a:rPr>
                  <a:t> 3</a:t>
                </a:r>
                <a:endParaRPr lang="en-DE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525F5-8A0F-4A2D-0F49-22DEDE8D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999" y="5649233"/>
                <a:ext cx="1092479" cy="430887"/>
              </a:xfrm>
              <a:prstGeom prst="rect">
                <a:avLst/>
              </a:prstGeom>
              <a:blipFill>
                <a:blip r:embed="rId4"/>
                <a:stretch>
                  <a:fillRect l="-559" t="-24286" r="-18436" b="-514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BE7EAC6D-DB40-1DB7-7F8E-3E4F2A120FBF}"/>
              </a:ext>
            </a:extLst>
          </p:cNvPr>
          <p:cNvSpPr/>
          <p:nvPr/>
        </p:nvSpPr>
        <p:spPr>
          <a:xfrm>
            <a:off x="5483348" y="4221060"/>
            <a:ext cx="734242" cy="66819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E4125EF4-B428-E133-01A2-69D34B6F4188}"/>
              </a:ext>
            </a:extLst>
          </p:cNvPr>
          <p:cNvSpPr/>
          <p:nvPr/>
        </p:nvSpPr>
        <p:spPr>
          <a:xfrm>
            <a:off x="9690898" y="4230002"/>
            <a:ext cx="734242" cy="66819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C3002C75-939F-9260-5F29-B4643C3B4454}"/>
              </a:ext>
            </a:extLst>
          </p:cNvPr>
          <p:cNvSpPr/>
          <p:nvPr/>
        </p:nvSpPr>
        <p:spPr>
          <a:xfrm>
            <a:off x="5893539" y="3005690"/>
            <a:ext cx="734242" cy="66819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832E6145-F952-CB88-9ECB-69FA4CD104B0}"/>
              </a:ext>
            </a:extLst>
          </p:cNvPr>
          <p:cNvSpPr/>
          <p:nvPr/>
        </p:nvSpPr>
        <p:spPr>
          <a:xfrm>
            <a:off x="8052204" y="5539265"/>
            <a:ext cx="734242" cy="66819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10110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3327C-8399-2EED-9B2D-E16306E87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EdM88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7FA92-C377-8AD7-A2DA-56E4995E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8" y="1527828"/>
            <a:ext cx="6991351" cy="4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FC77BA-B889-5F22-D9B2-F4D26F4A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41646-A85B-30BC-58CB-3392A24D0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EdM89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A1D5E-409F-CFB9-6D73-3BEBAECA5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71" b="-1"/>
          <a:stretch/>
        </p:blipFill>
        <p:spPr>
          <a:xfrm>
            <a:off x="1921780" y="1543239"/>
            <a:ext cx="8348440" cy="4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12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E30B3-3B8D-33AF-A160-FEFBC2C4F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F067D-45C0-0161-D75D-82117D12E8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EdM89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A640D-1B20-97D1-2DD8-91A7D1D2D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036617"/>
            <a:ext cx="11339632" cy="36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64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Berechne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deiner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jeder Frage alle </a:t>
            </a:r>
            <a:r>
              <a:rPr lang="en-GB" dirty="0" err="1"/>
              <a:t>Lagemaße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je einer Formel (Recherche!).</a:t>
            </a:r>
            <a:endParaRPr lang="en-DE" dirty="0"/>
          </a:p>
        </p:txBody>
      </p:sp>
      <p:pic>
        <p:nvPicPr>
          <p:cNvPr id="1026" name="Picture 2" descr="Excel: Die wichtigsten Formeln | heise online">
            <a:extLst>
              <a:ext uri="{FF2B5EF4-FFF2-40B4-BE49-F238E27FC236}">
                <a16:creationId xmlns:a16="http://schemas.microsoft.com/office/drawing/2014/main" id="{243F7426-461A-AB6C-4824-CE515D05F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28" b="81373" l="30888" r="69257">
                        <a14:foregroundMark x1="33591" y1="51588" x2="52944" y2="28326"/>
                        <a14:foregroundMark x1="39961" y1="48841" x2="57722" y2="65236"/>
                        <a14:foregroundMark x1="57722" y1="65236" x2="58832" y2="67725"/>
                        <a14:foregroundMark x1="35956" y1="42060" x2="36438" y2="49099"/>
                        <a14:foregroundMark x1="36438" y1="49099" x2="38320" y2="56996"/>
                        <a14:foregroundMark x1="46139" y1="73991" x2="56274" y2="74678"/>
                        <a14:foregroundMark x1="56274" y1="74678" x2="64189" y2="74335"/>
                        <a14:foregroundMark x1="62983" y1="27210" x2="58784" y2="41373"/>
                        <a14:foregroundMark x1="47153" y1="25665" x2="57625" y2="26867"/>
                        <a14:foregroundMark x1="57625" y1="26867" x2="61680" y2="33476"/>
                        <a14:foregroundMark x1="61680" y1="33476" x2="59315" y2="35107"/>
                        <a14:foregroundMark x1="52365" y1="20086" x2="61631" y2="21373"/>
                        <a14:foregroundMark x1="61631" y1="21373" x2="65203" y2="29185"/>
                        <a14:foregroundMark x1="65203" y1="29185" x2="62886" y2="33219"/>
                        <a14:foregroundMark x1="69257" y1="76910" x2="68243" y2="44721"/>
                        <a14:foregroundMark x1="67519" y1="75622" x2="59266" y2="79313"/>
                        <a14:foregroundMark x1="59266" y1="79313" x2="47973" y2="76395"/>
                        <a14:foregroundMark x1="47973" y1="76395" x2="47732" y2="75622"/>
                        <a14:foregroundMark x1="33301" y1="39485" x2="33784" y2="53133"/>
                        <a14:foregroundMark x1="33784" y1="53133" x2="36486" y2="60429"/>
                        <a14:foregroundMark x1="39624" y1="52790" x2="48069" y2="43090"/>
                        <a14:foregroundMark x1="42230" y1="58798" x2="43098" y2="40000"/>
                        <a14:foregroundMark x1="35956" y1="35193" x2="32046" y2="51502"/>
                        <a14:foregroundMark x1="32046" y1="51502" x2="32915" y2="60601"/>
                        <a14:foregroundMark x1="32915" y1="60601" x2="36052" y2="61888"/>
                        <a14:foregroundMark x1="44981" y1="78283" x2="52220" y2="77339"/>
                        <a14:foregroundMark x1="52220" y1="77339" x2="64672" y2="79914"/>
                        <a14:foregroundMark x1="48890" y1="80172" x2="60473" y2="79742"/>
                        <a14:foregroundMark x1="60328" y1="55365" x2="53041" y2="69871"/>
                        <a14:foregroundMark x1="53041" y1="69871" x2="45849" y2="77597"/>
                        <a14:foregroundMark x1="45849" y1="77597" x2="44836" y2="77597"/>
                        <a14:foregroundMark x1="61390" y1="74936" x2="47732" y2="71588"/>
                        <a14:foregroundMark x1="47732" y1="71588" x2="47780" y2="50815"/>
                        <a14:foregroundMark x1="47780" y1="50815" x2="58060" y2="56910"/>
                        <a14:foregroundMark x1="58060" y1="56910" x2="53089" y2="70901"/>
                        <a14:foregroundMark x1="53089" y1="70901" x2="50145" y2="69785"/>
                        <a14:foregroundMark x1="44836" y1="43262" x2="55068" y2="50215"/>
                        <a14:foregroundMark x1="55068" y1="50215" x2="60473" y2="70472"/>
                        <a14:foregroundMark x1="60473" y1="70472" x2="48745" y2="71931"/>
                        <a14:foregroundMark x1="48745" y1="71931" x2="43967" y2="61373"/>
                        <a14:foregroundMark x1="43967" y1="61373" x2="48890" y2="44549"/>
                        <a14:foregroundMark x1="48890" y1="44549" x2="52413" y2="41803"/>
                        <a14:foregroundMark x1="61245" y1="52532" x2="64044" y2="62318"/>
                        <a14:foregroundMark x1="64044" y1="62318" x2="59604" y2="64893"/>
                        <a14:foregroundMark x1="59604" y1="64893" x2="64720" y2="51245"/>
                        <a14:foregroundMark x1="64720" y1="51245" x2="65444" y2="55107"/>
                        <a14:foregroundMark x1="65830" y1="63262" x2="66602" y2="71245"/>
                        <a14:foregroundMark x1="66602" y1="71245" x2="68050" y2="68155"/>
                        <a14:foregroundMark x1="68098" y1="76738" x2="59025" y2="81545"/>
                        <a14:foregroundMark x1="38176" y1="41888" x2="38562" y2="46352"/>
                        <a14:foregroundMark x1="37210" y1="58112" x2="36969" y2="60858"/>
                        <a14:foregroundMark x1="43774" y1="56481" x2="44595" y2="60000"/>
                        <a14:foregroundMark x1="30985" y1="40773" x2="30936" y2="54249"/>
                        <a14:foregroundMark x1="61969" y1="19828" x2="66699" y2="29957"/>
                        <a14:foregroundMark x1="66699" y1="29957" x2="66216" y2="3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13589" r="27908" b="13044"/>
          <a:stretch/>
        </p:blipFill>
        <p:spPr bwMode="auto">
          <a:xfrm>
            <a:off x="4532456" y="3340358"/>
            <a:ext cx="3127088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Breitbild</PresentationFormat>
  <Paragraphs>106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2024-06-19T10:28:38Z</dcterms:modified>
</cp:coreProperties>
</file>