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8" r:id="rId3"/>
    <p:sldId id="274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69" r:id="rId12"/>
    <p:sldId id="291" r:id="rId13"/>
    <p:sldId id="292" r:id="rId14"/>
    <p:sldId id="273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F0"/>
    <a:srgbClr val="FF9428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13745-C8B5-488E-B03A-C324A6F14D83}" v="19" dt="2024-06-17T20:38:22.447"/>
    <p1510:client id="{58F8F0EB-28C8-4D01-87D5-C3EBC0B35425}" v="37" dt="2024-06-17T20:23:31.383"/>
    <p1510:client id="{A17F1FE0-C292-44BA-BF54-80F724B0EE2D}" v="4" dt="2024-06-17T20:09:44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58F8F0EB-28C8-4D01-87D5-C3EBC0B35425}"/>
    <pc:docChg chg="custSel addSld delSld modSld">
      <pc:chgData name="Abels, Patrick" userId="ba666de4-0d21-43a6-8e66-51a18aae1b4a" providerId="ADAL" clId="{58F8F0EB-28C8-4D01-87D5-C3EBC0B35425}" dt="2024-06-17T20:23:31.352" v="700" actId="1076"/>
      <pc:docMkLst>
        <pc:docMk/>
      </pc:docMkLst>
      <pc:sldChg chg="addSp modSp mod">
        <pc:chgData name="Abels, Patrick" userId="ba666de4-0d21-43a6-8e66-51a18aae1b4a" providerId="ADAL" clId="{58F8F0EB-28C8-4D01-87D5-C3EBC0B35425}" dt="2024-06-17T20:19:00.048" v="499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8F8F0EB-28C8-4D01-87D5-C3EBC0B35425}" dt="2024-06-17T20:18:51.375" v="497" actId="20577"/>
          <ac:spMkLst>
            <pc:docMk/>
            <pc:sldMk cId="1535252720" sldId="269"/>
            <ac:spMk id="2" creationId="{20A3327C-8399-2EED-9B2D-E16306E873C7}"/>
          </ac:spMkLst>
        </pc:spChg>
        <pc:spChg chg="mod">
          <ac:chgData name="Abels, Patrick" userId="ba666de4-0d21-43a6-8e66-51a18aae1b4a" providerId="ADAL" clId="{58F8F0EB-28C8-4D01-87D5-C3EBC0B35425}" dt="2024-06-17T20:18:47.701" v="496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8F8F0EB-28C8-4D01-87D5-C3EBC0B35425}" dt="2024-06-17T20:19:00.048" v="499" actId="1076"/>
          <ac:picMkLst>
            <pc:docMk/>
            <pc:sldMk cId="1535252720" sldId="269"/>
            <ac:picMk id="4" creationId="{92E7FA92-C377-8AD7-A2DA-56E4995EDDEC}"/>
          </ac:picMkLst>
        </pc:picChg>
      </pc:sldChg>
      <pc:sldChg chg="addSp modSp mod">
        <pc:chgData name="Abels, Patrick" userId="ba666de4-0d21-43a6-8e66-51a18aae1b4a" providerId="ADAL" clId="{58F8F0EB-28C8-4D01-87D5-C3EBC0B35425}" dt="2024-06-17T20:23:31.352" v="70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58F8F0EB-28C8-4D01-87D5-C3EBC0B35425}" dt="2024-06-17T20:21:44.579" v="668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58F8F0EB-28C8-4D01-87D5-C3EBC0B35425}" dt="2024-06-17T20:23:31.352" v="700" actId="1076"/>
          <ac:picMkLst>
            <pc:docMk/>
            <pc:sldMk cId="1722427942" sldId="273"/>
            <ac:picMk id="1026" creationId="{243F7426-461A-AB6C-4824-CE515D05FD3A}"/>
          </ac:picMkLst>
        </pc:picChg>
      </pc:sldChg>
      <pc:sldChg chg="modSp mod">
        <pc:chgData name="Abels, Patrick" userId="ba666de4-0d21-43a6-8e66-51a18aae1b4a" providerId="ADAL" clId="{58F8F0EB-28C8-4D01-87D5-C3EBC0B35425}" dt="2024-06-17T20:13:28.217" v="230" actId="207"/>
        <pc:sldMkLst>
          <pc:docMk/>
          <pc:sldMk cId="3461349593" sldId="274"/>
        </pc:sldMkLst>
        <pc:spChg chg="mod">
          <ac:chgData name="Abels, Patrick" userId="ba666de4-0d21-43a6-8e66-51a18aae1b4a" providerId="ADAL" clId="{58F8F0EB-28C8-4D01-87D5-C3EBC0B35425}" dt="2024-06-17T20:13:28.217" v="230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del">
        <pc:chgData name="Abels, Patrick" userId="ba666de4-0d21-43a6-8e66-51a18aae1b4a" providerId="ADAL" clId="{58F8F0EB-28C8-4D01-87D5-C3EBC0B35425}" dt="2024-06-17T20:19:10.277" v="500" actId="47"/>
        <pc:sldMkLst>
          <pc:docMk/>
          <pc:sldMk cId="3317942293" sldId="278"/>
        </pc:sldMkLst>
      </pc:sldChg>
      <pc:sldChg chg="del">
        <pc:chgData name="Abels, Patrick" userId="ba666de4-0d21-43a6-8e66-51a18aae1b4a" providerId="ADAL" clId="{58F8F0EB-28C8-4D01-87D5-C3EBC0B35425}" dt="2024-06-17T20:13:46.978" v="231" actId="47"/>
        <pc:sldMkLst>
          <pc:docMk/>
          <pc:sldMk cId="229328591" sldId="287"/>
        </pc:sldMkLst>
      </pc:sldChg>
      <pc:sldChg chg="modSp new mod">
        <pc:chgData name="Abels, Patrick" userId="ba666de4-0d21-43a6-8e66-51a18aae1b4a" providerId="ADAL" clId="{58F8F0EB-28C8-4D01-87D5-C3EBC0B35425}" dt="2024-06-17T20:12:20.624" v="151" actId="2710"/>
        <pc:sldMkLst>
          <pc:docMk/>
          <pc:sldMk cId="868794778" sldId="288"/>
        </pc:sldMkLst>
        <pc:spChg chg="mod">
          <ac:chgData name="Abels, Patrick" userId="ba666de4-0d21-43a6-8e66-51a18aae1b4a" providerId="ADAL" clId="{58F8F0EB-28C8-4D01-87D5-C3EBC0B35425}" dt="2024-06-17T20:12:20.624" v="151" actId="2710"/>
          <ac:spMkLst>
            <pc:docMk/>
            <pc:sldMk cId="868794778" sldId="288"/>
            <ac:spMk id="2" creationId="{E0941E72-132F-1D8B-E868-04D8E87345B8}"/>
          </ac:spMkLst>
        </pc:spChg>
      </pc:sldChg>
      <pc:sldChg chg="addSp delSp modSp new mod">
        <pc:chgData name="Abels, Patrick" userId="ba666de4-0d21-43a6-8e66-51a18aae1b4a" providerId="ADAL" clId="{58F8F0EB-28C8-4D01-87D5-C3EBC0B35425}" dt="2024-06-17T20:15:47.688" v="395" actId="1035"/>
        <pc:sldMkLst>
          <pc:docMk/>
          <pc:sldMk cId="1721706684" sldId="289"/>
        </pc:sldMkLst>
        <pc:spChg chg="mod">
          <ac:chgData name="Abels, Patrick" userId="ba666de4-0d21-43a6-8e66-51a18aae1b4a" providerId="ADAL" clId="{58F8F0EB-28C8-4D01-87D5-C3EBC0B35425}" dt="2024-06-17T20:14:20.085" v="234" actId="2711"/>
          <ac:spMkLst>
            <pc:docMk/>
            <pc:sldMk cId="1721706684" sldId="289"/>
            <ac:spMk id="2" creationId="{822865BF-497E-9508-A3F0-295DF039E88D}"/>
          </ac:spMkLst>
        </pc:spChg>
        <pc:spChg chg="add mod">
          <ac:chgData name="Abels, Patrick" userId="ba666de4-0d21-43a6-8e66-51a18aae1b4a" providerId="ADAL" clId="{58F8F0EB-28C8-4D01-87D5-C3EBC0B35425}" dt="2024-06-17T20:14:57.495" v="292" actId="1038"/>
          <ac:spMkLst>
            <pc:docMk/>
            <pc:sldMk cId="1721706684" sldId="289"/>
            <ac:spMk id="6" creationId="{7D459873-7748-8FD1-8B5A-5E1EE456942B}"/>
          </ac:spMkLst>
        </pc:spChg>
        <pc:spChg chg="add mod">
          <ac:chgData name="Abels, Patrick" userId="ba666de4-0d21-43a6-8e66-51a18aae1b4a" providerId="ADAL" clId="{58F8F0EB-28C8-4D01-87D5-C3EBC0B35425}" dt="2024-06-17T20:14:37.185" v="260" actId="1038"/>
          <ac:spMkLst>
            <pc:docMk/>
            <pc:sldMk cId="1721706684" sldId="289"/>
            <ac:spMk id="9" creationId="{0891D562-4AC2-EBCD-7021-08EEAA3D0B5A}"/>
          </ac:spMkLst>
        </pc:spChg>
        <pc:spChg chg="add mod">
          <ac:chgData name="Abels, Patrick" userId="ba666de4-0d21-43a6-8e66-51a18aae1b4a" providerId="ADAL" clId="{58F8F0EB-28C8-4D01-87D5-C3EBC0B35425}" dt="2024-06-17T20:15:07.409" v="332" actId="1035"/>
          <ac:spMkLst>
            <pc:docMk/>
            <pc:sldMk cId="1721706684" sldId="289"/>
            <ac:spMk id="12" creationId="{85E9E647-6A7B-00A8-DA17-EA8404FDE64C}"/>
          </ac:spMkLst>
        </pc:spChg>
        <pc:spChg chg="add mod">
          <ac:chgData name="Abels, Patrick" userId="ba666de4-0d21-43a6-8e66-51a18aae1b4a" providerId="ADAL" clId="{58F8F0EB-28C8-4D01-87D5-C3EBC0B35425}" dt="2024-06-17T20:15:34.316" v="355" actId="1037"/>
          <ac:spMkLst>
            <pc:docMk/>
            <pc:sldMk cId="1721706684" sldId="289"/>
            <ac:spMk id="15" creationId="{57D2CAD9-29C9-3031-5C8B-3CF7F0EB7EB2}"/>
          </ac:spMkLst>
        </pc:spChg>
        <pc:spChg chg="add del mod">
          <ac:chgData name="Abels, Patrick" userId="ba666de4-0d21-43a6-8e66-51a18aae1b4a" providerId="ADAL" clId="{58F8F0EB-28C8-4D01-87D5-C3EBC0B35425}" dt="2024-06-17T20:15:15.813" v="334" actId="478"/>
          <ac:spMkLst>
            <pc:docMk/>
            <pc:sldMk cId="1721706684" sldId="289"/>
            <ac:spMk id="16" creationId="{89675CA3-5770-FD1E-866D-C814A2DCBEAF}"/>
          </ac:spMkLst>
        </pc:spChg>
        <pc:spChg chg="add del mod">
          <ac:chgData name="Abels, Patrick" userId="ba666de4-0d21-43a6-8e66-51a18aae1b4a" providerId="ADAL" clId="{58F8F0EB-28C8-4D01-87D5-C3EBC0B35425}" dt="2024-06-17T20:15:17.475" v="335" actId="478"/>
          <ac:spMkLst>
            <pc:docMk/>
            <pc:sldMk cId="1721706684" sldId="289"/>
            <ac:spMk id="17" creationId="{77A3131F-78B8-B19D-61D3-3C9A88E76CBB}"/>
          </ac:spMkLst>
        </pc:sp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7" creationId="{05D0B362-D0D0-AE46-B0B3-9096E5CEC5CA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8" creationId="{2A80C73E-56CB-D45B-CE39-EF5CE521C0EB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0" creationId="{150C8840-4214-C4EE-8319-A56CC7A183E4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1" creationId="{CDAD3B38-8776-6286-867F-9BAA0DD92C01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3" creationId="{16CD35D8-29FF-7CC5-EA97-FF82BC848E3C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4" creationId="{280CE1EC-9BE7-E9DD-A709-3038AAD191A9}"/>
          </ac:graphicFrameMkLst>
        </pc:graphicFrameChg>
        <pc:picChg chg="add mod">
          <ac:chgData name="Abels, Patrick" userId="ba666de4-0d21-43a6-8e66-51a18aae1b4a" providerId="ADAL" clId="{58F8F0EB-28C8-4D01-87D5-C3EBC0B35425}" dt="2024-06-17T20:15:47.688" v="395" actId="1035"/>
          <ac:picMkLst>
            <pc:docMk/>
            <pc:sldMk cId="1721706684" sldId="289"/>
            <ac:picMk id="3" creationId="{D75CA255-9B35-89E1-3132-DAF3535C4A61}"/>
          </ac:picMkLst>
        </pc:picChg>
        <pc:picChg chg="add mod">
          <ac:chgData name="Abels, Patrick" userId="ba666de4-0d21-43a6-8e66-51a18aae1b4a" providerId="ADAL" clId="{58F8F0EB-28C8-4D01-87D5-C3EBC0B35425}" dt="2024-06-17T20:14:04.258" v="233"/>
          <ac:picMkLst>
            <pc:docMk/>
            <pc:sldMk cId="1721706684" sldId="289"/>
            <ac:picMk id="4" creationId="{10608BAD-FAA2-D8BB-7B98-58DC0B5077C2}"/>
          </ac:picMkLst>
        </pc:picChg>
        <pc:picChg chg="add mod">
          <ac:chgData name="Abels, Patrick" userId="ba666de4-0d21-43a6-8e66-51a18aae1b4a" providerId="ADAL" clId="{58F8F0EB-28C8-4D01-87D5-C3EBC0B35425}" dt="2024-06-17T20:14:04.258" v="233"/>
          <ac:picMkLst>
            <pc:docMk/>
            <pc:sldMk cId="1721706684" sldId="289"/>
            <ac:picMk id="5" creationId="{E41BCF46-C871-CA91-1FCF-FF8A763F7801}"/>
          </ac:picMkLst>
        </pc:picChg>
      </pc:sldChg>
      <pc:sldChg chg="addSp modSp new mod">
        <pc:chgData name="Abels, Patrick" userId="ba666de4-0d21-43a6-8e66-51a18aae1b4a" providerId="ADAL" clId="{58F8F0EB-28C8-4D01-87D5-C3EBC0B35425}" dt="2024-06-17T20:17:58.813" v="483" actId="113"/>
        <pc:sldMkLst>
          <pc:docMk/>
          <pc:sldMk cId="1001011021" sldId="290"/>
        </pc:sldMkLst>
        <pc:spChg chg="mod">
          <ac:chgData name="Abels, Patrick" userId="ba666de4-0d21-43a6-8e66-51a18aae1b4a" providerId="ADAL" clId="{58F8F0EB-28C8-4D01-87D5-C3EBC0B35425}" dt="2024-06-17T20:17:58.813" v="483" actId="113"/>
          <ac:spMkLst>
            <pc:docMk/>
            <pc:sldMk cId="1001011021" sldId="290"/>
            <ac:spMk id="2" creationId="{3B0AEAD9-6AAC-C385-4F92-790F2FB63402}"/>
          </ac:spMkLst>
        </pc:spChg>
        <pc:spChg chg="mod">
          <ac:chgData name="Abels, Patrick" userId="ba666de4-0d21-43a6-8e66-51a18aae1b4a" providerId="ADAL" clId="{58F8F0EB-28C8-4D01-87D5-C3EBC0B35425}" dt="2024-06-17T20:16:49.355" v="403" actId="20577"/>
          <ac:spMkLst>
            <pc:docMk/>
            <pc:sldMk cId="1001011021" sldId="290"/>
            <ac:spMk id="3" creationId="{583C4C72-CBAD-CFBA-5F0B-6DE71CF78007}"/>
          </ac:spMkLst>
        </pc:spChg>
        <pc:spChg chg="add mod">
          <ac:chgData name="Abels, Patrick" userId="ba666de4-0d21-43a6-8e66-51a18aae1b4a" providerId="ADAL" clId="{58F8F0EB-28C8-4D01-87D5-C3EBC0B35425}" dt="2024-06-17T20:17:31.387" v="455" actId="1076"/>
          <ac:spMkLst>
            <pc:docMk/>
            <pc:sldMk cId="1001011021" sldId="290"/>
            <ac:spMk id="5" creationId="{372C46B9-1C73-758C-1772-5BC9C2926C90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8" creationId="{3C9279B6-8320-094B-DC15-4B3DBB8AD6AD}"/>
          </ac:spMkLst>
        </pc:spChg>
        <pc:spChg chg="add mod">
          <ac:chgData name="Abels, Patrick" userId="ba666de4-0d21-43a6-8e66-51a18aae1b4a" providerId="ADAL" clId="{58F8F0EB-28C8-4D01-87D5-C3EBC0B35425}" dt="2024-06-17T20:17:41.099" v="482" actId="1035"/>
          <ac:spMkLst>
            <pc:docMk/>
            <pc:sldMk cId="1001011021" sldId="290"/>
            <ac:spMk id="10" creationId="{379525F5-8A0F-4A2D-0F49-22DEDE8D8820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11" creationId="{BE7EAC6D-DB40-1DB7-7F8E-3E4F2A120FBF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12" creationId="{E4125EF4-B428-E133-01A2-69D34B6F4188}"/>
          </ac:spMkLst>
        </pc:spChg>
        <pc:spChg chg="add mod">
          <ac:chgData name="Abels, Patrick" userId="ba666de4-0d21-43a6-8e66-51a18aae1b4a" providerId="ADAL" clId="{58F8F0EB-28C8-4D01-87D5-C3EBC0B35425}" dt="2024-06-17T20:17:31.387" v="455" actId="1076"/>
          <ac:spMkLst>
            <pc:docMk/>
            <pc:sldMk cId="1001011021" sldId="290"/>
            <ac:spMk id="13" creationId="{C3002C75-939F-9260-5F29-B4643C3B4454}"/>
          </ac:spMkLst>
        </pc:spChg>
        <pc:spChg chg="add mod">
          <ac:chgData name="Abels, Patrick" userId="ba666de4-0d21-43a6-8e66-51a18aae1b4a" providerId="ADAL" clId="{58F8F0EB-28C8-4D01-87D5-C3EBC0B35425}" dt="2024-06-17T20:17:41.099" v="482" actId="1035"/>
          <ac:spMkLst>
            <pc:docMk/>
            <pc:sldMk cId="1001011021" sldId="290"/>
            <ac:spMk id="14" creationId="{832E6145-F952-CB88-9ECB-69FA4CD104B0}"/>
          </ac:spMkLst>
        </pc:spChg>
        <pc:graphicFrameChg chg="add mod">
          <ac:chgData name="Abels, Patrick" userId="ba666de4-0d21-43a6-8e66-51a18aae1b4a" providerId="ADAL" clId="{58F8F0EB-28C8-4D01-87D5-C3EBC0B35425}" dt="2024-06-17T20:17:31.387" v="455" actId="1076"/>
          <ac:graphicFrameMkLst>
            <pc:docMk/>
            <pc:sldMk cId="1001011021" sldId="290"/>
            <ac:graphicFrameMk id="4" creationId="{C316B932-D0ED-8919-8387-9F957E199165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37.600" v="467" actId="1035"/>
          <ac:graphicFrameMkLst>
            <pc:docMk/>
            <pc:sldMk cId="1001011021" sldId="290"/>
            <ac:graphicFrameMk id="6" creationId="{0894CD48-329F-3EC9-7A74-4614DF1DCDA8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37.600" v="467" actId="1035"/>
          <ac:graphicFrameMkLst>
            <pc:docMk/>
            <pc:sldMk cId="1001011021" sldId="290"/>
            <ac:graphicFrameMk id="7" creationId="{78CE6763-AF04-0834-C807-67DD544B20FB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41.099" v="482" actId="1035"/>
          <ac:graphicFrameMkLst>
            <pc:docMk/>
            <pc:sldMk cId="1001011021" sldId="290"/>
            <ac:graphicFrameMk id="9" creationId="{4D96822C-4D58-F4AD-AA06-B28EFBBEA169}"/>
          </ac:graphicFrameMkLst>
        </pc:graphicFrameChg>
      </pc:sldChg>
      <pc:sldChg chg="addSp modSp new mod">
        <pc:chgData name="Abels, Patrick" userId="ba666de4-0d21-43a6-8e66-51a18aae1b4a" providerId="ADAL" clId="{58F8F0EB-28C8-4D01-87D5-C3EBC0B35425}" dt="2024-06-17T20:19:25.666" v="510" actId="1076"/>
        <pc:sldMkLst>
          <pc:docMk/>
          <pc:sldMk cId="4135071216" sldId="291"/>
        </pc:sldMkLst>
        <pc:spChg chg="mod">
          <ac:chgData name="Abels, Patrick" userId="ba666de4-0d21-43a6-8e66-51a18aae1b4a" providerId="ADAL" clId="{58F8F0EB-28C8-4D01-87D5-C3EBC0B35425}" dt="2024-06-17T20:19:20.160" v="508" actId="6549"/>
          <ac:spMkLst>
            <pc:docMk/>
            <pc:sldMk cId="4135071216" sldId="291"/>
            <ac:spMk id="3" creationId="{92F41646-A85B-30BC-58CB-3392A24D0094}"/>
          </ac:spMkLst>
        </pc:spChg>
        <pc:picChg chg="add mod">
          <ac:chgData name="Abels, Patrick" userId="ba666de4-0d21-43a6-8e66-51a18aae1b4a" providerId="ADAL" clId="{58F8F0EB-28C8-4D01-87D5-C3EBC0B35425}" dt="2024-06-17T20:19:25.666" v="510" actId="1076"/>
          <ac:picMkLst>
            <pc:docMk/>
            <pc:sldMk cId="4135071216" sldId="291"/>
            <ac:picMk id="4" creationId="{F2FA1D5E-409F-CFB9-6D73-3BEBAECA5018}"/>
          </ac:picMkLst>
        </pc:picChg>
      </pc:sldChg>
      <pc:sldChg chg="addSp modSp new mod">
        <pc:chgData name="Abels, Patrick" userId="ba666de4-0d21-43a6-8e66-51a18aae1b4a" providerId="ADAL" clId="{58F8F0EB-28C8-4D01-87D5-C3EBC0B35425}" dt="2024-06-17T20:19:49.416" v="520" actId="1076"/>
        <pc:sldMkLst>
          <pc:docMk/>
          <pc:sldMk cId="2228536467" sldId="292"/>
        </pc:sldMkLst>
        <pc:spChg chg="mod">
          <ac:chgData name="Abels, Patrick" userId="ba666de4-0d21-43a6-8e66-51a18aae1b4a" providerId="ADAL" clId="{58F8F0EB-28C8-4D01-87D5-C3EBC0B35425}" dt="2024-06-17T20:19:39.372" v="516" actId="20577"/>
          <ac:spMkLst>
            <pc:docMk/>
            <pc:sldMk cId="2228536467" sldId="292"/>
            <ac:spMk id="3" creationId="{5B4F067D-45C0-0161-D75D-82117D12E8CF}"/>
          </ac:spMkLst>
        </pc:spChg>
        <pc:picChg chg="add mod">
          <ac:chgData name="Abels, Patrick" userId="ba666de4-0d21-43a6-8e66-51a18aae1b4a" providerId="ADAL" clId="{58F8F0EB-28C8-4D01-87D5-C3EBC0B35425}" dt="2024-06-17T20:19:49.416" v="520" actId="1076"/>
          <ac:picMkLst>
            <pc:docMk/>
            <pc:sldMk cId="2228536467" sldId="292"/>
            <ac:picMk id="4" creationId="{E46A640D-1B20-97D1-2DD8-91A7D1D2D74D}"/>
          </ac:picMkLst>
        </pc:pic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C1569B5E-A551-4953-9E72-399B1ABBEAAF}"/>
    <pc:docChg chg="custSel addSld delSld modSld">
      <pc:chgData name="Abels, Patrick" userId="ba666de4-0d21-43a6-8e66-51a18aae1b4a" providerId="ADAL" clId="{C1569B5E-A551-4953-9E72-399B1ABBEAAF}" dt="2024-03-23T13:34:06.858" v="625" actId="20577"/>
      <pc:docMkLst>
        <pc:docMk/>
      </pc:docMkLst>
      <pc:sldChg chg="delSp modSp mod">
        <pc:chgData name="Abels, Patrick" userId="ba666de4-0d21-43a6-8e66-51a18aae1b4a" providerId="ADAL" clId="{C1569B5E-A551-4953-9E72-399B1ABBEAAF}" dt="2024-03-23T13:26:57.771" v="530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C1569B5E-A551-4953-9E72-399B1ABBEAAF}" dt="2024-03-23T13:26:57.771" v="530" actId="20577"/>
          <ac:spMkLst>
            <pc:docMk/>
            <pc:sldMk cId="4053142725" sldId="258"/>
            <ac:spMk id="4" creationId="{AA96C211-51D6-48C2-A9CD-AC4BFD66C881}"/>
          </ac:spMkLst>
        </pc:spChg>
        <pc:picChg chg="del">
          <ac:chgData name="Abels, Patrick" userId="ba666de4-0d21-43a6-8e66-51a18aae1b4a" providerId="ADAL" clId="{C1569B5E-A551-4953-9E72-399B1ABBEAAF}" dt="2024-03-23T11:55:05.161" v="0" actId="478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C1569B5E-A551-4953-9E72-399B1ABBEAAF}" dt="2024-03-23T11:55:06.464" v="1" actId="478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C1569B5E-A551-4953-9E72-399B1ABBEAAF}" dt="2024-03-23T13:29:18.054" v="600" actId="1076"/>
        <pc:sldMkLst>
          <pc:docMk/>
          <pc:sldMk cId="1535252720" sldId="269"/>
        </pc:sldMkLst>
        <pc:spChg chg="mod">
          <ac:chgData name="Abels, Patrick" userId="ba666de4-0d21-43a6-8e66-51a18aae1b4a" providerId="ADAL" clId="{C1569B5E-A551-4953-9E72-399B1ABBEAAF}" dt="2024-03-23T13:28:16" v="595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C1569B5E-A551-4953-9E72-399B1ABBEAAF}" dt="2024-03-23T13:29:16.368" v="599" actId="1076"/>
          <ac:picMkLst>
            <pc:docMk/>
            <pc:sldMk cId="1535252720" sldId="269"/>
            <ac:picMk id="4" creationId="{B07AC1C6-65C5-13B3-050F-E9D0C12A7A48}"/>
          </ac:picMkLst>
        </pc:picChg>
        <pc:picChg chg="del">
          <ac:chgData name="Abels, Patrick" userId="ba666de4-0d21-43a6-8e66-51a18aae1b4a" providerId="ADAL" clId="{C1569B5E-A551-4953-9E72-399B1ABBEAAF}" dt="2024-03-23T11:56:02.773" v="23" actId="478"/>
          <ac:picMkLst>
            <pc:docMk/>
            <pc:sldMk cId="1535252720" sldId="269"/>
            <ac:picMk id="5" creationId="{B0BAFBA6-6811-C3C0-CF5D-49944704BC2D}"/>
          </ac:picMkLst>
        </pc:picChg>
        <pc:picChg chg="add mod">
          <ac:chgData name="Abels, Patrick" userId="ba666de4-0d21-43a6-8e66-51a18aae1b4a" providerId="ADAL" clId="{C1569B5E-A551-4953-9E72-399B1ABBEAAF}" dt="2024-03-23T13:29:18.054" v="600" actId="1076"/>
          <ac:picMkLst>
            <pc:docMk/>
            <pc:sldMk cId="1535252720" sldId="269"/>
            <ac:picMk id="6" creationId="{08CAB8B0-817C-C308-436A-60748442EF91}"/>
          </ac:picMkLst>
        </pc:picChg>
        <pc:picChg chg="del">
          <ac:chgData name="Abels, Patrick" userId="ba666de4-0d21-43a6-8e66-51a18aae1b4a" providerId="ADAL" clId="{C1569B5E-A551-4953-9E72-399B1ABBEAAF}" dt="2024-03-23T11:56:02.145" v="22" actId="478"/>
          <ac:picMkLst>
            <pc:docMk/>
            <pc:sldMk cId="1535252720" sldId="269"/>
            <ac:picMk id="7" creationId="{8F03D761-099F-6CA3-A2C7-B8D4EC61A01E}"/>
          </ac:picMkLst>
        </pc:picChg>
        <pc:picChg chg="del">
          <ac:chgData name="Abels, Patrick" userId="ba666de4-0d21-43a6-8e66-51a18aae1b4a" providerId="ADAL" clId="{C1569B5E-A551-4953-9E72-399B1ABBEAAF}" dt="2024-03-23T11:56:01.640" v="21" actId="478"/>
          <ac:picMkLst>
            <pc:docMk/>
            <pc:sldMk cId="1535252720" sldId="269"/>
            <ac:picMk id="8" creationId="{B41A3C40-29D9-C68F-4FAF-CE4A0CA33FF5}"/>
          </ac:picMkLst>
        </pc:picChg>
      </pc:sldChg>
      <pc:sldChg chg="addSp delSp modSp mod">
        <pc:chgData name="Abels, Patrick" userId="ba666de4-0d21-43a6-8e66-51a18aae1b4a" providerId="ADAL" clId="{C1569B5E-A551-4953-9E72-399B1ABBEAAF}" dt="2024-03-23T13:32:26.180" v="60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C1569B5E-A551-4953-9E72-399B1ABBEAAF}" dt="2024-03-23T13:32:18.109" v="606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C1569B5E-A551-4953-9E72-399B1ABBEAAF}" dt="2024-03-23T13:32:26.180" v="609" actId="1076"/>
          <ac:picMkLst>
            <pc:docMk/>
            <pc:sldMk cId="1722427942" sldId="273"/>
            <ac:picMk id="4" creationId="{983CBD4D-3628-66EA-1B5E-764ABD187573}"/>
          </ac:picMkLst>
        </pc:picChg>
        <pc:picChg chg="del">
          <ac:chgData name="Abels, Patrick" userId="ba666de4-0d21-43a6-8e66-51a18aae1b4a" providerId="ADAL" clId="{C1569B5E-A551-4953-9E72-399B1ABBEAAF}" dt="2024-03-23T11:56:16.278" v="37" actId="478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C1569B5E-A551-4953-9E72-399B1ABBEAAF}" dt="2024-03-23T13:34:06.858" v="625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C1569B5E-A551-4953-9E72-399B1ABBEAAF}" dt="2024-03-23T13:34:06.858" v="625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del mod">
        <pc:chgData name="Abels, Patrick" userId="ba666de4-0d21-43a6-8e66-51a18aae1b4a" providerId="ADAL" clId="{C1569B5E-A551-4953-9E72-399B1ABBEAAF}" dt="2024-03-23T11:55:52.564" v="13" actId="47"/>
        <pc:sldMkLst>
          <pc:docMk/>
          <pc:sldMk cId="4188792782" sldId="275"/>
        </pc:sldMkLst>
        <pc:spChg chg="mod">
          <ac:chgData name="Abels, Patrick" userId="ba666de4-0d21-43a6-8e66-51a18aae1b4a" providerId="ADAL" clId="{C1569B5E-A551-4953-9E72-399B1ABBEAAF}" dt="2024-03-23T11:55:40.630" v="9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C1569B5E-A551-4953-9E72-399B1ABBEAAF}" dt="2024-03-23T11:55:44.918" v="11" actId="5793"/>
          <ac:spMkLst>
            <pc:docMk/>
            <pc:sldMk cId="4188792782" sldId="275"/>
            <ac:spMk id="5" creationId="{B1CB59AB-FB2A-AC3D-2D06-5AFF1E8FA03F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7" creationId="{D9A2D6F0-D9D6-19AB-6DF8-80961EAE9CB7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1" creationId="{54F6053D-D705-A261-CA2E-011AEA14C2EA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2" creationId="{95E3970E-FAF5-ABAB-19BB-2B612ADE9F54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3" creationId="{59F023EE-975E-10C9-973D-68D89B85E74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7" creationId="{5773759A-908C-403E-4730-673B418A1A14}"/>
          </ac:spMkLst>
        </pc:spChg>
      </pc:sldChg>
      <pc:sldChg chg="delSp del mod">
        <pc:chgData name="Abels, Patrick" userId="ba666de4-0d21-43a6-8e66-51a18aae1b4a" providerId="ADAL" clId="{C1569B5E-A551-4953-9E72-399B1ABBEAAF}" dt="2024-03-23T11:55:25.688" v="5" actId="47"/>
        <pc:sldMkLst>
          <pc:docMk/>
          <pc:sldMk cId="2432261518" sldId="276"/>
        </pc:sldMkLst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6" creationId="{A27C3349-C13B-36EE-B83C-A47DFE30701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9" creationId="{0DB8AD25-2F6A-6B60-C12B-49F24D46212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0" creationId="{3CE5311C-5438-6EDD-6E0D-0EAF4C1AA415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5" creationId="{C1A2468C-ADFF-B0A2-ED06-D6AB68E73D7F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7" creationId="{1B7D4C38-13D2-6BCA-3A50-A2449CA2F17D}"/>
          </ac:spMkLst>
        </pc:spChg>
        <pc:spChg chg="del">
          <ac:chgData name="Abels, Patrick" userId="ba666de4-0d21-43a6-8e66-51a18aae1b4a" providerId="ADAL" clId="{C1569B5E-A551-4953-9E72-399B1ABBEAAF}" dt="2024-03-23T11:55:22.429" v="3" actId="478"/>
          <ac:spMkLst>
            <pc:docMk/>
            <pc:sldMk cId="2432261518" sldId="276"/>
            <ac:spMk id="18" creationId="{AE38ED50-80F6-08DE-0E05-AC39C36DFC59}"/>
          </ac:spMkLst>
        </pc:spChg>
      </pc:sldChg>
      <pc:sldChg chg="addSp delSp modSp mod">
        <pc:chgData name="Abels, Patrick" userId="ba666de4-0d21-43a6-8e66-51a18aae1b4a" providerId="ADAL" clId="{C1569B5E-A551-4953-9E72-399B1ABBEAAF}" dt="2024-03-23T13:33:39.588" v="623" actId="1076"/>
        <pc:sldMkLst>
          <pc:docMk/>
          <pc:sldMk cId="3317942293" sldId="278"/>
        </pc:sldMkLst>
        <pc:spChg chg="mod">
          <ac:chgData name="Abels, Patrick" userId="ba666de4-0d21-43a6-8e66-51a18aae1b4a" providerId="ADAL" clId="{C1569B5E-A551-4953-9E72-399B1ABBEAAF}" dt="2024-03-23T13:32:38.584" v="615" actId="20577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C1569B5E-A551-4953-9E72-399B1ABBEAAF}" dt="2024-03-23T11:56:09.490" v="25" actId="478"/>
          <ac:picMkLst>
            <pc:docMk/>
            <pc:sldMk cId="3317942293" sldId="278"/>
            <ac:picMk id="5" creationId="{2F782E40-2DBD-4433-CE14-47522CFB3C7C}"/>
          </ac:picMkLst>
        </pc:picChg>
        <pc:picChg chg="add mod modCrop">
          <ac:chgData name="Abels, Patrick" userId="ba666de4-0d21-43a6-8e66-51a18aae1b4a" providerId="ADAL" clId="{C1569B5E-A551-4953-9E72-399B1ABBEAAF}" dt="2024-03-23T13:33:37.445" v="622" actId="1076"/>
          <ac:picMkLst>
            <pc:docMk/>
            <pc:sldMk cId="3317942293" sldId="278"/>
            <ac:picMk id="5" creationId="{AEBE103E-DE41-7288-98F0-0929260624C3}"/>
          </ac:picMkLst>
        </pc:picChg>
        <pc:picChg chg="add mod modCrop">
          <ac:chgData name="Abels, Patrick" userId="ba666de4-0d21-43a6-8e66-51a18aae1b4a" providerId="ADAL" clId="{C1569B5E-A551-4953-9E72-399B1ABBEAAF}" dt="2024-03-23T13:33:39.588" v="623" actId="1076"/>
          <ac:picMkLst>
            <pc:docMk/>
            <pc:sldMk cId="3317942293" sldId="278"/>
            <ac:picMk id="6" creationId="{EDF6C6DB-BD2D-125F-2627-E54BCB0F49CD}"/>
          </ac:picMkLst>
        </pc:picChg>
        <pc:picChg chg="del">
          <ac:chgData name="Abels, Patrick" userId="ba666de4-0d21-43a6-8e66-51a18aae1b4a" providerId="ADAL" clId="{C1569B5E-A551-4953-9E72-399B1ABBEAAF}" dt="2024-03-23T11:56:09.969" v="26" actId="478"/>
          <ac:picMkLst>
            <pc:docMk/>
            <pc:sldMk cId="3317942293" sldId="278"/>
            <ac:picMk id="7" creationId="{CDE85325-B067-4227-665A-F74BBF407B11}"/>
          </ac:picMkLst>
        </pc:picChg>
      </pc:sldChg>
      <pc:sldChg chg="del">
        <pc:chgData name="Abels, Patrick" userId="ba666de4-0d21-43a6-8e66-51a18aae1b4a" providerId="ADAL" clId="{C1569B5E-A551-4953-9E72-399B1ABBEAAF}" dt="2024-03-23T11:55:56.948" v="19" actId="47"/>
        <pc:sldMkLst>
          <pc:docMk/>
          <pc:sldMk cId="1150980754" sldId="279"/>
        </pc:sldMkLst>
      </pc:sldChg>
      <pc:sldChg chg="del">
        <pc:chgData name="Abels, Patrick" userId="ba666de4-0d21-43a6-8e66-51a18aae1b4a" providerId="ADAL" clId="{C1569B5E-A551-4953-9E72-399B1ABBEAAF}" dt="2024-03-23T11:55:53.814" v="14" actId="47"/>
        <pc:sldMkLst>
          <pc:docMk/>
          <pc:sldMk cId="2794585650" sldId="280"/>
        </pc:sldMkLst>
      </pc:sldChg>
      <pc:sldChg chg="del">
        <pc:chgData name="Abels, Patrick" userId="ba666de4-0d21-43a6-8e66-51a18aae1b4a" providerId="ADAL" clId="{C1569B5E-A551-4953-9E72-399B1ABBEAAF}" dt="2024-03-23T11:55:54.403" v="15" actId="47"/>
        <pc:sldMkLst>
          <pc:docMk/>
          <pc:sldMk cId="3281062837" sldId="281"/>
        </pc:sldMkLst>
      </pc:sldChg>
      <pc:sldChg chg="del">
        <pc:chgData name="Abels, Patrick" userId="ba666de4-0d21-43a6-8e66-51a18aae1b4a" providerId="ADAL" clId="{C1569B5E-A551-4953-9E72-399B1ABBEAAF}" dt="2024-03-23T11:55:54.831" v="16" actId="47"/>
        <pc:sldMkLst>
          <pc:docMk/>
          <pc:sldMk cId="3634478817" sldId="282"/>
        </pc:sldMkLst>
      </pc:sldChg>
      <pc:sldChg chg="del">
        <pc:chgData name="Abels, Patrick" userId="ba666de4-0d21-43a6-8e66-51a18aae1b4a" providerId="ADAL" clId="{C1569B5E-A551-4953-9E72-399B1ABBEAAF}" dt="2024-03-23T11:55:55.340" v="17" actId="47"/>
        <pc:sldMkLst>
          <pc:docMk/>
          <pc:sldMk cId="3419141148" sldId="283"/>
        </pc:sldMkLst>
      </pc:sldChg>
      <pc:sldChg chg="del">
        <pc:chgData name="Abels, Patrick" userId="ba666de4-0d21-43a6-8e66-51a18aae1b4a" providerId="ADAL" clId="{C1569B5E-A551-4953-9E72-399B1ABBEAAF}" dt="2024-03-23T11:55:55.814" v="18" actId="47"/>
        <pc:sldMkLst>
          <pc:docMk/>
          <pc:sldMk cId="1648068024" sldId="284"/>
        </pc:sldMkLst>
      </pc:sldChg>
      <pc:sldChg chg="new del">
        <pc:chgData name="Abels, Patrick" userId="ba666de4-0d21-43a6-8e66-51a18aae1b4a" providerId="ADAL" clId="{C1569B5E-A551-4953-9E72-399B1ABBEAAF}" dt="2024-03-23T11:55:34.199" v="7" actId="47"/>
        <pc:sldMkLst>
          <pc:docMk/>
          <pc:sldMk cId="1741102291" sldId="285"/>
        </pc:sldMkLst>
      </pc:sldChg>
      <pc:sldChg chg="new del">
        <pc:chgData name="Abels, Patrick" userId="ba666de4-0d21-43a6-8e66-51a18aae1b4a" providerId="ADAL" clId="{C1569B5E-A551-4953-9E72-399B1ABBEAAF}" dt="2024-03-23T13:27:09.040" v="531" actId="47"/>
        <pc:sldMkLst>
          <pc:docMk/>
          <pc:sldMk cId="2464601189" sldId="285"/>
        </pc:sldMkLst>
      </pc:sldChg>
      <pc:sldChg chg="addSp delSp modSp new mod">
        <pc:chgData name="Abels, Patrick" userId="ba666de4-0d21-43a6-8e66-51a18aae1b4a" providerId="ADAL" clId="{C1569B5E-A551-4953-9E72-399B1ABBEAAF}" dt="2024-03-23T13:25:15.920" v="509" actId="207"/>
        <pc:sldMkLst>
          <pc:docMk/>
          <pc:sldMk cId="3130834723" sldId="286"/>
        </pc:sldMkLst>
        <pc:spChg chg="mod">
          <ac:chgData name="Abels, Patrick" userId="ba666de4-0d21-43a6-8e66-51a18aae1b4a" providerId="ADAL" clId="{C1569B5E-A551-4953-9E72-399B1ABBEAAF}" dt="2024-03-23T13:06:17.655" v="279" actId="20577"/>
          <ac:spMkLst>
            <pc:docMk/>
            <pc:sldMk cId="3130834723" sldId="286"/>
            <ac:spMk id="2" creationId="{8138EAF2-B7AB-0C82-B6DB-872015670C6A}"/>
          </ac:spMkLst>
        </pc:spChg>
        <pc:spChg chg="mod">
          <ac:chgData name="Abels, Patrick" userId="ba666de4-0d21-43a6-8e66-51a18aae1b4a" providerId="ADAL" clId="{C1569B5E-A551-4953-9E72-399B1ABBEAAF}" dt="2024-03-23T12:52:51.018" v="82" actId="20577"/>
          <ac:spMkLst>
            <pc:docMk/>
            <pc:sldMk cId="3130834723" sldId="286"/>
            <ac:spMk id="3" creationId="{D1B9D638-5FDD-643A-EB91-4638D8D8545F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4" creationId="{DB3A83E3-C9A8-3B09-EA52-D76A8B7FA960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5" creationId="{7016879D-7865-DFE3-58ED-CFEF4B3D4CBB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6" creationId="{4A918EC9-08DF-BBC6-933A-DE99724486A2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7" creationId="{EA0E3200-8FB3-C9BA-C9A8-5157AA54F44F}"/>
          </ac:spMkLst>
        </pc:spChg>
        <pc:spChg chg="add mod">
          <ac:chgData name="Abels, Patrick" userId="ba666de4-0d21-43a6-8e66-51a18aae1b4a" providerId="ADAL" clId="{C1569B5E-A551-4953-9E72-399B1ABBEAAF}" dt="2024-03-23T13:09:51.768" v="369" actId="1035"/>
          <ac:spMkLst>
            <pc:docMk/>
            <pc:sldMk cId="3130834723" sldId="286"/>
            <ac:spMk id="8" creationId="{0B62D4D1-E6DC-727E-B68D-5342BADE3D7D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9" creationId="{BE4CA829-7C9C-5913-49B7-7AC65A65A91E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10" creationId="{CD6EFEBB-0800-2B61-D0F5-1305FBA60302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11" creationId="{8EA459AD-2E9B-320A-25B2-08EA96899378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2" creationId="{417D1AA3-6BAA-43EF-A035-83B11C8D15DA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3" creationId="{06BA1DD4-AD9B-8C51-6CF6-0300149C8355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4" creationId="{916D6BC7-E7B0-782C-63D2-1D778381E76E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5" creationId="{7E82A733-A298-34B8-48C0-FDCF6C4CC863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6" creationId="{90CDD2A6-31C6-270C-33AB-B643D12B182B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7" creationId="{D36A8F78-29F5-DD90-3476-1FB61B0DB146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8" creationId="{1A3302CB-B7DE-A9DE-F9A4-FE45E1F8953C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9" creationId="{1D7AEF0F-8AB1-00E4-14F0-AD0C4CC9CF7B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0" creationId="{1DCD5093-4FDC-44C7-5599-E83B08F1D301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1" creationId="{9CEDBC77-C653-3919-9469-2EF1E41D8098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2" creationId="{D54EA67F-32AD-F28D-3410-E861F019B9F8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3" creationId="{5586E30B-3D38-FEB0-3957-A54D6443825B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4" creationId="{F09C3813-67A8-73A1-1A43-58813EC951DC}"/>
          </ac:spMkLst>
        </pc:spChg>
        <pc:spChg chg="add mod">
          <ac:chgData name="Abels, Patrick" userId="ba666de4-0d21-43a6-8e66-51a18aae1b4a" providerId="ADAL" clId="{C1569B5E-A551-4953-9E72-399B1ABBEAAF}" dt="2024-03-23T13:25:00.314" v="502" actId="6549"/>
          <ac:spMkLst>
            <pc:docMk/>
            <pc:sldMk cId="3130834723" sldId="286"/>
            <ac:spMk id="25" creationId="{E15A3602-F966-B793-7A4C-4A30786C2528}"/>
          </ac:spMkLst>
        </pc:spChg>
        <pc:spChg chg="add mod">
          <ac:chgData name="Abels, Patrick" userId="ba666de4-0d21-43a6-8e66-51a18aae1b4a" providerId="ADAL" clId="{C1569B5E-A551-4953-9E72-399B1ABBEAAF}" dt="2024-03-23T13:25:08.457" v="508" actId="6549"/>
          <ac:spMkLst>
            <pc:docMk/>
            <pc:sldMk cId="3130834723" sldId="286"/>
            <ac:spMk id="26" creationId="{904DA79D-4618-DDC9-A566-D0BBBE15824E}"/>
          </ac:spMkLst>
        </pc:s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AB7171CF-37D3-4DBA-A109-317B6A36A7F4}"/>
    <pc:docChg chg="custSel modSld">
      <pc:chgData name="Abels, Patrick" userId="ba666de4-0d21-43a6-8e66-51a18aae1b4a" providerId="ADAL" clId="{AB7171CF-37D3-4DBA-A109-317B6A36A7F4}" dt="2024-03-16T20:16:14.285" v="369" actId="6549"/>
      <pc:docMkLst>
        <pc:docMk/>
      </pc:docMkLst>
      <pc:sldChg chg="addSp delSp modSp mod">
        <pc:chgData name="Abels, Patrick" userId="ba666de4-0d21-43a6-8e66-51a18aae1b4a" providerId="ADAL" clId="{AB7171CF-37D3-4DBA-A109-317B6A36A7F4}" dt="2024-03-16T19:47:19.199" v="44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AB7171CF-37D3-4DBA-A109-317B6A36A7F4}" dt="2024-03-16T19:46:42.557" v="32" actId="478"/>
          <ac:picMkLst>
            <pc:docMk/>
            <pc:sldMk cId="4053142725" sldId="258"/>
            <ac:picMk id="2" creationId="{ADABCA65-609C-BA4E-3CF7-1AB170C0EAF0}"/>
          </ac:picMkLst>
        </pc:picChg>
        <pc:picChg chg="add mod modCrop">
          <ac:chgData name="Abels, Patrick" userId="ba666de4-0d21-43a6-8e66-51a18aae1b4a" providerId="ADAL" clId="{AB7171CF-37D3-4DBA-A109-317B6A36A7F4}" dt="2024-03-16T19:47:19.199" v="44" actId="1076"/>
          <ac:picMkLst>
            <pc:docMk/>
            <pc:sldMk cId="4053142725" sldId="258"/>
            <ac:picMk id="3" creationId="{2FB027CB-5A50-9E3F-4AB9-F189AA891A76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0:19.712" v="314" actId="1076"/>
        <pc:sldMkLst>
          <pc:docMk/>
          <pc:sldMk cId="1535252720" sldId="269"/>
        </pc:sldMkLst>
        <pc:spChg chg="mod">
          <ac:chgData name="Abels, Patrick" userId="ba666de4-0d21-43a6-8e66-51a18aae1b4a" providerId="ADAL" clId="{AB7171CF-37D3-4DBA-A109-317B6A36A7F4}" dt="2024-03-16T20:09:10.505" v="308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4" creationId="{C551F3FB-83B3-0D5F-4914-1E45F2DC4E9C}"/>
          </ac:picMkLst>
        </pc:picChg>
        <pc:picChg chg="del">
          <ac:chgData name="Abels, Patrick" userId="ba666de4-0d21-43a6-8e66-51a18aae1b4a" providerId="ADAL" clId="{AB7171CF-37D3-4DBA-A109-317B6A36A7F4}" dt="2024-03-16T20:06:54.754" v="301" actId="478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AB7171CF-37D3-4DBA-A109-317B6A36A7F4}" dt="2024-03-16T20:06:55.377" v="302" actId="478"/>
          <ac:picMkLst>
            <pc:docMk/>
            <pc:sldMk cId="1535252720" sldId="269"/>
            <ac:picMk id="7" creationId="{4BA4451F-6E84-89BC-4888-9382129DA320}"/>
          </ac:picMkLst>
        </pc:picChg>
        <pc:picChg chg="del">
          <ac:chgData name="Abels, Patrick" userId="ba666de4-0d21-43a6-8e66-51a18aae1b4a" providerId="ADAL" clId="{AB7171CF-37D3-4DBA-A109-317B6A36A7F4}" dt="2024-03-16T20:06:54.314" v="300" actId="478"/>
          <ac:picMkLst>
            <pc:docMk/>
            <pc:sldMk cId="1535252720" sldId="269"/>
            <ac:picMk id="8" creationId="{58AA9554-653C-DAFC-6EE2-C33A10305994}"/>
          </ac:picMkLst>
        </pc:picChg>
        <pc:picChg chg="del">
          <ac:chgData name="Abels, Patrick" userId="ba666de4-0d21-43a6-8e66-51a18aae1b4a" providerId="ADAL" clId="{AB7171CF-37D3-4DBA-A109-317B6A36A7F4}" dt="2024-03-16T20:06:53.747" v="299" actId="478"/>
          <ac:picMkLst>
            <pc:docMk/>
            <pc:sldMk cId="1535252720" sldId="269"/>
            <ac:picMk id="9" creationId="{4F481999-4957-E60C-6AF5-5756E0B9AF6E}"/>
          </ac:picMkLst>
        </pc:pic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5:50.693" v="367"/>
        <pc:sldMkLst>
          <pc:docMk/>
          <pc:sldMk cId="1722427942" sldId="273"/>
        </pc:sldMkLst>
        <pc:spChg chg="mod">
          <ac:chgData name="Abels, Patrick" userId="ba666de4-0d21-43a6-8e66-51a18aae1b4a" providerId="ADAL" clId="{AB7171CF-37D3-4DBA-A109-317B6A36A7F4}" dt="2024-03-16T20:13:31.553" v="334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AB7171CF-37D3-4DBA-A109-317B6A36A7F4}" dt="2024-03-16T20:15:50.693" v="367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AB7171CF-37D3-4DBA-A109-317B6A36A7F4}" dt="2024-03-16T20:13:28.149" v="330" actId="478"/>
          <ac:picMkLst>
            <pc:docMk/>
            <pc:sldMk cId="1722427942" sldId="273"/>
            <ac:picMk id="5" creationId="{28CCCBDB-EA85-0F46-89B8-790664D8E687}"/>
          </ac:picMkLst>
        </pc:picChg>
        <pc:picChg chg="add mod modCrop">
          <ac:chgData name="Abels, Patrick" userId="ba666de4-0d21-43a6-8e66-51a18aae1b4a" providerId="ADAL" clId="{AB7171CF-37D3-4DBA-A109-317B6A36A7F4}" dt="2024-03-16T20:15:32.456" v="366" actId="1076"/>
          <ac:picMkLst>
            <pc:docMk/>
            <pc:sldMk cId="1722427942" sldId="273"/>
            <ac:picMk id="7" creationId="{3F3A8A34-15C0-83DF-CAC9-D8E0DE6EFC78}"/>
          </ac:picMkLst>
        </pc:picChg>
      </pc:sldChg>
      <pc:sldChg chg="modSp mod">
        <pc:chgData name="Abels, Patrick" userId="ba666de4-0d21-43a6-8e66-51a18aae1b4a" providerId="ADAL" clId="{AB7171CF-37D3-4DBA-A109-317B6A36A7F4}" dt="2024-03-16T20:16:14.285" v="369" actId="6549"/>
        <pc:sldMkLst>
          <pc:docMk/>
          <pc:sldMk cId="3461349593" sldId="274"/>
        </pc:sldMkLst>
        <pc:spChg chg="mod">
          <ac:chgData name="Abels, Patrick" userId="ba666de4-0d21-43a6-8e66-51a18aae1b4a" providerId="ADAL" clId="{AB7171CF-37D3-4DBA-A109-317B6A36A7F4}" dt="2024-03-16T20:16:14.285" v="369" actId="6549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mod">
        <pc:chgData name="Abels, Patrick" userId="ba666de4-0d21-43a6-8e66-51a18aae1b4a" providerId="ADAL" clId="{AB7171CF-37D3-4DBA-A109-317B6A36A7F4}" dt="2024-03-16T19:53:03.111" v="141" actId="207"/>
        <pc:sldMkLst>
          <pc:docMk/>
          <pc:sldMk cId="4188792782" sldId="275"/>
        </pc:sldMkLst>
        <pc:spChg chg="mod">
          <ac:chgData name="Abels, Patrick" userId="ba666de4-0d21-43a6-8e66-51a18aae1b4a" providerId="ADAL" clId="{AB7171CF-37D3-4DBA-A109-317B6A36A7F4}" dt="2024-03-16T19:50:47.901" v="10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AB7171CF-37D3-4DBA-A109-317B6A36A7F4}" dt="2024-03-16T19:46:27.835" v="31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AB7171CF-37D3-4DBA-A109-317B6A36A7F4}" dt="2024-03-16T19:52:12.675" v="138" actId="207"/>
          <ac:spMkLst>
            <pc:docMk/>
            <pc:sldMk cId="4188792782" sldId="275"/>
            <ac:spMk id="10" creationId="{00F3CE6B-BBA1-11F6-5A7E-F1D40E745AEA}"/>
          </ac:spMkLst>
        </pc:spChg>
        <pc:spChg chg="del">
          <ac:chgData name="Abels, Patrick" userId="ba666de4-0d21-43a6-8e66-51a18aae1b4a" providerId="ADAL" clId="{AB7171CF-37D3-4DBA-A109-317B6A36A7F4}" dt="2024-03-16T19:52:38.710" v="140" actId="478"/>
          <ac:spMkLst>
            <pc:docMk/>
            <pc:sldMk cId="4188792782" sldId="275"/>
            <ac:spMk id="12" creationId="{2F4B328C-9737-DE41-8DF4-4340A64B0DD6}"/>
          </ac:spMkLst>
        </pc:spChg>
        <pc:spChg chg="mod">
          <ac:chgData name="Abels, Patrick" userId="ba666de4-0d21-43a6-8e66-51a18aae1b4a" providerId="ADAL" clId="{AB7171CF-37D3-4DBA-A109-317B6A36A7F4}" dt="2024-03-16T19:51:39.675" v="129" actId="6549"/>
          <ac:spMkLst>
            <pc:docMk/>
            <pc:sldMk cId="4188792782" sldId="275"/>
            <ac:spMk id="26" creationId="{590F2371-B7CF-FF47-D267-D91AF9F4C2DD}"/>
          </ac:spMkLst>
        </pc:spChg>
        <pc:spChg chg="mod">
          <ac:chgData name="Abels, Patrick" userId="ba666de4-0d21-43a6-8e66-51a18aae1b4a" providerId="ADAL" clId="{AB7171CF-37D3-4DBA-A109-317B6A36A7F4}" dt="2024-03-16T19:53:03.111" v="141" actId="207"/>
          <ac:spMkLst>
            <pc:docMk/>
            <pc:sldMk cId="4188792782" sldId="275"/>
            <ac:spMk id="31" creationId="{6A25111A-C3F8-5EC7-918E-855E5CFED9CD}"/>
          </ac:spMkLst>
        </pc:spChg>
        <pc:cxnChg chg="mod">
          <ac:chgData name="Abels, Patrick" userId="ba666de4-0d21-43a6-8e66-51a18aae1b4a" providerId="ADAL" clId="{AB7171CF-37D3-4DBA-A109-317B6A36A7F4}" dt="2024-03-16T19:52:18.389" v="139" actId="20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AB7171CF-37D3-4DBA-A109-317B6A36A7F4}" dt="2024-03-16T19:52:38.710" v="140" actId="478"/>
          <ac:cxnSpMkLst>
            <pc:docMk/>
            <pc:sldMk cId="4188792782" sldId="275"/>
            <ac:cxnSpMk id="11" creationId="{8D6AE44B-AAA0-7208-042D-257522D5BAB8}"/>
          </ac:cxnSpMkLst>
        </pc:cxnChg>
      </pc:sldChg>
      <pc:sldChg chg="addSp delSp modSp mod">
        <pc:chgData name="Abels, Patrick" userId="ba666de4-0d21-43a6-8e66-51a18aae1b4a" providerId="ADAL" clId="{AB7171CF-37D3-4DBA-A109-317B6A36A7F4}" dt="2024-03-16T20:05:01.537" v="298"/>
        <pc:sldMkLst>
          <pc:docMk/>
          <pc:sldMk cId="2432261518" sldId="276"/>
        </pc:sldMkLst>
        <pc:spChg chg="add mod">
          <ac:chgData name="Abels, Patrick" userId="ba666de4-0d21-43a6-8e66-51a18aae1b4a" providerId="ADAL" clId="{AB7171CF-37D3-4DBA-A109-317B6A36A7F4}" dt="2024-03-16T19:55:26.896" v="269" actId="1076"/>
          <ac:spMkLst>
            <pc:docMk/>
            <pc:sldMk cId="2432261518" sldId="276"/>
            <ac:spMk id="3" creationId="{0889DD81-4FC0-2CC2-0950-8D7D9A057769}"/>
          </ac:spMkLst>
        </pc:spChg>
        <pc:spChg chg="mod">
          <ac:chgData name="Abels, Patrick" userId="ba666de4-0d21-43a6-8e66-51a18aae1b4a" providerId="ADAL" clId="{AB7171CF-37D3-4DBA-A109-317B6A36A7F4}" dt="2024-03-16T19:54:54.518" v="259" actId="20577"/>
          <ac:spMkLst>
            <pc:docMk/>
            <pc:sldMk cId="2432261518" sldId="276"/>
            <ac:spMk id="4" creationId="{0266E635-3D3C-B897-17CB-A9383A727F3E}"/>
          </ac:spMkLst>
        </pc:spChg>
        <pc:spChg chg="add mod">
          <ac:chgData name="Abels, Patrick" userId="ba666de4-0d21-43a6-8e66-51a18aae1b4a" providerId="ADAL" clId="{AB7171CF-37D3-4DBA-A109-317B6A36A7F4}" dt="2024-03-16T19:55:58.631" v="294" actId="20577"/>
          <ac:spMkLst>
            <pc:docMk/>
            <pc:sldMk cId="2432261518" sldId="276"/>
            <ac:spMk id="6" creationId="{A27C3349-C13B-36EE-B83C-A47DFE30701C}"/>
          </ac:spMkLst>
        </pc:spChg>
        <pc:picChg chg="add mod">
          <ac:chgData name="Abels, Patrick" userId="ba666de4-0d21-43a6-8e66-51a18aae1b4a" providerId="ADAL" clId="{AB7171CF-37D3-4DBA-A109-317B6A36A7F4}" dt="2024-03-16T19:56:11.920" v="296" actId="1076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AB7171CF-37D3-4DBA-A109-317B6A36A7F4}" dt="2024-03-16T19:48:51.141" v="45" actId="478"/>
          <ac:picMkLst>
            <pc:docMk/>
            <pc:sldMk cId="2432261518" sldId="276"/>
            <ac:picMk id="5" creationId="{6C07050D-EB6F-D235-6FF2-C6687E3D4B41}"/>
          </ac:picMkLst>
        </pc:picChg>
        <pc:picChg chg="mod">
          <ac:chgData name="Abels, Patrick" userId="ba666de4-0d21-43a6-8e66-51a18aae1b4a" providerId="ADAL" clId="{AB7171CF-37D3-4DBA-A109-317B6A36A7F4}" dt="2024-03-16T20:05:01.537" v="29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1:51.397" v="329" actId="6549"/>
        <pc:sldMkLst>
          <pc:docMk/>
          <pc:sldMk cId="3317942293" sldId="278"/>
        </pc:sldMkLst>
        <pc:spChg chg="mod">
          <ac:chgData name="Abels, Patrick" userId="ba666de4-0d21-43a6-8e66-51a18aae1b4a" providerId="ADAL" clId="{AB7171CF-37D3-4DBA-A109-317B6A36A7F4}" dt="2024-03-16T20:11:51.397" v="329" actId="6549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AB7171CF-37D3-4DBA-A109-317B6A36A7F4}" dt="2024-03-16T20:11:38.502" v="315" actId="478"/>
          <ac:picMkLst>
            <pc:docMk/>
            <pc:sldMk cId="3317942293" sldId="278"/>
            <ac:picMk id="5" creationId="{B65BB25F-6A80-B645-0E3A-F05A5B029F37}"/>
          </ac:picMkLst>
        </pc:picChg>
        <pc:picChg chg="add mod">
          <ac:chgData name="Abels, Patrick" userId="ba666de4-0d21-43a6-8e66-51a18aae1b4a" providerId="ADAL" clId="{AB7171CF-37D3-4DBA-A109-317B6A36A7F4}" dt="2024-03-16T20:11:46.454" v="320" actId="1076"/>
          <ac:picMkLst>
            <pc:docMk/>
            <pc:sldMk cId="3317942293" sldId="278"/>
            <ac:picMk id="6" creationId="{B95C7495-711F-D869-BFF1-4C3894F830EE}"/>
          </ac:picMkLst>
        </pc:picChg>
        <pc:picChg chg="del">
          <ac:chgData name="Abels, Patrick" userId="ba666de4-0d21-43a6-8e66-51a18aae1b4a" providerId="ADAL" clId="{AB7171CF-37D3-4DBA-A109-317B6A36A7F4}" dt="2024-03-16T20:11:40.317" v="316" actId="478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55913745-C8B5-488E-B03A-C324A6F14D83}"/>
    <pc:docChg chg="undo custSel addSld delSld modSld">
      <pc:chgData name="Abels, Patrick" userId="ba666de4-0d21-43a6-8e66-51a18aae1b4a" providerId="ADAL" clId="{55913745-C8B5-488E-B03A-C324A6F14D83}" dt="2024-06-17T20:38:22.447" v="355"/>
      <pc:docMkLst>
        <pc:docMk/>
      </pc:docMkLst>
      <pc:sldChg chg="addSp delSp modSp mod">
        <pc:chgData name="Abels, Patrick" userId="ba666de4-0d21-43a6-8e66-51a18aae1b4a" providerId="ADAL" clId="{55913745-C8B5-488E-B03A-C324A6F14D83}" dt="2024-06-17T20:31:22.888" v="146" actId="1038"/>
        <pc:sldMkLst>
          <pc:docMk/>
          <pc:sldMk cId="1535252720" sldId="269"/>
        </pc:sldMkLst>
        <pc:spChg chg="mod">
          <ac:chgData name="Abels, Patrick" userId="ba666de4-0d21-43a6-8e66-51a18aae1b4a" providerId="ADAL" clId="{55913745-C8B5-488E-B03A-C324A6F14D83}" dt="2024-06-17T20:31:01.512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55913745-C8B5-488E-B03A-C324A6F14D83}" dt="2024-06-17T20:31:03.715" v="131" actId="478"/>
          <ac:picMkLst>
            <pc:docMk/>
            <pc:sldMk cId="1535252720" sldId="269"/>
            <ac:picMk id="4" creationId="{92E7FA92-C377-8AD7-A2DA-56E4995EDDEC}"/>
          </ac:picMkLst>
        </pc:picChg>
        <pc:picChg chg="add mod modCrop">
          <ac:chgData name="Abels, Patrick" userId="ba666de4-0d21-43a6-8e66-51a18aae1b4a" providerId="ADAL" clId="{55913745-C8B5-488E-B03A-C324A6F14D83}" dt="2024-06-17T20:31:22.888" v="146" actId="1038"/>
          <ac:picMkLst>
            <pc:docMk/>
            <pc:sldMk cId="1535252720" sldId="269"/>
            <ac:picMk id="5" creationId="{7B9C1823-C4D2-B040-072F-5F59436E5108}"/>
          </ac:picMkLst>
        </pc:picChg>
      </pc:sldChg>
      <pc:sldChg chg="modSp mod">
        <pc:chgData name="Abels, Patrick" userId="ba666de4-0d21-43a6-8e66-51a18aae1b4a" providerId="ADAL" clId="{55913745-C8B5-488E-B03A-C324A6F14D83}" dt="2024-06-17T20:32:19.159" v="196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5913745-C8B5-488E-B03A-C324A6F14D83}" dt="2024-06-17T20:32:19.159" v="196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55913745-C8B5-488E-B03A-C324A6F14D83}" dt="2024-06-17T20:29:15.235" v="119" actId="113"/>
        <pc:sldMkLst>
          <pc:docMk/>
          <pc:sldMk cId="3461349593" sldId="274"/>
        </pc:sldMkLst>
        <pc:spChg chg="mod">
          <ac:chgData name="Abels, Patrick" userId="ba666de4-0d21-43a6-8e66-51a18aae1b4a" providerId="ADAL" clId="{55913745-C8B5-488E-B03A-C324A6F14D83}" dt="2024-06-17T20:29:15.235" v="119" actId="113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5913745-C8B5-488E-B03A-C324A6F14D83}" dt="2024-06-17T20:28:42.448" v="96" actId="122"/>
        <pc:sldMkLst>
          <pc:docMk/>
          <pc:sldMk cId="868794778" sldId="288"/>
        </pc:sldMkLst>
        <pc:spChg chg="mod">
          <ac:chgData name="Abels, Patrick" userId="ba666de4-0d21-43a6-8e66-51a18aae1b4a" providerId="ADAL" clId="{55913745-C8B5-488E-B03A-C324A6F14D83}" dt="2024-06-17T20:28:32.571" v="82" actId="20577"/>
          <ac:spMkLst>
            <pc:docMk/>
            <pc:sldMk cId="868794778" sldId="288"/>
            <ac:spMk id="2" creationId="{E0941E72-132F-1D8B-E868-04D8E87345B8}"/>
          </ac:spMkLst>
        </pc:spChg>
        <pc:graphicFrameChg chg="add mod modGraphic">
          <ac:chgData name="Abels, Patrick" userId="ba666de4-0d21-43a6-8e66-51a18aae1b4a" providerId="ADAL" clId="{55913745-C8B5-488E-B03A-C324A6F14D83}" dt="2024-06-17T20:28:42.448" v="96" actId="122"/>
          <ac:graphicFrameMkLst>
            <pc:docMk/>
            <pc:sldMk cId="868794778" sldId="288"/>
            <ac:graphicFrameMk id="4" creationId="{71883722-D595-602F-AD1A-295179BB369F}"/>
          </ac:graphicFrameMkLst>
        </pc:graphicFrameChg>
        <pc:picChg chg="add del mod modCrop">
          <ac:chgData name="Abels, Patrick" userId="ba666de4-0d21-43a6-8e66-51a18aae1b4a" providerId="ADAL" clId="{55913745-C8B5-488E-B03A-C324A6F14D83}" dt="2024-06-17T20:27:57.260" v="74" actId="478"/>
          <ac:picMkLst>
            <pc:docMk/>
            <pc:sldMk cId="868794778" sldId="288"/>
            <ac:picMk id="3" creationId="{CDCE64D9-2340-819A-AB0D-0CF452D1D500}"/>
          </ac:picMkLst>
        </pc:picChg>
      </pc:sldChg>
      <pc:sldChg chg="modSp del mod">
        <pc:chgData name="Abels, Patrick" userId="ba666de4-0d21-43a6-8e66-51a18aae1b4a" providerId="ADAL" clId="{55913745-C8B5-488E-B03A-C324A6F14D83}" dt="2024-06-17T20:29:34.090" v="121" actId="47"/>
        <pc:sldMkLst>
          <pc:docMk/>
          <pc:sldMk cId="1721706684" sldId="289"/>
        </pc:sldMkLst>
        <pc:graphicFrameChg chg="modGraphic">
          <ac:chgData name="Abels, Patrick" userId="ba666de4-0d21-43a6-8e66-51a18aae1b4a" providerId="ADAL" clId="{55913745-C8B5-488E-B03A-C324A6F14D83}" dt="2024-06-17T20:29:31.383" v="120" actId="6549"/>
          <ac:graphicFrameMkLst>
            <pc:docMk/>
            <pc:sldMk cId="1721706684" sldId="289"/>
            <ac:graphicFrameMk id="8" creationId="{2A80C73E-56CB-D45B-CE39-EF5CE521C0EB}"/>
          </ac:graphicFrameMkLst>
        </pc:graphicFrameChg>
      </pc:sldChg>
      <pc:sldChg chg="del">
        <pc:chgData name="Abels, Patrick" userId="ba666de4-0d21-43a6-8e66-51a18aae1b4a" providerId="ADAL" clId="{55913745-C8B5-488E-B03A-C324A6F14D83}" dt="2024-06-17T20:30:50.845" v="126" actId="47"/>
        <pc:sldMkLst>
          <pc:docMk/>
          <pc:sldMk cId="1001011021" sldId="290"/>
        </pc:sldMkLst>
      </pc:sldChg>
      <pc:sldChg chg="addSp delSp modSp mod">
        <pc:chgData name="Abels, Patrick" userId="ba666de4-0d21-43a6-8e66-51a18aae1b4a" providerId="ADAL" clId="{55913745-C8B5-488E-B03A-C324A6F14D83}" dt="2024-06-17T20:31:39.085" v="153"/>
        <pc:sldMkLst>
          <pc:docMk/>
          <pc:sldMk cId="4135071216" sldId="291"/>
        </pc:sldMkLst>
        <pc:spChg chg="mod">
          <ac:chgData name="Abels, Patrick" userId="ba666de4-0d21-43a6-8e66-51a18aae1b4a" providerId="ADAL" clId="{55913745-C8B5-488E-B03A-C324A6F14D83}" dt="2024-06-17T20:31:31.270" v="150" actId="20577"/>
          <ac:spMkLst>
            <pc:docMk/>
            <pc:sldMk cId="4135071216" sldId="291"/>
            <ac:spMk id="3" creationId="{92F41646-A85B-30BC-58CB-3392A24D0094}"/>
          </ac:spMkLst>
        </pc:spChg>
        <pc:picChg chg="del">
          <ac:chgData name="Abels, Patrick" userId="ba666de4-0d21-43a6-8e66-51a18aae1b4a" providerId="ADAL" clId="{55913745-C8B5-488E-B03A-C324A6F14D83}" dt="2024-06-17T20:31:33.120" v="151" actId="478"/>
          <ac:picMkLst>
            <pc:docMk/>
            <pc:sldMk cId="4135071216" sldId="291"/>
            <ac:picMk id="4" creationId="{F2FA1D5E-409F-CFB9-6D73-3BEBAECA5018}"/>
          </ac:picMkLst>
        </pc:picChg>
        <pc:picChg chg="add mod">
          <ac:chgData name="Abels, Patrick" userId="ba666de4-0d21-43a6-8e66-51a18aae1b4a" providerId="ADAL" clId="{55913745-C8B5-488E-B03A-C324A6F14D83}" dt="2024-06-17T20:31:35.190" v="152"/>
          <ac:picMkLst>
            <pc:docMk/>
            <pc:sldMk cId="4135071216" sldId="291"/>
            <ac:picMk id="5" creationId="{4B4FC9CC-FF0F-B36C-FDEF-57AD03290E45}"/>
          </ac:picMkLst>
        </pc:picChg>
        <pc:picChg chg="add mod">
          <ac:chgData name="Abels, Patrick" userId="ba666de4-0d21-43a6-8e66-51a18aae1b4a" providerId="ADAL" clId="{55913745-C8B5-488E-B03A-C324A6F14D83}" dt="2024-06-17T20:31:39.085" v="153"/>
          <ac:picMkLst>
            <pc:docMk/>
            <pc:sldMk cId="4135071216" sldId="291"/>
            <ac:picMk id="6" creationId="{6AB98DE5-2CF0-271D-E996-11E6C9A81131}"/>
          </ac:picMkLst>
        </pc:picChg>
      </pc:sldChg>
      <pc:sldChg chg="addSp delSp modSp mod">
        <pc:chgData name="Abels, Patrick" userId="ba666de4-0d21-43a6-8e66-51a18aae1b4a" providerId="ADAL" clId="{55913745-C8B5-488E-B03A-C324A6F14D83}" dt="2024-06-17T20:31:54.660" v="160"/>
        <pc:sldMkLst>
          <pc:docMk/>
          <pc:sldMk cId="2228536467" sldId="292"/>
        </pc:sldMkLst>
        <pc:spChg chg="mod">
          <ac:chgData name="Abels, Patrick" userId="ba666de4-0d21-43a6-8e66-51a18aae1b4a" providerId="ADAL" clId="{55913745-C8B5-488E-B03A-C324A6F14D83}" dt="2024-06-17T20:31:48.248" v="157" actId="20577"/>
          <ac:spMkLst>
            <pc:docMk/>
            <pc:sldMk cId="2228536467" sldId="292"/>
            <ac:spMk id="3" creationId="{5B4F067D-45C0-0161-D75D-82117D12E8CF}"/>
          </ac:spMkLst>
        </pc:spChg>
        <pc:picChg chg="del">
          <ac:chgData name="Abels, Patrick" userId="ba666de4-0d21-43a6-8e66-51a18aae1b4a" providerId="ADAL" clId="{55913745-C8B5-488E-B03A-C324A6F14D83}" dt="2024-06-17T20:31:50.568" v="158" actId="478"/>
          <ac:picMkLst>
            <pc:docMk/>
            <pc:sldMk cId="2228536467" sldId="292"/>
            <ac:picMk id="4" creationId="{E46A640D-1B20-97D1-2DD8-91A7D1D2D74D}"/>
          </ac:picMkLst>
        </pc:picChg>
        <pc:picChg chg="add mod">
          <ac:chgData name="Abels, Patrick" userId="ba666de4-0d21-43a6-8e66-51a18aae1b4a" providerId="ADAL" clId="{55913745-C8B5-488E-B03A-C324A6F14D83}" dt="2024-06-17T20:31:50.882" v="159"/>
          <ac:picMkLst>
            <pc:docMk/>
            <pc:sldMk cId="2228536467" sldId="292"/>
            <ac:picMk id="5" creationId="{458C15F0-296F-783F-6EF2-30DCE04C1157}"/>
          </ac:picMkLst>
        </pc:picChg>
        <pc:picChg chg="add mod">
          <ac:chgData name="Abels, Patrick" userId="ba666de4-0d21-43a6-8e66-51a18aae1b4a" providerId="ADAL" clId="{55913745-C8B5-488E-B03A-C324A6F14D83}" dt="2024-06-17T20:31:54.660" v="160"/>
          <ac:picMkLst>
            <pc:docMk/>
            <pc:sldMk cId="2228536467" sldId="292"/>
            <ac:picMk id="6" creationId="{60CE62CB-FAD4-2A10-B7CB-D771FF8776F7}"/>
          </ac:picMkLst>
        </pc:picChg>
      </pc:sldChg>
      <pc:sldChg chg="addSp modSp new mod">
        <pc:chgData name="Abels, Patrick" userId="ba666de4-0d21-43a6-8e66-51a18aae1b4a" providerId="ADAL" clId="{55913745-C8B5-488E-B03A-C324A6F14D83}" dt="2024-06-17T20:29:58.190" v="125" actId="113"/>
        <pc:sldMkLst>
          <pc:docMk/>
          <pc:sldMk cId="830786865" sldId="293"/>
        </pc:sldMkLst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" creationId="{0A57D584-557E-E3F2-B8F2-E085CA28FC2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" creationId="{971F5B68-8DE8-871E-2390-8CE4DB8C9F6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0" creationId="{EBAEA9BA-7211-B62A-38BC-E37AF05B6E0F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1" creationId="{BB668D70-BAE3-D15A-777E-F41DA1FCF49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2" creationId="{3EB5D54F-5861-B950-A0A1-A2998BC5161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3" creationId="{5D6206F3-B7E5-2DDC-8444-0FC89E53245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4" creationId="{961707ED-C6C1-5185-8744-562AF30F1F65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5" creationId="{576BEC5E-C28E-77E8-A916-053BD2F959E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6" creationId="{4C4FB7B9-0939-3E1F-8B19-77E47B6A1A6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7" creationId="{8B115800-093C-6628-6423-68AFF6AB326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8" creationId="{88AE29BA-2D1B-9801-3877-2493A304D97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9" creationId="{71A01557-7D87-C078-D549-DF9CA5BED3B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0" creationId="{FD43B113-E37C-783A-4475-E3CE89749DBF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1" creationId="{B43B2D15-229A-910C-C917-1E52730343C5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2" creationId="{D7E1BA86-02F4-E3E3-9A47-844F2BBE82A2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3" creationId="{9CE1A7CA-DAE5-FDD0-41D8-BBF8834FBD7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4" creationId="{22FBDA4B-D93A-6576-7BA8-99266B5A5776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5" creationId="{98D30AEC-4B80-8DAA-B1D3-3AEA9738131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6" creationId="{BFAF8220-5A08-4D7E-A836-A558F62D7AB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7" creationId="{F81024DD-A7A1-B4DF-3EDA-77C5A211D96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8" creationId="{29DC2889-00C5-4BAC-895F-091758EC4562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9" creationId="{31ED5182-3815-4DED-07B8-170DE8282AA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0" creationId="{59D6C99C-EE14-999D-CB50-0B1F0772903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1" creationId="{0A3C37DF-C509-021F-94D1-90B59AB56D4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2" creationId="{81A0D2CB-3575-41C3-E98A-BD6D8E0674A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3" creationId="{89B32173-9977-00F9-9F4A-09D24C592DF5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4" creationId="{0F82B232-04E2-20F1-7AEA-00E7A76D5F7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5" creationId="{A96E91B6-06D0-3B51-C7E1-2F3140ED792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6" creationId="{79942346-C33F-7B86-F553-0ACF5552362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7" creationId="{8233ACEF-5E77-1807-FE01-C1D6361DE1D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8" creationId="{683CD198-B1B8-11C5-3624-A56FCF83F53C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9" creationId="{E35DB611-7F87-8F77-59ED-62D362514C2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1" creationId="{8A832BFD-D2C4-A2A5-8950-FFF0000F258C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2" creationId="{19BFD7E0-43D7-2F0A-AA25-FF17AB0DB25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3" creationId="{1362665E-F790-9058-E4FF-3449F4F1B04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4" creationId="{64393D82-413B-D72D-34F6-364769FA0C7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5" creationId="{8308F67E-4E2E-38DD-A24F-36AC74CB9B6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6" creationId="{8E4A36E2-22BD-5461-5CE4-ACE30F210DC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7" creationId="{5467B54A-6757-FA81-4B71-0E8003E646D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8" creationId="{9FE81613-88BD-D077-A9E9-3E89CE4D6A3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9" creationId="{1DF216C3-DF58-819A-E13B-E510BE85E73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0" creationId="{44FBCFAB-B512-562B-BFD3-7B7B2AAD1D1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1" creationId="{61EBA1BC-0945-8A6B-6F27-87025A58B81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2" creationId="{52A103D0-4E01-C4A2-F0A8-8D577AD8E2A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3" creationId="{5A85D7B1-1B37-8083-C45A-20D8F649EDF8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4" creationId="{3E2C5322-25C7-C757-B3D7-DBEE455B3E5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5" creationId="{F15A3AD9-3CD1-CEBA-BB96-17F9A23C7EE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6" creationId="{18B1C9A0-6455-43BC-E9BD-1D05177482E8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7" creationId="{8E4187E7-22CF-F5E2-75A9-CFFDAF44A4C5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8" creationId="{99329F6C-D97A-F4D4-A8FE-524C0060AFA8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9" creationId="{3FF06AB5-E423-339C-C0A2-7F3EA6229EB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0" creationId="{5E42EA9C-4285-431F-62D2-7DA9B622667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1" creationId="{93A450D7-C47D-7D09-E1B6-AC1F9835B0D6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2" creationId="{EB29C010-35F0-1CB2-1B64-668FFAADE06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3" creationId="{17FC3D1E-D499-C4F9-7C7A-AD948C10B5A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4" creationId="{1BB6835A-0203-5C5F-AB76-88B6B7014C0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5" creationId="{00BBEA8B-11CA-8A21-F663-40D5EFC45A9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6" creationId="{676DE55E-97E9-D30C-AC75-F368934A456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7" creationId="{1905B501-C9DD-9984-EC8D-59A26FC2F0C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8" creationId="{4CA05FC1-671A-AD5B-9610-6F6ADB2467C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9" creationId="{6EDAD88A-4578-BC44-DF83-AFE1F95A1C66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0" creationId="{AD6620F4-F914-D2E5-A365-4FC3BC35D81C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2" creationId="{DDCDFDE4-86DE-B0D6-A7F1-B4E8400122C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3" creationId="{CB02E00B-8DFE-A040-F652-DED686D3E35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4" creationId="{9B4ECF68-3D30-77DD-9967-89B19DF28F9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5" creationId="{13B3104E-C3DB-AAB9-F742-D516481ED0D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6" creationId="{7EEB9E78-4229-1EDB-B5EA-5FF747C189F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7" creationId="{1F01F304-2294-CFCC-AB5B-BA945AD59828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8" creationId="{20DF3596-06AA-20D5-73AE-79B3585D5DA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9" creationId="{C2CB8565-7C70-CDA7-E559-FED3E23E4FD6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0" creationId="{D9207B82-6048-0E8B-D5CC-DEC630D0A1F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1" creationId="{27269176-A1BD-A39F-079B-CAE888C43C5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2" creationId="{0BF0B8B3-6F8A-34E0-1460-87BA4ACECC1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3" creationId="{C4D5AE7F-B610-A357-F5A8-743D067DAE5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4" creationId="{C606E701-B0E2-FFC9-B5FB-F6C263A6C0C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5" creationId="{D84EFFF8-4064-A8EC-1A6C-1B8AE6A0B1B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6" creationId="{8E7E50ED-F243-8347-74B5-1091826AA8D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7" creationId="{7C7F9AD2-860B-4634-8C9E-F65BF9D13EF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8" creationId="{FC9241BE-3954-7D6D-4AD1-5AEC0B1543D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9" creationId="{B78F2C71-C270-441E-6748-8B493E2935C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0" creationId="{0B052C39-5D31-D847-60D6-6908C4A9BE4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1" creationId="{0B9CB6E4-D34B-491D-6EA0-AAC4ADDBC02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2" creationId="{55E0A5F1-ED68-4006-90D2-658BE470CE0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3" creationId="{D810A251-FBAD-A548-4045-CA38BA5B98A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4" creationId="{617D47BA-91F0-0E1E-596C-D66BC6AE762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5" creationId="{F372752E-9553-FDF8-3AC4-DE7DC67B909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6" creationId="{BC339FF0-28F1-39FE-E5BF-B860BDFD764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7" creationId="{DC8EDAD2-8305-9BB9-E1CA-5DEE0E99B84F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8" creationId="{B81835FB-327A-2AAF-E461-1968760EF60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9" creationId="{E97D6168-2FBB-6990-F2A0-92FAB70B579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00" creationId="{C14E885F-D844-13FD-E4B0-B676E07E9E1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01" creationId="{631B62A3-93C7-FCF6-F15E-1F527C571B4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02" creationId="{47DF6B0F-492D-CA7A-5E41-4A44C78ED3D9}"/>
          </ac:spMkLst>
        </pc:spChg>
        <pc:graphicFrameChg chg="add mod modGraphic">
          <ac:chgData name="Abels, Patrick" userId="ba666de4-0d21-43a6-8e66-51a18aae1b4a" providerId="ADAL" clId="{55913745-C8B5-488E-B03A-C324A6F14D83}" dt="2024-06-17T20:29:58.190" v="125" actId="113"/>
          <ac:graphicFrameMkLst>
            <pc:docMk/>
            <pc:sldMk cId="830786865" sldId="293"/>
            <ac:graphicFrameMk id="9" creationId="{CBEB0545-AEFB-E456-5C9B-8AB69B98CA4C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29:46.242" v="123"/>
          <ac:graphicFrameMkLst>
            <pc:docMk/>
            <pc:sldMk cId="830786865" sldId="293"/>
            <ac:graphicFrameMk id="40" creationId="{4AD410CC-C35A-B4C8-E165-AFA4A0945EF1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29:46.242" v="123"/>
          <ac:graphicFrameMkLst>
            <pc:docMk/>
            <pc:sldMk cId="830786865" sldId="293"/>
            <ac:graphicFrameMk id="71" creationId="{927083B4-AA83-9FCE-55F2-A46C10025A69}"/>
          </ac:graphicFrameMkLst>
        </pc:graphicFrameChg>
        <pc:picChg chg="add mod">
          <ac:chgData name="Abels, Patrick" userId="ba666de4-0d21-43a6-8e66-51a18aae1b4a" providerId="ADAL" clId="{55913745-C8B5-488E-B03A-C324A6F14D83}" dt="2024-06-17T20:29:46.242" v="123"/>
          <ac:picMkLst>
            <pc:docMk/>
            <pc:sldMk cId="830786865" sldId="293"/>
            <ac:picMk id="4" creationId="{397052F5-E01A-8F66-2C12-742DB0B69FD8}"/>
          </ac:picMkLst>
        </pc:picChg>
        <pc:picChg chg="add mod">
          <ac:chgData name="Abels, Patrick" userId="ba666de4-0d21-43a6-8e66-51a18aae1b4a" providerId="ADAL" clId="{55913745-C8B5-488E-B03A-C324A6F14D83}" dt="2024-06-17T20:29:46.242" v="123"/>
          <ac:picMkLst>
            <pc:docMk/>
            <pc:sldMk cId="830786865" sldId="293"/>
            <ac:picMk id="5" creationId="{2E1C7D11-8D14-25C5-D89F-87D3981907A9}"/>
          </ac:picMkLst>
        </pc:picChg>
        <pc:picChg chg="add mod">
          <ac:chgData name="Abels, Patrick" userId="ba666de4-0d21-43a6-8e66-51a18aae1b4a" providerId="ADAL" clId="{55913745-C8B5-488E-B03A-C324A6F14D83}" dt="2024-06-17T20:29:46.242" v="123"/>
          <ac:picMkLst>
            <pc:docMk/>
            <pc:sldMk cId="830786865" sldId="293"/>
            <ac:picMk id="7" creationId="{966AC73D-5679-DB54-D6D2-2959C0FA82A5}"/>
          </ac:picMkLst>
        </pc:picChg>
        <pc:picChg chg="add mod">
          <ac:chgData name="Abels, Patrick" userId="ba666de4-0d21-43a6-8e66-51a18aae1b4a" providerId="ADAL" clId="{55913745-C8B5-488E-B03A-C324A6F14D83}" dt="2024-06-17T20:29:46.242" v="123"/>
          <ac:picMkLst>
            <pc:docMk/>
            <pc:sldMk cId="830786865" sldId="293"/>
            <ac:picMk id="8" creationId="{28783F97-958F-A174-BBFD-6ED53C77732B}"/>
          </ac:picMkLst>
        </pc:picChg>
      </pc:sldChg>
      <pc:sldChg chg="addSp modSp new mod modAnim">
        <pc:chgData name="Abels, Patrick" userId="ba666de4-0d21-43a6-8e66-51a18aae1b4a" providerId="ADAL" clId="{55913745-C8B5-488E-B03A-C324A6F14D83}" dt="2024-06-17T20:36:08.633" v="336" actId="20577"/>
        <pc:sldMkLst>
          <pc:docMk/>
          <pc:sldMk cId="1355433118" sldId="294"/>
        </pc:sldMkLst>
        <pc:spChg chg="mod">
          <ac:chgData name="Abels, Patrick" userId="ba666de4-0d21-43a6-8e66-51a18aae1b4a" providerId="ADAL" clId="{55913745-C8B5-488E-B03A-C324A6F14D83}" dt="2024-06-17T20:36:08.633" v="336" actId="20577"/>
          <ac:spMkLst>
            <pc:docMk/>
            <pc:sldMk cId="1355433118" sldId="294"/>
            <ac:spMk id="3" creationId="{31DF479F-14F5-FF0D-F5A7-B1A1C6E50AFC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4" creationId="{6785116A-DAB7-0FF1-1226-E08DFDC14E08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9" creationId="{8315DD22-8FA1-5323-0381-DB1CFC7264E1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0" creationId="{9B2FED17-3BA7-1D45-266D-76B52C595D43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1" creationId="{B7BB5389-BD31-1A65-37A6-878DD554D263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6" creationId="{80335652-7E04-2FA0-CE92-E98FA28852C5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7" creationId="{2A4EB80A-3F32-831B-43D0-863A79EC00C6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8" creationId="{6A1899A3-7D75-3AE0-BD84-59B5A251250C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3" creationId="{7F15A83A-FB60-A404-61CC-976ED18936F4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4" creationId="{1AB2F68E-F3CA-0FCC-3747-67FBA73A2E8A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5" creationId="{D633D1D4-7273-F39E-CBDF-FF740B0F4904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6" creationId="{3264F419-D546-1BFD-ED51-196248092B38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7" creationId="{362DD1C1-7694-B75A-B9B1-A7D322A2D0B3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8" creationId="{9C45C6F3-D111-FF4E-C8A2-7AA26771B5BF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9" creationId="{7B348B16-5DB3-836B-E458-9849F140D0DD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30" creationId="{7BC02DB1-E1B3-3177-13E1-191BAD609607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31" creationId="{873297E7-E234-8E0C-C344-8B39753E7865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32" creationId="{EFD5E020-BDBB-02FB-FE60-957836D7251D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33" creationId="{0DC51144-89A9-02F9-3080-AEA7E2EA9BD2}"/>
          </ac:spMkLst>
        </pc:sp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7" creationId="{7D18143C-0984-2B37-2450-5001C7B6C4A4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8" creationId="{20618E31-C499-54F9-BD2E-124147516EBC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14" creationId="{DB688D24-850C-F2BE-E51E-8C89506D8897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15" creationId="{676F56DF-4C24-E73D-6090-0A0F7D69E1A8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21" creationId="{432B345A-AA31-313F-E024-1B235D2C8075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22" creationId="{B993A4C7-22C5-D119-F840-BB9FEAA595FD}"/>
          </ac:graphicFrameMkLst>
        </pc:graphicFrame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5" creationId="{47452C9B-FD22-B5D1-F528-5FE613A3910B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6" creationId="{5E1C48A0-C90D-D87B-E954-D912C45813B2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12" creationId="{FDBE9E3F-124F-490C-22BF-8860A45B829B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13" creationId="{62D35450-C111-7D05-706A-DA53097B2B67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19" creationId="{1F32091C-EA79-5FEE-C5E8-246EFA3A343E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20" creationId="{947D0BB3-B58E-1A28-9720-B5603FC5D240}"/>
          </ac:cxnSpMkLst>
        </pc:cxnChg>
      </pc:sldChg>
      <pc:sldChg chg="addSp modSp new mod modTransition modAnim">
        <pc:chgData name="Abels, Patrick" userId="ba666de4-0d21-43a6-8e66-51a18aae1b4a" providerId="ADAL" clId="{55913745-C8B5-488E-B03A-C324A6F14D83}" dt="2024-06-17T20:38:22.447" v="355"/>
        <pc:sldMkLst>
          <pc:docMk/>
          <pc:sldMk cId="2153685400" sldId="295"/>
        </pc:sldMkLst>
        <pc:spChg chg="mod">
          <ac:chgData name="Abels, Patrick" userId="ba666de4-0d21-43a6-8e66-51a18aae1b4a" providerId="ADAL" clId="{55913745-C8B5-488E-B03A-C324A6F14D83}" dt="2024-06-17T20:36:28.917" v="343" actId="20577"/>
          <ac:spMkLst>
            <pc:docMk/>
            <pc:sldMk cId="2153685400" sldId="295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4" creationId="{C4B69F06-5A2E-6ED9-898B-41073B7F9E95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9" creationId="{9244BC91-2079-1ADD-3B79-DFCC0D4511C8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0" creationId="{C9111A61-56FE-AB5C-689B-56DE1C617176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1" creationId="{08D05936-EC80-BB53-1618-F1AC5E3FDC1B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6" creationId="{81B8D7CC-1820-34F9-7641-AB61B227E6D4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7" creationId="{E9065F24-4790-E574-DE3B-1E9A81522740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8" creationId="{3BF8A850-70FE-1213-9AFE-ACEE2C0A39E4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3" creationId="{178B73A0-3168-0241-E9FB-CFD55A9350D5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4" creationId="{20C15E09-25B3-62B5-72CD-FA3C5F17D123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5" creationId="{3EC4D8A4-1102-47B3-DB5C-E1D9239F48C0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6" creationId="{D1AA727A-3B8F-8A84-18E5-70F0CF358E4A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7" creationId="{3F707026-B094-F845-B614-9EB9F6C8E6AA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8" creationId="{37D830D8-A064-65A4-402D-6AF980DD3B6D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9" creationId="{31D07F5C-E055-8192-E1DF-C4A73BEB55C8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30" creationId="{B7158A75-E98A-0923-888C-2946931212BD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31" creationId="{1D0456C2-B2AC-2786-E8A5-EA10DE9952B3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32" creationId="{59F71FB4-04DD-3A50-4978-69EBE346BA4F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33" creationId="{74E99A27-9515-8DF7-032A-F99BCCC994C4}"/>
          </ac:spMkLst>
        </pc:sp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7" creationId="{1BED74D0-6260-68B9-7822-C8A873C86631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8" creationId="{4CFB8DC9-AB4E-41A2-5A85-508CA716D451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14" creationId="{66FAAD92-91DA-97B3-EEA2-1909C39A6C1B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15" creationId="{B87D2D68-2CA8-7649-9D6D-D131E75D1FF6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21" creationId="{B3B35140-A71C-95ED-8C8D-E29205F9C48F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22" creationId="{384ECC56-FE82-316D-A172-FF4B3C403970}"/>
          </ac:graphicFrameMkLst>
        </pc:graphicFrame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5" creationId="{4D6B783A-65BB-BFD4-D9FE-450BEE077BFD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6" creationId="{5EB5C0AB-B25A-8540-3B17-3808CD2ACC19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12" creationId="{A3A1151C-BB78-2678-CA6A-9B05EA68EF0A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13" creationId="{9300FDCB-8066-7A5E-21CC-26F434F6E2A8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19" creationId="{045B16BC-4CA0-AE1C-473A-5F034EB6CB32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20" creationId="{27D1CE92-71D1-72E0-C162-9CE0BBC47852}"/>
          </ac:cxnSpMkLst>
        </pc:cxnChg>
      </pc:sldChg>
      <pc:sldChg chg="addSp modSp add mod modTransition modAnim">
        <pc:chgData name="Abels, Patrick" userId="ba666de4-0d21-43a6-8e66-51a18aae1b4a" providerId="ADAL" clId="{55913745-C8B5-488E-B03A-C324A6F14D83}" dt="2024-06-17T20:38:22.447" v="355"/>
        <pc:sldMkLst>
          <pc:docMk/>
          <pc:sldMk cId="23836758" sldId="296"/>
        </pc:sldMkLst>
        <pc:spChg chg="mod">
          <ac:chgData name="Abels, Patrick" userId="ba666de4-0d21-43a6-8e66-51a18aae1b4a" providerId="ADAL" clId="{55913745-C8B5-488E-B03A-C324A6F14D83}" dt="2024-06-17T20:36:37.087" v="347" actId="20577"/>
          <ac:spMkLst>
            <pc:docMk/>
            <pc:sldMk cId="23836758" sldId="296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4" creationId="{D0BA8D5F-E5C1-2218-0FC9-3F604BAA3798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9" creationId="{5D0CF928-4458-CCAE-DB80-7C6343924F82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0" creationId="{757DF6E8-87D9-3EE0-1FF1-CA1DC08D1424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1" creationId="{F206E203-F06F-961C-0099-A865E862AD56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6" creationId="{F8C7A320-1117-5A01-AA5E-AEC8869D9574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7" creationId="{27BB168F-AD6A-466D-4058-D21B84C3FD4E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8" creationId="{5CB85023-39C4-AA82-B8D1-2BA39D14FDD8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3" creationId="{1070BA9A-9B73-5549-3A39-97D98481F9B7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4" creationId="{B9A11C24-9B6D-21F6-55CE-6A450C8A2110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5" creationId="{53563028-F5C5-025C-E69A-1A6BF8820EB7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6" creationId="{16FA76A1-D8C5-8177-5461-9B44B60CFC32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7" creationId="{F8C77AD6-FE49-3014-5787-18DB16B8040D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8" creationId="{48F554B7-2633-16BE-F81B-3B5DAA073B81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9" creationId="{6AF6766F-CFE3-65FC-96BD-A4411F807A49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30" creationId="{134D8BCB-94DA-1483-DDD8-3FA723623245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31" creationId="{56BE047C-1BE9-3252-2CA2-57C74F6125F7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32" creationId="{F0A7F975-9F1D-BF33-32F2-AA8B388D9CC6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33" creationId="{EEE61CEF-21BA-2BDF-13AE-04464EFF239F}"/>
          </ac:spMkLst>
        </pc:sp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7" creationId="{011298F4-1609-0D95-8298-D058023AC29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8" creationId="{65504F4A-E38B-2AFE-B627-ECAD9D21D413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14" creationId="{DDA9F867-75A9-35EA-E839-331E72830878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15" creationId="{D7B31D27-AD4E-F329-AD7F-AF1CF1057582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21" creationId="{7D44F745-55FA-79B4-F9F3-E7C71FDCF372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22" creationId="{64CAA1B3-7330-4F66-BD65-9379AD155AF1}"/>
          </ac:graphicFrameMkLst>
        </pc:graphicFrame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5" creationId="{104FC356-C6E2-C21D-83AC-9FF8BC313B9E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6" creationId="{C95FD846-C9EC-86D5-CA98-7FB05700C415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12" creationId="{90D85D21-EEFC-1B41-8024-D03E7EF8FCEC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13" creationId="{74E22D2F-EFB0-2B7E-313C-3A7193DA546D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19" creationId="{96AF9FD3-2860-3DB0-EB4F-5050A60A8FF7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20" creationId="{21BBF91E-4931-436F-33F4-6003F0F6A30B}"/>
          </ac:cxnSpMkLst>
        </pc:cxnChg>
      </pc:sldChg>
      <pc:sldChg chg="addSp modSp add mod modTransition modAnim">
        <pc:chgData name="Abels, Patrick" userId="ba666de4-0d21-43a6-8e66-51a18aae1b4a" providerId="ADAL" clId="{55913745-C8B5-488E-B03A-C324A6F14D83}" dt="2024-06-17T20:38:22.447" v="355"/>
        <pc:sldMkLst>
          <pc:docMk/>
          <pc:sldMk cId="3985092276" sldId="297"/>
        </pc:sldMkLst>
        <pc:spChg chg="mod">
          <ac:chgData name="Abels, Patrick" userId="ba666de4-0d21-43a6-8e66-51a18aae1b4a" providerId="ADAL" clId="{55913745-C8B5-488E-B03A-C324A6F14D83}" dt="2024-06-17T20:36:42.720" v="350" actId="20577"/>
          <ac:spMkLst>
            <pc:docMk/>
            <pc:sldMk cId="3985092276" sldId="297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4" creationId="{8797BE87-D1A0-B595-41D2-D80DFB46296B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9" creationId="{12B1A597-5198-6DA9-988C-43FE8BA64AF3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0" creationId="{BC110807-F364-0699-456D-22869B1AC8A0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1" creationId="{EE69BF1E-0FD1-CD54-988B-D4B21EFBE786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6" creationId="{15FE83D4-1C1A-2F16-C454-9EEEEAB58871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7" creationId="{A8CA3E4D-EBEB-0071-5151-59D981289B53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8" creationId="{7B42F3B9-57A2-48A1-C734-C7D4977A4B15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3" creationId="{27668FCB-A5F9-730C-8363-A8C4A975AF51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4" creationId="{418E1F75-5B9C-D044-B881-99B6CC24E4D8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5" creationId="{A35D4AFB-F8C5-6B5C-4EC5-958125F49EC8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6" creationId="{FD4B7764-C6F7-11F0-F806-CDE9152C6D55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7" creationId="{3C04F426-E566-A819-EAFC-1D74DA7DE53E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8" creationId="{FDB07734-3AB4-04DB-4D70-9DED21E4C616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9" creationId="{D26D40D0-09A0-A893-65CE-0B7AF80699DD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30" creationId="{97F8B1B1-1818-6AF5-95A2-1AA6F0E6758D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31" creationId="{81842CFC-4124-D748-71F4-15C7E58CF066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32" creationId="{CEEADA96-B26E-F0C2-D853-40EF1DD397C1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33" creationId="{2BA1FDD8-38B8-E947-9205-5A9A3719F9C7}"/>
          </ac:spMkLst>
        </pc:sp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7" creationId="{BC4355A6-1B74-FDC5-66F1-AB3F0B58695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8" creationId="{A186534C-33C1-336B-594C-476D50E51CD7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14" creationId="{B5F32D32-0BD1-831D-FC54-96DD35C2A57E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15" creationId="{68CF20E5-EA1F-7DF8-C6D0-DA6E62E1B071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21" creationId="{633DD06D-53B3-F7DF-CBBB-2810D263C63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22" creationId="{C9BE0747-AD23-9036-E7B6-F756ACD383C2}"/>
          </ac:graphicFrameMkLst>
        </pc:graphicFrame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5" creationId="{15A33B67-7B5B-0FA3-97D3-54D4618A45FF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6" creationId="{6A9BCD7F-959D-8065-3802-86CFAA2B785F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12" creationId="{769FF72E-4901-68CC-E711-41546F105A0C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13" creationId="{B183EE9A-EB87-8262-B6EA-68F85634E580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19" creationId="{606A3377-FEB3-A83D-2BF2-E6E2E6C3B6D8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20" creationId="{5986533F-2A00-1A4C-C83F-C1F6B1009D37}"/>
          </ac:cxnSpMkLst>
        </pc:cxnChg>
      </pc:sldChg>
      <pc:sldChg chg="addSp modSp add mod modTransition modAnim">
        <pc:chgData name="Abels, Patrick" userId="ba666de4-0d21-43a6-8e66-51a18aae1b4a" providerId="ADAL" clId="{55913745-C8B5-488E-B03A-C324A6F14D83}" dt="2024-06-17T20:38:22.447" v="355"/>
        <pc:sldMkLst>
          <pc:docMk/>
          <pc:sldMk cId="3736931127" sldId="298"/>
        </pc:sldMkLst>
        <pc:spChg chg="mod">
          <ac:chgData name="Abels, Patrick" userId="ba666de4-0d21-43a6-8e66-51a18aae1b4a" providerId="ADAL" clId="{55913745-C8B5-488E-B03A-C324A6F14D83}" dt="2024-06-17T20:36:47.982" v="353" actId="20577"/>
          <ac:spMkLst>
            <pc:docMk/>
            <pc:sldMk cId="3736931127" sldId="298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4" creationId="{C732BF39-0E74-7C4B-EDA5-64DF646E2037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9" creationId="{79E1E14D-9DCB-3496-52AE-0B50F30B7184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0" creationId="{3713678B-BEEA-D229-3950-D73C8B255094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1" creationId="{1423C65C-F7D3-908D-5B77-4D8ABB8D5D0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6" creationId="{0D859675-F586-B3AB-1713-5331D9C7D55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7" creationId="{1A47124D-B462-DB10-25F0-A0E70EBA4B43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8" creationId="{BB96FDAD-B66B-3B2C-976D-D2FBB0B6BDB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3" creationId="{3A3F6FD8-C414-B10E-A921-AA91510E69B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4" creationId="{F9F12C71-B35D-3FBD-CE35-6B0AEBD7D3A2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5" creationId="{BB54D278-DEAE-0D03-68C8-42CEF8B55A6C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6" creationId="{53C657D1-5C07-F80D-1863-92F76346CB9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7" creationId="{DFBA6808-0994-67A9-1251-D2494D849C21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8" creationId="{DFF2F40B-4689-C09C-9DC5-FC98778C1574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9" creationId="{4FF24D35-5D76-43FC-D4A3-1448069501D5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30" creationId="{8B7302E3-7263-78E6-5BE1-93AC58229290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31" creationId="{36508EFD-5497-DF88-B4C2-1CE12E199CE6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32" creationId="{3BF3DE60-8FB4-9870-D0D0-773275E42058}"/>
          </ac:spMkLst>
        </pc:sp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7" creationId="{42B02015-9A69-2CCC-EF8F-F1F82B8BF53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8" creationId="{A95C046B-CF07-9F13-4C7B-FFAEF603B25B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14" creationId="{E3AFD1CB-2AFB-616F-271B-A5676E020112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15" creationId="{60DD0CE7-9FF9-8601-1B91-F988FCA7254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21" creationId="{856A5D67-2BA1-98AD-4F42-B9B424F8C20C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22" creationId="{0D050352-A927-5851-B2F0-CE8238FCD9B1}"/>
          </ac:graphicFrameMkLst>
        </pc:graphicFrame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5" creationId="{29E357E0-BC83-82C1-58C8-B735F99C12F0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6" creationId="{FA595181-1B18-8850-446C-39578F6D1A37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12" creationId="{1CF2B311-0D5F-45FE-11BB-024926CFA1E9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13" creationId="{7F490548-EA0B-8E2F-7BC0-C6E73FC06B22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19" creationId="{1ED877A1-0088-F03F-2699-2745339CECC0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20" creationId="{C657A20B-70FD-E8A8-ADBA-FE124AE9024E}"/>
          </ac:cxnSpMkLst>
        </pc:cxnChg>
      </pc:sldChg>
      <pc:sldChg chg="addSp modSp add mod modTransition">
        <pc:chgData name="Abels, Patrick" userId="ba666de4-0d21-43a6-8e66-51a18aae1b4a" providerId="ADAL" clId="{55913745-C8B5-488E-B03A-C324A6F14D83}" dt="2024-06-17T20:38:22.447" v="355"/>
        <pc:sldMkLst>
          <pc:docMk/>
          <pc:sldMk cId="4224774986" sldId="299"/>
        </pc:sldMkLst>
        <pc:spChg chg="mod">
          <ac:chgData name="Abels, Patrick" userId="ba666de4-0d21-43a6-8e66-51a18aae1b4a" providerId="ADAL" clId="{55913745-C8B5-488E-B03A-C324A6F14D83}" dt="2024-06-17T20:35:07.855" v="317" actId="20577"/>
          <ac:spMkLst>
            <pc:docMk/>
            <pc:sldMk cId="4224774986" sldId="299"/>
            <ac:spMk id="2" creationId="{E1CE1B02-DF84-EF96-3B15-B98CBC494AA8}"/>
          </ac:spMkLst>
        </pc:spChg>
        <pc:spChg chg="mod">
          <ac:chgData name="Abels, Patrick" userId="ba666de4-0d21-43a6-8e66-51a18aae1b4a" providerId="ADAL" clId="{55913745-C8B5-488E-B03A-C324A6F14D83}" dt="2024-06-17T20:35:04.438" v="316" actId="14100"/>
          <ac:spMkLst>
            <pc:docMk/>
            <pc:sldMk cId="4224774986" sldId="299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5:57.544" v="323" actId="20577"/>
          <ac:spMkLst>
            <pc:docMk/>
            <pc:sldMk cId="4224774986" sldId="299"/>
            <ac:spMk id="4" creationId="{D3A61A54-7E75-EA3E-44A0-4E76862318C7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9" creationId="{1928E923-751F-6F85-0E05-490ED0BE659C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0" creationId="{BB2382B3-1975-837F-5A27-35AE70F32EAF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1" creationId="{1863EB08-64DF-17F3-EF56-969CAB877C3D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2" creationId="{D673DD80-69AF-8C0C-FA17-ECC06B57BD73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3" creationId="{E38B5BDD-850A-FA9E-5F5B-C5FE5EBAB9A8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4" creationId="{67DE0E6C-6187-E493-F219-12124364BE92}"/>
          </ac:spMkLst>
        </pc:spChg>
        <pc:graphicFrameChg chg="add mod">
          <ac:chgData name="Abels, Patrick" userId="ba666de4-0d21-43a6-8e66-51a18aae1b4a" providerId="ADAL" clId="{55913745-C8B5-488E-B03A-C324A6F14D83}" dt="2024-06-17T20:35:17.872" v="318"/>
          <ac:graphicFrameMkLst>
            <pc:docMk/>
            <pc:sldMk cId="4224774986" sldId="299"/>
            <ac:graphicFrameMk id="7" creationId="{FAC415E1-62B4-7B72-DBEC-9013FDF59F8E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5:17.872" v="318"/>
          <ac:graphicFrameMkLst>
            <pc:docMk/>
            <pc:sldMk cId="4224774986" sldId="299"/>
            <ac:graphicFrameMk id="8" creationId="{9B9BABCF-9EA3-B7CC-D8E5-295FC4601BF5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5:17.872" v="318"/>
          <ac:graphicFrameMkLst>
            <pc:docMk/>
            <pc:sldMk cId="4224774986" sldId="299"/>
            <ac:graphicFrameMk id="15" creationId="{FC29B6CA-D939-BAE1-5B19-6FE3D6BB44F8}"/>
          </ac:graphicFrameMkLst>
        </pc:graphicFrameChg>
        <pc:cxnChg chg="add mod">
          <ac:chgData name="Abels, Patrick" userId="ba666de4-0d21-43a6-8e66-51a18aae1b4a" providerId="ADAL" clId="{55913745-C8B5-488E-B03A-C324A6F14D83}" dt="2024-06-17T20:35:17.872" v="318"/>
          <ac:cxnSpMkLst>
            <pc:docMk/>
            <pc:sldMk cId="4224774986" sldId="299"/>
            <ac:cxnSpMk id="5" creationId="{52956E1C-04CE-B928-3E61-A06462569AE5}"/>
          </ac:cxnSpMkLst>
        </pc:cxnChg>
        <pc:cxnChg chg="add mod">
          <ac:chgData name="Abels, Patrick" userId="ba666de4-0d21-43a6-8e66-51a18aae1b4a" providerId="ADAL" clId="{55913745-C8B5-488E-B03A-C324A6F14D83}" dt="2024-06-17T20:35:17.872" v="318"/>
          <ac:cxnSpMkLst>
            <pc:docMk/>
            <pc:sldMk cId="4224774986" sldId="299"/>
            <ac:cxnSpMk id="6" creationId="{A4DAADA9-664F-5110-F5F0-BF3D65F5E67B}"/>
          </ac:cxnSpMkLst>
        </pc:cxn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E2FF427B-52ED-4559-AE50-753CE06415C2}"/>
    <pc:docChg chg="custSel addSld modSld">
      <pc:chgData name="Abels, Patrick" userId="ba666de4-0d21-43a6-8e66-51a18aae1b4a" providerId="ADAL" clId="{E2FF427B-52ED-4559-AE50-753CE06415C2}" dt="2024-03-05T17:19:04.968" v="621" actId="1076"/>
      <pc:docMkLst>
        <pc:docMk/>
      </pc:docMkLst>
      <pc:sldChg chg="addSp delSp modSp mod">
        <pc:chgData name="Abels, Patrick" userId="ba666de4-0d21-43a6-8e66-51a18aae1b4a" providerId="ADAL" clId="{E2FF427B-52ED-4559-AE50-753CE06415C2}" dt="2024-03-05T16:54:44.047" v="6" actId="1076"/>
        <pc:sldMkLst>
          <pc:docMk/>
          <pc:sldMk cId="4053142725" sldId="258"/>
        </pc:sldMkLst>
        <pc:picChg chg="add mod modCrop">
          <ac:chgData name="Abels, Patrick" userId="ba666de4-0d21-43a6-8e66-51a18aae1b4a" providerId="ADAL" clId="{E2FF427B-52ED-4559-AE50-753CE06415C2}" dt="2024-03-05T16:54:44.047" v="6" actId="1076"/>
          <ac:picMkLst>
            <pc:docMk/>
            <pc:sldMk cId="4053142725" sldId="258"/>
            <ac:picMk id="2" creationId="{6ADC1E77-FB64-6780-FE05-A2798C9C4E7A}"/>
          </ac:picMkLst>
        </pc:picChg>
        <pc:picChg chg="del">
          <ac:chgData name="Abels, Patrick" userId="ba666de4-0d21-43a6-8e66-51a18aae1b4a" providerId="ADAL" clId="{E2FF427B-52ED-4559-AE50-753CE06415C2}" dt="2024-03-05T16:54:28.800" v="0" actId="478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09:00.968" v="535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2FF427B-52ED-4559-AE50-753CE06415C2}" dt="2024-03-05T17:08:31.498" v="528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E2FF427B-52ED-4559-AE50-753CE06415C2}" dt="2024-03-05T17:08:33.768" v="529" actId="478"/>
          <ac:picMkLst>
            <pc:docMk/>
            <pc:sldMk cId="1535252720" sldId="269"/>
            <ac:picMk id="4" creationId="{13AFFD38-1EA8-0052-214D-CC729C82F923}"/>
          </ac:picMkLst>
        </pc:picChg>
        <pc:picChg chg="add mod">
          <ac:chgData name="Abels, Patrick" userId="ba666de4-0d21-43a6-8e66-51a18aae1b4a" providerId="ADAL" clId="{E2FF427B-52ED-4559-AE50-753CE06415C2}" dt="2024-03-05T17:09:00.968" v="535" actId="1076"/>
          <ac:picMkLst>
            <pc:docMk/>
            <pc:sldMk cId="1535252720" sldId="269"/>
            <ac:picMk id="5" creationId="{3C391161-7920-C655-A6E6-E4894A8D1ADE}"/>
          </ac:picMkLst>
        </pc:picChg>
        <pc:picChg chg="del">
          <ac:chgData name="Abels, Patrick" userId="ba666de4-0d21-43a6-8e66-51a18aae1b4a" providerId="ADAL" clId="{E2FF427B-52ED-4559-AE50-753CE06415C2}" dt="2024-03-05T17:08:34.433" v="530" actId="478"/>
          <ac:picMkLst>
            <pc:docMk/>
            <pc:sldMk cId="1535252720" sldId="269"/>
            <ac:picMk id="6" creationId="{F4E1AFE9-75F0-D81E-6983-6FA61F01D761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43.048" v="57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2FF427B-52ED-4559-AE50-753CE06415C2}" dt="2024-03-05T17:15:25.019" v="573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2FF427B-52ED-4559-AE50-753CE06415C2}" dt="2024-03-05T17:15:43.048" v="577" actId="1076"/>
          <ac:picMkLst>
            <pc:docMk/>
            <pc:sldMk cId="1722427942" sldId="273"/>
            <ac:picMk id="4" creationId="{BA3F1C55-78E2-DB4E-4BA5-8C3D65848EEE}"/>
          </ac:picMkLst>
        </pc:picChg>
        <pc:picChg chg="del">
          <ac:chgData name="Abels, Patrick" userId="ba666de4-0d21-43a6-8e66-51a18aae1b4a" providerId="ADAL" clId="{E2FF427B-52ED-4559-AE50-753CE06415C2}" dt="2024-03-05T17:11:30.627" v="553" actId="478"/>
          <ac:picMkLst>
            <pc:docMk/>
            <pc:sldMk cId="1722427942" sldId="273"/>
            <ac:picMk id="5" creationId="{1A33A33E-9A95-5D15-8EFC-4F5F81BE4435}"/>
          </ac:picMkLst>
        </pc:picChg>
        <pc:picChg chg="del">
          <ac:chgData name="Abels, Patrick" userId="ba666de4-0d21-43a6-8e66-51a18aae1b4a" providerId="ADAL" clId="{E2FF427B-52ED-4559-AE50-753CE06415C2}" dt="2024-03-05T17:11:31.261" v="554" actId="478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2FF427B-52ED-4559-AE50-753CE06415C2}" dt="2024-03-05T16:54:59.818" v="3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E2FF427B-52ED-4559-AE50-753CE06415C2}" dt="2024-03-05T16:54:59.818" v="3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2FF427B-52ED-4559-AE50-753CE06415C2}" dt="2024-03-05T17:06:57.622" v="526" actId="1035"/>
        <pc:sldMkLst>
          <pc:docMk/>
          <pc:sldMk cId="4188792782" sldId="275"/>
        </pc:sldMkLst>
        <pc:spChg chg="mod">
          <ac:chgData name="Abels, Patrick" userId="ba666de4-0d21-43a6-8e66-51a18aae1b4a" providerId="ADAL" clId="{E2FF427B-52ED-4559-AE50-753CE06415C2}" dt="2024-03-05T17:06:17.208" v="426" actId="14100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2FF427B-52ED-4559-AE50-753CE06415C2}" dt="2024-03-05T16:56:36.953" v="61" actId="20577"/>
          <ac:spMkLst>
            <pc:docMk/>
            <pc:sldMk cId="4188792782" sldId="275"/>
            <ac:spMk id="3" creationId="{DE287186-0EB6-0464-DD2D-E6DDC50BD359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7" creationId="{C4088CE9-3EB8-AE4E-6B3F-9EE1D8A9AA6D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8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0" creationId="{58FFDCFD-D97D-D8C5-99C1-EFC7FB9E6A54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2" creationId="{CD7F8586-2E22-245B-BF34-3B944470B9F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3" creationId="{6CCDD5BA-D8EA-AF40-4494-3BD7CA30019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4" creationId="{ADC0C82A-DF6C-9783-4EAB-9649EC8A5B4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5" creationId="{B60DCD50-7350-9B46-AA68-876856811366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6" creationId="{FCAFE31E-94F7-156F-FA33-73D03F0A2E3D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17" creationId="{C4088CE9-3EB8-AE4E-6B3F-9EE1D8A9AA6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8" creationId="{B219E0CF-57BD-F8FA-B831-BCEFD8D7D4F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9" creationId="{7D6167A3-6A3F-07BF-D1CB-B10880CFA4F5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20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1" creationId="{0F205503-F544-E1B2-2C95-663B98ED1A98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2" creationId="{70A336FE-4189-2D5F-5509-EDAAE657E45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3" creationId="{AB15D82B-90C8-886B-8D24-4384CEEBC084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5" creationId="{45C04E61-B0C0-2A9B-9F90-EF9BE1A7621E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6" creationId="{590F2371-B7CF-FF47-D267-D91AF9F4C2DD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7" creationId="{37696E0C-B888-FF26-98EE-DC079F256203}"/>
          </ac:spMkLst>
        </pc:spChg>
        <pc:spChg chg="add mod">
          <ac:chgData name="Abels, Patrick" userId="ba666de4-0d21-43a6-8e66-51a18aae1b4a" providerId="ADAL" clId="{E2FF427B-52ED-4559-AE50-753CE06415C2}" dt="2024-03-05T17:06:52.308" v="509" actId="1035"/>
          <ac:spMkLst>
            <pc:docMk/>
            <pc:sldMk cId="4188792782" sldId="275"/>
            <ac:spMk id="28" creationId="{1FAEBEF0-991A-3A9C-3E67-358CA99C722D}"/>
          </ac:spMkLst>
        </pc:spChg>
        <pc:spChg chg="add mod">
          <ac:chgData name="Abels, Patrick" userId="ba666de4-0d21-43a6-8e66-51a18aae1b4a" providerId="ADAL" clId="{E2FF427B-52ED-4559-AE50-753CE06415C2}" dt="2024-03-05T17:06:47.317" v="501" actId="1036"/>
          <ac:spMkLst>
            <pc:docMk/>
            <pc:sldMk cId="4188792782" sldId="275"/>
            <ac:spMk id="29" creationId="{A68D7E35-29A8-0631-C6D6-58278041B651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0" creationId="{6D19C740-719F-0523-99EF-2F5D04325326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1" creationId="{6A25111A-C3F8-5EC7-918E-855E5CFED9CD}"/>
          </ac:spMkLst>
        </pc:spChg>
        <pc:picChg chg="add del mod modCrop">
          <ac:chgData name="Abels, Patrick" userId="ba666de4-0d21-43a6-8e66-51a18aae1b4a" providerId="ADAL" clId="{E2FF427B-52ED-4559-AE50-753CE06415C2}" dt="2024-03-05T17:02:13.215" v="267" actId="478"/>
          <ac:picMkLst>
            <pc:docMk/>
            <pc:sldMk cId="4188792782" sldId="275"/>
            <ac:picMk id="5" creationId="{8B2EF9DE-0F27-7E68-6915-E66C5737BCE8}"/>
          </ac:picMkLst>
        </pc:picChg>
        <pc:picChg chg="add del mod modCrop">
          <ac:chgData name="Abels, Patrick" userId="ba666de4-0d21-43a6-8e66-51a18aae1b4a" providerId="ADAL" clId="{E2FF427B-52ED-4559-AE50-753CE06415C2}" dt="2024-03-05T17:02:13.897" v="268" actId="478"/>
          <ac:picMkLst>
            <pc:docMk/>
            <pc:sldMk cId="4188792782" sldId="275"/>
            <ac:picMk id="6" creationId="{3B8D64B8-FDCA-751D-64FF-2A40213EF69B}"/>
          </ac:picMkLst>
        </pc:picChg>
        <pc:picChg chg="del">
          <ac:chgData name="Abels, Patrick" userId="ba666de4-0d21-43a6-8e66-51a18aae1b4a" providerId="ADAL" clId="{E2FF427B-52ED-4559-AE50-753CE06415C2}" dt="2024-03-05T17:01:03.295" v="245" actId="478"/>
          <ac:picMkLst>
            <pc:docMk/>
            <pc:sldMk cId="4188792782" sldId="275"/>
            <ac:picMk id="9" creationId="{B5096561-D53A-9812-EAA5-5A234E1F430E}"/>
          </ac:picMkLst>
        </pc:picChg>
        <pc:picChg chg="add mod">
          <ac:chgData name="Abels, Patrick" userId="ba666de4-0d21-43a6-8e66-51a18aae1b4a" providerId="ADAL" clId="{E2FF427B-52ED-4559-AE50-753CE06415C2}" dt="2024-03-05T17:06:25.360" v="427" actId="14100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01.158" v="571" actId="1076"/>
        <pc:sldMkLst>
          <pc:docMk/>
          <pc:sldMk cId="2432261518" sldId="276"/>
        </pc:sldMkLst>
        <pc:spChg chg="del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2" creationId="{5DE60DD3-7DC3-D6D3-3823-061FAF5125DF}"/>
          </ac:spMkLst>
        </pc:spChg>
        <pc:spChg chg="add mod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4" creationId="{0266E635-3D3C-B897-17CB-A9383A727F3E}"/>
          </ac:spMkLst>
        </pc:sp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5" creationId="{1B8F38AB-7216-00F3-E422-147E33AD58C9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6" creationId="{48AAAD20-1E5C-BD2F-5977-44F418D9E400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7" creationId="{9F895F07-A4EC-85BB-EF50-3AA54D50415F}"/>
          </ac:picMkLst>
        </pc:picChg>
        <pc:picChg chg="add mod modCrop">
          <ac:chgData name="Abels, Patrick" userId="ba666de4-0d21-43a6-8e66-51a18aae1b4a" providerId="ADAL" clId="{E2FF427B-52ED-4559-AE50-753CE06415C2}" dt="2024-03-05T17:14:59.576" v="570" actId="1076"/>
          <ac:picMkLst>
            <pc:docMk/>
            <pc:sldMk cId="2432261518" sldId="276"/>
            <ac:picMk id="9" creationId="{27CA68AE-BD63-9357-7798-D97D7A0625D1}"/>
          </ac:picMkLst>
        </pc:picChg>
        <pc:picChg chg="add mod modCrop">
          <ac:chgData name="Abels, Patrick" userId="ba666de4-0d21-43a6-8e66-51a18aae1b4a" providerId="ADAL" clId="{E2FF427B-52ED-4559-AE50-753CE06415C2}" dt="2024-03-05T17:15:01.158" v="571" actId="1076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1:20.616" v="552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2FF427B-52ED-4559-AE50-753CE06415C2}" dt="2024-03-05T17:09:25.848" v="543" actId="6549"/>
          <ac:spMkLst>
            <pc:docMk/>
            <pc:sldMk cId="3373920862" sldId="277"/>
            <ac:spMk id="3" creationId="{5C4D9B0F-C905-599E-65D1-AA4305E0852B}"/>
          </ac:spMkLst>
        </pc:spChg>
        <pc:picChg chg="add mod">
          <ac:chgData name="Abels, Patrick" userId="ba666de4-0d21-43a6-8e66-51a18aae1b4a" providerId="ADAL" clId="{E2FF427B-52ED-4559-AE50-753CE06415C2}" dt="2024-03-05T17:11:16.824" v="551" actId="1076"/>
          <ac:picMkLst>
            <pc:docMk/>
            <pc:sldMk cId="3373920862" sldId="277"/>
            <ac:picMk id="4" creationId="{B7B2148E-EB22-7553-C85B-D8DDB9F0378D}"/>
          </ac:picMkLst>
        </pc:picChg>
        <pc:picChg chg="del">
          <ac:chgData name="Abels, Patrick" userId="ba666de4-0d21-43a6-8e66-51a18aae1b4a" providerId="ADAL" clId="{E2FF427B-52ED-4559-AE50-753CE06415C2}" dt="2024-03-05T17:09:29.962" v="544" actId="478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2FF427B-52ED-4559-AE50-753CE06415C2}" dt="2024-03-05T17:09:30.813" v="545" actId="478"/>
          <ac:picMkLst>
            <pc:docMk/>
            <pc:sldMk cId="3373920862" sldId="277"/>
            <ac:picMk id="7" creationId="{F7F2A72A-AA0D-6CFC-236F-9E9380A92D24}"/>
          </ac:picMkLst>
        </pc:picChg>
        <pc:picChg chg="add mod">
          <ac:chgData name="Abels, Patrick" userId="ba666de4-0d21-43a6-8e66-51a18aae1b4a" providerId="ADAL" clId="{E2FF427B-52ED-4559-AE50-753CE06415C2}" dt="2024-03-05T17:11:20.616" v="552" actId="1076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7:31.159" v="592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2FF427B-52ED-4559-AE50-753CE06415C2}" dt="2024-03-05T17:16:42.156" v="588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E2FF427B-52ED-4559-AE50-753CE06415C2}" dt="2024-03-05T17:17:31.159" v="592" actId="1076"/>
          <ac:picMkLst>
            <pc:docMk/>
            <pc:sldMk cId="3317942293" sldId="278"/>
            <ac:picMk id="5" creationId="{141C490E-DF11-7326-F32F-0E6CAF102964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9:04.968" v="621" actId="1076"/>
        <pc:sldMkLst>
          <pc:docMk/>
          <pc:sldMk cId="1466867817" sldId="279"/>
        </pc:sldMkLst>
        <pc:spChg chg="mod">
          <ac:chgData name="Abels, Patrick" userId="ba666de4-0d21-43a6-8e66-51a18aae1b4a" providerId="ADAL" clId="{E2FF427B-52ED-4559-AE50-753CE06415C2}" dt="2024-03-05T17:17:43.975" v="604" actId="20577"/>
          <ac:spMkLst>
            <pc:docMk/>
            <pc:sldMk cId="1466867817" sldId="279"/>
            <ac:spMk id="3" creationId="{9A668822-B2A9-A99E-7A45-A78167D9FDCB}"/>
          </ac:spMkLst>
        </pc:sp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5" creationId="{24A02B96-BE60-1B9A-FCE3-1D2C7090D50A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6" creationId="{25D16E02-3131-5F60-D655-E53482A90B51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7" creationId="{EA423D21-5AC0-9B8E-1BBE-2B366257480C}"/>
          </ac:picMkLst>
        </pc:picChg>
      </pc:sldChg>
    </pc:docChg>
  </pc:docChgLst>
  <pc:docChgLst>
    <pc:chgData name="Abels, Patrick" userId="ba666de4-0d21-43a6-8e66-51a18aae1b4a" providerId="ADAL" clId="{83AE74FE-24E6-4A4F-9180-1C7478480B8F}"/>
    <pc:docChg chg="undo custSel addSld modSld modMainMaster">
      <pc:chgData name="Abels, Patrick" userId="ba666de4-0d21-43a6-8e66-51a18aae1b4a" providerId="ADAL" clId="{83AE74FE-24E6-4A4F-9180-1C7478480B8F}" dt="2024-03-16T21:45:21.084" v="1222"/>
      <pc:docMkLst>
        <pc:docMk/>
      </pc:docMkLst>
      <pc:sldChg chg="addSp delSp modSp mod">
        <pc:chgData name="Abels, Patrick" userId="ba666de4-0d21-43a6-8e66-51a18aae1b4a" providerId="ADAL" clId="{83AE74FE-24E6-4A4F-9180-1C7478480B8F}" dt="2024-03-16T20:21:21.535" v="77" actId="1076"/>
        <pc:sldMkLst>
          <pc:docMk/>
          <pc:sldMk cId="4053142725" sldId="258"/>
        </pc:sldMkLst>
        <pc:picChg chg="add mod">
          <ac:chgData name="Abels, Patrick" userId="ba666de4-0d21-43a6-8e66-51a18aae1b4a" providerId="ADAL" clId="{83AE74FE-24E6-4A4F-9180-1C7478480B8F}" dt="2024-03-16T20:21:10.718" v="75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83AE74FE-24E6-4A4F-9180-1C7478480B8F}" dt="2024-03-16T20:21:10.285" v="74" actId="478"/>
          <ac:picMkLst>
            <pc:docMk/>
            <pc:sldMk cId="4053142725" sldId="258"/>
            <ac:picMk id="3" creationId="{2FB027CB-5A50-9E3F-4AB9-F189AA891A76}"/>
          </ac:picMkLst>
        </pc:picChg>
        <pc:picChg chg="add mod modCrop">
          <ac:chgData name="Abels, Patrick" userId="ba666de4-0d21-43a6-8e66-51a18aae1b4a" providerId="ADAL" clId="{83AE74FE-24E6-4A4F-9180-1C7478480B8F}" dt="2024-03-16T20:21:21.535" v="77" actId="1076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47.762" v="1205" actId="1035"/>
        <pc:sldMkLst>
          <pc:docMk/>
          <pc:sldMk cId="1535252720" sldId="269"/>
        </pc:sldMkLst>
        <pc:spChg chg="mod">
          <ac:chgData name="Abels, Patrick" userId="ba666de4-0d21-43a6-8e66-51a18aae1b4a" providerId="ADAL" clId="{83AE74FE-24E6-4A4F-9180-1C7478480B8F}" dt="2024-03-16T21:37:50.168" v="1123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83AE74FE-24E6-4A4F-9180-1C7478480B8F}" dt="2024-03-16T21:37:06.820" v="1114" actId="478"/>
          <ac:picMkLst>
            <pc:docMk/>
            <pc:sldMk cId="1535252720" sldId="269"/>
            <ac:picMk id="4" creationId="{C551F3FB-83B3-0D5F-4914-1E45F2DC4E9C}"/>
          </ac:picMkLst>
        </pc:picChg>
        <pc:picChg chg="add mod">
          <ac:chgData name="Abels, Patrick" userId="ba666de4-0d21-43a6-8e66-51a18aae1b4a" providerId="ADAL" clId="{83AE74FE-24E6-4A4F-9180-1C7478480B8F}" dt="2024-03-16T21:41:34.817" v="1157" actId="1076"/>
          <ac:picMkLst>
            <pc:docMk/>
            <pc:sldMk cId="1535252720" sldId="269"/>
            <ac:picMk id="5" creationId="{B0BAFBA6-6811-C3C0-CF5D-49944704BC2D}"/>
          </ac:picMkLst>
        </pc:picChg>
        <pc:picChg chg="add mod modCrop">
          <ac:chgData name="Abels, Patrick" userId="ba666de4-0d21-43a6-8e66-51a18aae1b4a" providerId="ADAL" clId="{83AE74FE-24E6-4A4F-9180-1C7478480B8F}" dt="2024-03-16T21:41:41.969" v="1171" actId="1036"/>
          <ac:picMkLst>
            <pc:docMk/>
            <pc:sldMk cId="1535252720" sldId="269"/>
            <ac:picMk id="7" creationId="{8F03D761-099F-6CA3-A2C7-B8D4EC61A01E}"/>
          </ac:picMkLst>
        </pc:picChg>
        <pc:picChg chg="add mod modCrop">
          <ac:chgData name="Abels, Patrick" userId="ba666de4-0d21-43a6-8e66-51a18aae1b4a" providerId="ADAL" clId="{83AE74FE-24E6-4A4F-9180-1C7478480B8F}" dt="2024-03-16T21:41:47.762" v="1205" actId="1035"/>
          <ac:picMkLst>
            <pc:docMk/>
            <pc:sldMk cId="1535252720" sldId="269"/>
            <ac:picMk id="8" creationId="{B41A3C40-29D9-C68F-4FAF-CE4A0CA33FF5}"/>
          </ac:picMkLst>
        </pc:picChg>
        <pc:picChg chg="add del mod">
          <ac:chgData name="Abels, Patrick" userId="ba666de4-0d21-43a6-8e66-51a18aae1b4a" providerId="ADAL" clId="{83AE74FE-24E6-4A4F-9180-1C7478480B8F}" dt="2024-03-16T21:40:41.054" v="1136" actId="21"/>
          <ac:picMkLst>
            <pc:docMk/>
            <pc:sldMk cId="1535252720" sldId="269"/>
            <ac:picMk id="9" creationId="{63E32EAA-EBFF-97AC-2C65-0B4F49C19E42}"/>
          </ac:picMkLst>
        </pc:picChg>
        <pc:picChg chg="del">
          <ac:chgData name="Abels, Patrick" userId="ba666de4-0d21-43a6-8e66-51a18aae1b4a" providerId="ADAL" clId="{83AE74FE-24E6-4A4F-9180-1C7478480B8F}" dt="2024-03-16T21:37:06.301" v="1113" actId="478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01.348" v="114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83AE74FE-24E6-4A4F-9180-1C7478480B8F}" dt="2024-03-16T21:40:55.855" v="114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83AE74FE-24E6-4A4F-9180-1C7478480B8F}" dt="2024-03-16T21:39:25.014" v="1132" actId="478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83AE74FE-24E6-4A4F-9180-1C7478480B8F}" dt="2024-03-16T21:39:25.752" v="1133" actId="478"/>
          <ac:picMkLst>
            <pc:docMk/>
            <pc:sldMk cId="1722427942" sldId="273"/>
            <ac:picMk id="7" creationId="{3F3A8A34-15C0-83DF-CAC9-D8E0DE6EFC78}"/>
          </ac:picMkLst>
        </pc:picChg>
        <pc:picChg chg="add mod modCrop">
          <ac:chgData name="Abels, Patrick" userId="ba666de4-0d21-43a6-8e66-51a18aae1b4a" providerId="ADAL" clId="{83AE74FE-24E6-4A4F-9180-1C7478480B8F}" dt="2024-03-16T21:41:01.348" v="1149" actId="1076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83AE74FE-24E6-4A4F-9180-1C7478480B8F}" dt="2024-03-16T20:20:49.542" v="73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83AE74FE-24E6-4A4F-9180-1C7478480B8F}" dt="2024-03-16T20:20:49.542" v="73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83AE74FE-24E6-4A4F-9180-1C7478480B8F}" dt="2024-03-16T21:14:58.689" v="719" actId="207"/>
        <pc:sldMkLst>
          <pc:docMk/>
          <pc:sldMk cId="4188792782" sldId="275"/>
        </pc:sldMkLst>
        <pc:spChg chg="del">
          <ac:chgData name="Abels, Patrick" userId="ba666de4-0d21-43a6-8e66-51a18aae1b4a" providerId="ADAL" clId="{83AE74FE-24E6-4A4F-9180-1C7478480B8F}" dt="2024-03-16T21:03:15.487" v="412" actId="478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83AE74FE-24E6-4A4F-9180-1C7478480B8F}" dt="2024-03-16T21:03:05.994" v="410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83AE74FE-24E6-4A4F-9180-1C7478480B8F}" dt="2024-03-16T21:14:47.218" v="717" actId="207"/>
          <ac:spMkLst>
            <pc:docMk/>
            <pc:sldMk cId="4188792782" sldId="275"/>
            <ac:spMk id="5" creationId="{B1CB59AB-FB2A-AC3D-2D06-5AFF1E8FA03F}"/>
          </ac:spMkLst>
        </pc:spChg>
        <pc:spChg chg="add mod">
          <ac:chgData name="Abels, Patrick" userId="ba666de4-0d21-43a6-8e66-51a18aae1b4a" providerId="ADAL" clId="{83AE74FE-24E6-4A4F-9180-1C7478480B8F}" dt="2024-03-16T21:14:58.689" v="719" actId="207"/>
          <ac:spMkLst>
            <pc:docMk/>
            <pc:sldMk cId="4188792782" sldId="275"/>
            <ac:spMk id="7" creationId="{D9A2D6F0-D9D6-19AB-6DF8-80961EAE9CB7}"/>
          </ac:spMkLst>
        </pc:spChg>
        <pc:spChg chg="add del mod">
          <ac:chgData name="Abels, Patrick" userId="ba666de4-0d21-43a6-8e66-51a18aae1b4a" providerId="ADAL" clId="{83AE74FE-24E6-4A4F-9180-1C7478480B8F}" dt="2024-03-16T21:08:03.580" v="561" actId="478"/>
          <ac:spMkLst>
            <pc:docMk/>
            <pc:sldMk cId="4188792782" sldId="275"/>
            <ac:spMk id="9" creationId="{8AC9A75E-A109-A570-2ADD-F763F31DA520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2" creationId="{95E3970E-FAF5-ABAB-19BB-2B612ADE9F54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3" creationId="{59F023EE-975E-10C9-973D-68D89B85E74C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6" creationId="{874BBB09-44A7-6D64-0DBA-7C89D15B3DDE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7" creationId="{5773759A-908C-403E-4730-673B418A1A1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83AE74FE-24E6-4A4F-9180-1C7478480B8F}" dt="2024-03-16T21:03:09.768" v="411" actId="478"/>
          <ac:picMkLst>
            <pc:docMk/>
            <pc:sldMk cId="4188792782" sldId="275"/>
            <ac:picMk id="6" creationId="{310239B4-2E08-3ACD-FC8D-A524285C8146}"/>
          </ac:picMkLst>
        </pc:pic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15" creationId="{55E7EC62-739A-632F-CE69-0BDD669651F0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83AE74FE-24E6-4A4F-9180-1C7478480B8F}" dt="2024-03-16T20:51:17.451" v="388" actId="2085"/>
        <pc:sldMkLst>
          <pc:docMk/>
          <pc:sldMk cId="2432261518" sldId="276"/>
        </pc:sldMkLst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3" creationId="{0889DD81-4FC0-2CC2-0950-8D7D9A057769}"/>
          </ac:spMkLst>
        </pc:spChg>
        <pc:spChg chg="del">
          <ac:chgData name="Abels, Patrick" userId="ba666de4-0d21-43a6-8e66-51a18aae1b4a" providerId="ADAL" clId="{83AE74FE-24E6-4A4F-9180-1C7478480B8F}" dt="2024-03-16T20:22:02.839" v="80" actId="478"/>
          <ac:spMkLst>
            <pc:docMk/>
            <pc:sldMk cId="2432261518" sldId="276"/>
            <ac:spMk id="4" creationId="{0266E635-3D3C-B897-17CB-A9383A727F3E}"/>
          </ac:spMkLst>
        </pc:spChg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6" creationId="{A27C3349-C13B-36EE-B83C-A47DFE30701C}"/>
          </ac:spMkLst>
        </pc:spChg>
        <pc:spChg chg="add del mod">
          <ac:chgData name="Abels, Patrick" userId="ba666de4-0d21-43a6-8e66-51a18aae1b4a" providerId="ADAL" clId="{83AE74FE-24E6-4A4F-9180-1C7478480B8F}" dt="2024-03-16T20:22:08.863" v="81" actId="478"/>
          <ac:spMkLst>
            <pc:docMk/>
            <pc:sldMk cId="2432261518" sldId="276"/>
            <ac:spMk id="7" creationId="{15A88FC4-B89F-8279-9D3C-F3C6934A2513}"/>
          </ac:spMkLst>
        </pc:spChg>
        <pc:spChg chg="add del mod">
          <ac:chgData name="Abels, Patrick" userId="ba666de4-0d21-43a6-8e66-51a18aae1b4a" providerId="ADAL" clId="{83AE74FE-24E6-4A4F-9180-1C7478480B8F}" dt="2024-03-16T20:22:52.980" v="89" actId="478"/>
          <ac:spMkLst>
            <pc:docMk/>
            <pc:sldMk cId="2432261518" sldId="276"/>
            <ac:spMk id="8" creationId="{2C70E09F-EE54-0B21-BDC7-84B24763873A}"/>
          </ac:spMkLst>
        </pc:spChg>
        <pc:spChg chg="add mod topLvl">
          <ac:chgData name="Abels, Patrick" userId="ba666de4-0d21-43a6-8e66-51a18aae1b4a" providerId="ADAL" clId="{83AE74FE-24E6-4A4F-9180-1C7478480B8F}" dt="2024-03-16T20:35:33.151" v="382" actId="165"/>
          <ac:spMkLst>
            <pc:docMk/>
            <pc:sldMk cId="2432261518" sldId="276"/>
            <ac:spMk id="9" creationId="{0DB8AD25-2F6A-6B60-C12B-49F24D46212C}"/>
          </ac:spMkLst>
        </pc:spChg>
        <pc:spChg chg="add mod topLvl">
          <ac:chgData name="Abels, Patrick" userId="ba666de4-0d21-43a6-8e66-51a18aae1b4a" providerId="ADAL" clId="{83AE74FE-24E6-4A4F-9180-1C7478480B8F}" dt="2024-03-16T20:35:44.483" v="384" actId="165"/>
          <ac:spMkLst>
            <pc:docMk/>
            <pc:sldMk cId="2432261518" sldId="276"/>
            <ac:spMk id="10" creationId="{3CE5311C-5438-6EDD-6E0D-0EAF4C1AA415}"/>
          </ac:spMkLst>
        </pc:spChg>
        <pc:spChg chg="add del mo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1" creationId="{06434381-205A-F040-BA2A-81C5999B476E}"/>
          </ac:spMkLst>
        </pc:spChg>
        <pc:spChg chg="add del mod ord topLvl">
          <ac:chgData name="Abels, Patrick" userId="ba666de4-0d21-43a6-8e66-51a18aae1b4a" providerId="ADAL" clId="{83AE74FE-24E6-4A4F-9180-1C7478480B8F}" dt="2024-03-16T20:35:37.908" v="383" actId="478"/>
          <ac:spMkLst>
            <pc:docMk/>
            <pc:sldMk cId="2432261518" sldId="276"/>
            <ac:spMk id="12" creationId="{1A3B6189-D10D-9D28-09FC-4936D55F25E2}"/>
          </ac:spMkLst>
        </pc:spChg>
        <pc:spChg chg="add del mod ord topLvl">
          <ac:chgData name="Abels, Patrick" userId="ba666de4-0d21-43a6-8e66-51a18aae1b4a" providerId="ADAL" clId="{83AE74FE-24E6-4A4F-9180-1C7478480B8F}" dt="2024-03-16T20:35:46.979" v="385" actId="478"/>
          <ac:spMkLst>
            <pc:docMk/>
            <pc:sldMk cId="2432261518" sldId="276"/>
            <ac:spMk id="13" creationId="{78403A90-D6FA-E0DB-F5B1-880FACD3D382}"/>
          </ac:spMkLst>
        </pc:spChg>
        <pc:spChg chg="add del mod or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4" creationId="{1F4D04C9-ADB1-EF47-88AD-312A15ADE2DB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5" creationId="{C1A2468C-ADFF-B0A2-ED06-D6AB68E73D7F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6" creationId="{B737D35A-CFF1-752E-90D0-D24E51209C57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7" creationId="{1B7D4C38-13D2-6BCA-3A50-A2449CA2F17D}"/>
          </ac:spMkLst>
        </pc:spChg>
        <pc:spChg chg="add mod ord">
          <ac:chgData name="Abels, Patrick" userId="ba666de4-0d21-43a6-8e66-51a18aae1b4a" providerId="ADAL" clId="{83AE74FE-24E6-4A4F-9180-1C7478480B8F}" dt="2024-03-16T20:51:13.902" v="387" actId="2085"/>
          <ac:spMkLst>
            <pc:docMk/>
            <pc:sldMk cId="2432261518" sldId="276"/>
            <ac:spMk id="18" creationId="{AE38ED50-80F6-08DE-0E05-AC39C36DFC59}"/>
          </ac:spMkLst>
        </pc:spChg>
        <pc:spChg chg="add mod">
          <ac:chgData name="Abels, Patrick" userId="ba666de4-0d21-43a6-8e66-51a18aae1b4a" providerId="ADAL" clId="{83AE74FE-24E6-4A4F-9180-1C7478480B8F}" dt="2024-03-16T20:51:17.451" v="388" actId="2085"/>
          <ac:spMkLst>
            <pc:docMk/>
            <pc:sldMk cId="2432261518" sldId="276"/>
            <ac:spMk id="19" creationId="{1F3A3C93-32EF-490D-3F9A-EEC4E7E29442}"/>
          </ac:spMkLst>
        </pc:spChg>
        <pc:spChg chg="add mod">
          <ac:chgData name="Abels, Patrick" userId="ba666de4-0d21-43a6-8e66-51a18aae1b4a" providerId="ADAL" clId="{83AE74FE-24E6-4A4F-9180-1C7478480B8F}" dt="2024-03-16T20:32:20.079" v="332" actId="1076"/>
          <ac:spMkLst>
            <pc:docMk/>
            <pc:sldMk cId="2432261518" sldId="276"/>
            <ac:spMk id="20" creationId="{7C884075-613F-2DF2-3140-AD8DD754DED9}"/>
          </ac:spMkLst>
        </pc:spChg>
        <pc:grpChg chg="add del mod">
          <ac:chgData name="Abels, Patrick" userId="ba666de4-0d21-43a6-8e66-51a18aae1b4a" providerId="ADAL" clId="{83AE74FE-24E6-4A4F-9180-1C7478480B8F}" dt="2024-03-16T20:35:44.483" v="384" actId="165"/>
          <ac:grpSpMkLst>
            <pc:docMk/>
            <pc:sldMk cId="2432261518" sldId="276"/>
            <ac:grpSpMk id="21" creationId="{F6B1646A-49D5-E4EF-35F9-09835E295BE3}"/>
          </ac:grpSpMkLst>
        </pc:grpChg>
        <pc:grpChg chg="add del mod">
          <ac:chgData name="Abels, Patrick" userId="ba666de4-0d21-43a6-8e66-51a18aae1b4a" providerId="ADAL" clId="{83AE74FE-24E6-4A4F-9180-1C7478480B8F}" dt="2024-03-16T20:35:33.151" v="382" actId="165"/>
          <ac:grpSpMkLst>
            <pc:docMk/>
            <pc:sldMk cId="2432261518" sldId="276"/>
            <ac:grpSpMk id="22" creationId="{789E4231-F16C-A33B-B872-BB230288180F}"/>
          </ac:grpSpMkLst>
        </pc:grpChg>
        <pc:picChg chg="del">
          <ac:chgData name="Abels, Patrick" userId="ba666de4-0d21-43a6-8e66-51a18aae1b4a" providerId="ADAL" clId="{83AE74FE-24E6-4A4F-9180-1C7478480B8F}" dt="2024-03-16T20:21:56.812" v="78" actId="478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83AE74FE-24E6-4A4F-9180-1C7478480B8F}" dt="2024-03-16T20:22:00.328" v="79" actId="47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3:31.822" v="1220" actId="6549"/>
        <pc:sldMkLst>
          <pc:docMk/>
          <pc:sldMk cId="3317942293" sldId="278"/>
        </pc:sldMkLst>
        <pc:spChg chg="mod">
          <ac:chgData name="Abels, Patrick" userId="ba666de4-0d21-43a6-8e66-51a18aae1b4a" providerId="ADAL" clId="{83AE74FE-24E6-4A4F-9180-1C7478480B8F}" dt="2024-03-16T21:43:31.822" v="1220" actId="6549"/>
          <ac:spMkLst>
            <pc:docMk/>
            <pc:sldMk cId="3317942293" sldId="278"/>
            <ac:spMk id="3" creationId="{4FCB3A07-5B82-9244-2044-2D3EF2B43DC3}"/>
          </ac:spMkLst>
        </pc:spChg>
        <pc:picChg chg="add mod modCrop">
          <ac:chgData name="Abels, Patrick" userId="ba666de4-0d21-43a6-8e66-51a18aae1b4a" providerId="ADAL" clId="{83AE74FE-24E6-4A4F-9180-1C7478480B8F}" dt="2024-03-16T21:43:07.764" v="1213" actId="1076"/>
          <ac:picMkLst>
            <pc:docMk/>
            <pc:sldMk cId="3317942293" sldId="278"/>
            <ac:picMk id="5" creationId="{2F782E40-2DBD-4433-CE14-47522CFB3C7C}"/>
          </ac:picMkLst>
        </pc:picChg>
        <pc:picChg chg="del">
          <ac:chgData name="Abels, Patrick" userId="ba666de4-0d21-43a6-8e66-51a18aae1b4a" providerId="ADAL" clId="{83AE74FE-24E6-4A4F-9180-1C7478480B8F}" dt="2024-03-16T21:39:21.839" v="1131" actId="478"/>
          <ac:picMkLst>
            <pc:docMk/>
            <pc:sldMk cId="3317942293" sldId="278"/>
            <ac:picMk id="6" creationId="{B95C7495-711F-D869-BFF1-4C3894F830EE}"/>
          </ac:picMkLst>
        </pc:picChg>
        <pc:picChg chg="add mod modCrop">
          <ac:chgData name="Abels, Patrick" userId="ba666de4-0d21-43a6-8e66-51a18aae1b4a" providerId="ADAL" clId="{83AE74FE-24E6-4A4F-9180-1C7478480B8F}" dt="2024-03-16T21:43:10.475" v="1214" actId="1076"/>
          <ac:picMkLst>
            <pc:docMk/>
            <pc:sldMk cId="3317942293" sldId="278"/>
            <ac:picMk id="7" creationId="{CDE85325-B067-4227-665A-F74BBF407B11}"/>
          </ac:picMkLst>
        </pc:pic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150980754" sldId="279"/>
        </pc:sldMkLst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2" creationId="{9C547B14-A042-8B9B-BB33-2F8AD80D6142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4" creationId="{153D2768-0245-A09D-D8C2-C895B3E18980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6" creationId="{C81BE20A-3C4D-813D-5163-87410382AB0A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8" creationId="{8EBD9CD1-7123-66C1-A87B-E580D63452F4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9" creationId="{AE778484-68CB-7B72-8D04-7FB622B63D6B}"/>
          </ac:spMkLst>
        </pc:sp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2794585650" sldId="280"/>
        </pc:sldMkLst>
        <pc:spChg chg="add del mod">
          <ac:chgData name="Abels, Patrick" userId="ba666de4-0d21-43a6-8e66-51a18aae1b4a" providerId="ADAL" clId="{83AE74FE-24E6-4A4F-9180-1C7478480B8F}" dt="2024-03-16T21:17:30.618" v="734" actId="478"/>
          <ac:spMkLst>
            <pc:docMk/>
            <pc:sldMk cId="2794585650" sldId="280"/>
            <ac:spMk id="2" creationId="{525DD8A1-4278-3688-C6FC-26FE9F1B1FAE}"/>
          </ac:spMkLst>
        </pc:spChg>
        <pc:spChg chg="mod">
          <ac:chgData name="Abels, Patrick" userId="ba666de4-0d21-43a6-8e66-51a18aae1b4a" providerId="ADAL" clId="{83AE74FE-24E6-4A4F-9180-1C7478480B8F}" dt="2024-03-16T21:24:03.414" v="812" actId="207"/>
          <ac:spMkLst>
            <pc:docMk/>
            <pc:sldMk cId="2794585650" sldId="280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4:06.810" v="813" actId="207"/>
          <ac:spMkLst>
            <pc:docMk/>
            <pc:sldMk cId="2794585650" sldId="280"/>
            <ac:spMk id="7" creationId="{D9A2D6F0-D9D6-19AB-6DF8-80961EAE9CB7}"/>
          </ac:spMkLst>
        </pc:spChg>
        <pc:spChg chg="mod">
          <ac:chgData name="Abels, Patrick" userId="ba666de4-0d21-43a6-8e66-51a18aae1b4a" providerId="ADAL" clId="{83AE74FE-24E6-4A4F-9180-1C7478480B8F}" dt="2024-03-16T21:17:48.243" v="736" actId="207"/>
          <ac:spMkLst>
            <pc:docMk/>
            <pc:sldMk cId="2794585650" sldId="280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9:02.956" v="760" actId="1076"/>
          <ac:spMkLst>
            <pc:docMk/>
            <pc:sldMk cId="2794585650" sldId="280"/>
            <ac:spMk id="18" creationId="{A8854502-4FD9-F706-A59F-70C51A657968}"/>
          </ac:spMkLst>
        </pc:spChg>
        <pc:spChg chg="add mod">
          <ac:chgData name="Abels, Patrick" userId="ba666de4-0d21-43a6-8e66-51a18aae1b4a" providerId="ADAL" clId="{83AE74FE-24E6-4A4F-9180-1C7478480B8F}" dt="2024-03-16T21:19:07.117" v="762" actId="1076"/>
          <ac:spMkLst>
            <pc:docMk/>
            <pc:sldMk cId="2794585650" sldId="280"/>
            <ac:spMk id="19" creationId="{A6993193-95CB-9B2B-2B1F-FF499B48F283}"/>
          </ac:spMkLst>
        </pc:spChg>
        <pc:cxnChg chg="add mod">
          <ac:chgData name="Abels, Patrick" userId="ba666de4-0d21-43a6-8e66-51a18aae1b4a" providerId="ADAL" clId="{83AE74FE-24E6-4A4F-9180-1C7478480B8F}" dt="2024-03-16T21:18:07.382" v="739" actId="1582"/>
          <ac:cxnSpMkLst>
            <pc:docMk/>
            <pc:sldMk cId="2794585650" sldId="280"/>
            <ac:cxnSpMk id="6" creationId="{17634427-B7FA-6C74-E45F-6BD1DF33A04F}"/>
          </ac:cxnSpMkLst>
        </pc:cxnChg>
        <pc:cxnChg chg="add mod">
          <ac:chgData name="Abels, Patrick" userId="ba666de4-0d21-43a6-8e66-51a18aae1b4a" providerId="ADAL" clId="{83AE74FE-24E6-4A4F-9180-1C7478480B8F}" dt="2024-03-16T21:18:27.745" v="747" actId="1038"/>
          <ac:cxnSpMkLst>
            <pc:docMk/>
            <pc:sldMk cId="2794585650" sldId="280"/>
            <ac:cxnSpMk id="8" creationId="{BC6103AB-2C2D-2EF3-4296-7A1947227F65}"/>
          </ac:cxnSpMkLst>
        </pc:cxnChg>
        <pc:cxnChg chg="add mod">
          <ac:chgData name="Abels, Patrick" userId="ba666de4-0d21-43a6-8e66-51a18aae1b4a" providerId="ADAL" clId="{83AE74FE-24E6-4A4F-9180-1C7478480B8F}" dt="2024-03-16T21:18:32.948" v="749" actId="14100"/>
          <ac:cxnSpMkLst>
            <pc:docMk/>
            <pc:sldMk cId="2794585650" sldId="280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281062837" sldId="281"/>
        </pc:sldMkLst>
        <pc:spChg chg="mod">
          <ac:chgData name="Abels, Patrick" userId="ba666de4-0d21-43a6-8e66-51a18aae1b4a" providerId="ADAL" clId="{83AE74FE-24E6-4A4F-9180-1C7478480B8F}" dt="2024-03-16T21:20:12.309" v="769" actId="207"/>
          <ac:spMkLst>
            <pc:docMk/>
            <pc:sldMk cId="3281062837" sldId="281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0:24.986" v="770" actId="207"/>
          <ac:spMkLst>
            <pc:docMk/>
            <pc:sldMk cId="3281062837" sldId="281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1:00.924" v="771" actId="207"/>
          <ac:spMkLst>
            <pc:docMk/>
            <pc:sldMk cId="3281062837" sldId="281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1:59.228" v="796" actId="1076"/>
          <ac:spMkLst>
            <pc:docMk/>
            <pc:sldMk cId="3281062837" sldId="281"/>
            <ac:spMk id="18" creationId="{A8854502-4FD9-F706-A59F-70C51A657968}"/>
          </ac:spMkLst>
        </pc:spChg>
        <pc:spChg chg="del">
          <ac:chgData name="Abels, Patrick" userId="ba666de4-0d21-43a6-8e66-51a18aae1b4a" providerId="ADAL" clId="{83AE74FE-24E6-4A4F-9180-1C7478480B8F}" dt="2024-03-16T21:22:02.785" v="798" actId="478"/>
          <ac:spMkLst>
            <pc:docMk/>
            <pc:sldMk cId="3281062837" sldId="281"/>
            <ac:spMk id="19" creationId="{A6993193-95CB-9B2B-2B1F-FF499B48F283}"/>
          </ac:spMkLst>
        </pc:spChg>
        <pc:cxnChg chg="del">
          <ac:chgData name="Abels, Patrick" userId="ba666de4-0d21-43a6-8e66-51a18aae1b4a" providerId="ADAL" clId="{83AE74FE-24E6-4A4F-9180-1C7478480B8F}" dt="2024-03-16T21:22:03.625" v="799" actId="478"/>
          <ac:cxnSpMkLst>
            <pc:docMk/>
            <pc:sldMk cId="3281062837" sldId="281"/>
            <ac:cxnSpMk id="6" creationId="{17634427-B7FA-6C74-E45F-6BD1DF33A04F}"/>
          </ac:cxnSpMkLst>
        </pc:cxnChg>
        <pc:cxnChg chg="del">
          <ac:chgData name="Abels, Patrick" userId="ba666de4-0d21-43a6-8e66-51a18aae1b4a" providerId="ADAL" clId="{83AE74FE-24E6-4A4F-9180-1C7478480B8F}" dt="2024-03-16T21:22:01.372" v="797" actId="478"/>
          <ac:cxnSpMkLst>
            <pc:docMk/>
            <pc:sldMk cId="3281062837" sldId="281"/>
            <ac:cxnSpMk id="8" creationId="{BC6103AB-2C2D-2EF3-4296-7A1947227F65}"/>
          </ac:cxnSpMkLst>
        </pc:cxnChg>
        <pc:cxnChg chg="mod">
          <ac:chgData name="Abels, Patrick" userId="ba666de4-0d21-43a6-8e66-51a18aae1b4a" providerId="ADAL" clId="{83AE74FE-24E6-4A4F-9180-1C7478480B8F}" dt="2024-03-16T21:21:13.011" v="773" actId="14100"/>
          <ac:cxnSpMkLst>
            <pc:docMk/>
            <pc:sldMk cId="3281062837" sldId="281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634478817" sldId="282"/>
        </pc:sldMkLst>
        <pc:spChg chg="mod">
          <ac:chgData name="Abels, Patrick" userId="ba666de4-0d21-43a6-8e66-51a18aae1b4a" providerId="ADAL" clId="{83AE74FE-24E6-4A4F-9180-1C7478480B8F}" dt="2024-03-16T21:22:55.146" v="802" actId="207"/>
          <ac:spMkLst>
            <pc:docMk/>
            <pc:sldMk cId="3634478817" sldId="282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3:28.292" v="807" actId="207"/>
          <ac:spMkLst>
            <pc:docMk/>
            <pc:sldMk cId="3634478817" sldId="282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3:17.481" v="805" actId="207"/>
          <ac:spMkLst>
            <pc:docMk/>
            <pc:sldMk cId="3634478817" sldId="282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3:23.281" v="806" actId="207"/>
          <ac:spMkLst>
            <pc:docMk/>
            <pc:sldMk cId="3634478817" sldId="282"/>
            <ac:spMk id="13" creationId="{59F023EE-975E-10C9-973D-68D89B85E74C}"/>
          </ac:spMkLst>
        </pc:spChg>
        <pc:spChg chg="del">
          <ac:chgData name="Abels, Patrick" userId="ba666de4-0d21-43a6-8e66-51a18aae1b4a" providerId="ADAL" clId="{83AE74FE-24E6-4A4F-9180-1C7478480B8F}" dt="2024-03-16T21:23:43.373" v="810" actId="478"/>
          <ac:spMkLst>
            <pc:docMk/>
            <pc:sldMk cId="3634478817" sldId="282"/>
            <ac:spMk id="18" creationId="{A8854502-4FD9-F706-A59F-70C51A657968}"/>
          </ac:spMkLst>
        </pc:spChg>
        <pc:cxnChg chg="mod">
          <ac:chgData name="Abels, Patrick" userId="ba666de4-0d21-43a6-8e66-51a18aae1b4a" providerId="ADAL" clId="{83AE74FE-24E6-4A4F-9180-1C7478480B8F}" dt="2024-03-16T21:23:35.885" v="809" actId="14100"/>
          <ac:cxnSpMkLst>
            <pc:docMk/>
            <pc:sldMk cId="3634478817" sldId="282"/>
            <ac:cxnSpMk id="9" creationId="{FC3A2195-71FD-23F7-3CC2-190BD8A98B2F}"/>
          </ac:cxnSpMkLst>
        </pc:cxnChg>
      </pc:sldChg>
      <pc:sldChg chg="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419141148" sldId="283"/>
        </pc:sldMkLst>
        <pc:spChg chg="mod">
          <ac:chgData name="Abels, Patrick" userId="ba666de4-0d21-43a6-8e66-51a18aae1b4a" providerId="ADAL" clId="{83AE74FE-24E6-4A4F-9180-1C7478480B8F}" dt="2024-03-16T21:24:44.534" v="816" actId="207"/>
          <ac:spMkLst>
            <pc:docMk/>
            <pc:sldMk cId="3419141148" sldId="283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5:07.507" v="822" actId="207"/>
          <ac:spMkLst>
            <pc:docMk/>
            <pc:sldMk cId="3419141148" sldId="283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4:57.169" v="819" actId="207"/>
          <ac:spMkLst>
            <pc:docMk/>
            <pc:sldMk cId="3419141148" sldId="283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5:04.003" v="821" actId="207"/>
          <ac:spMkLst>
            <pc:docMk/>
            <pc:sldMk cId="3419141148" sldId="283"/>
            <ac:spMk id="14" creationId="{8D312CA6-3776-FE73-1BEC-EB26071E322C}"/>
          </ac:spMkLst>
        </pc:spChg>
        <pc:cxnChg chg="mod">
          <ac:chgData name="Abels, Patrick" userId="ba666de4-0d21-43a6-8e66-51a18aae1b4a" providerId="ADAL" clId="{83AE74FE-24E6-4A4F-9180-1C7478480B8F}" dt="2024-03-16T21:25:01.308" v="820" actId="1076"/>
          <ac:cxnSpMkLst>
            <pc:docMk/>
            <pc:sldMk cId="3419141148" sldId="283"/>
            <ac:cxnSpMk id="9" creationId="{FC3A2195-71FD-23F7-3CC2-190BD8A98B2F}"/>
          </ac:cxnSpMkLst>
        </pc:cxn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648068024" sldId="284"/>
        </pc:sldMkLst>
        <pc:spChg chg="add mod">
          <ac:chgData name="Abels, Patrick" userId="ba666de4-0d21-43a6-8e66-51a18aae1b4a" providerId="ADAL" clId="{83AE74FE-24E6-4A4F-9180-1C7478480B8F}" dt="2024-03-16T21:27:02.301" v="850" actId="1038"/>
          <ac:spMkLst>
            <pc:docMk/>
            <pc:sldMk cId="1648068024" sldId="284"/>
            <ac:spMk id="2" creationId="{5EFA9A5E-116F-20B2-BBEA-DD01E0A20568}"/>
          </ac:spMkLst>
        </pc:spChg>
        <pc:spChg chg="add mod">
          <ac:chgData name="Abels, Patrick" userId="ba666de4-0d21-43a6-8e66-51a18aae1b4a" providerId="ADAL" clId="{83AE74FE-24E6-4A4F-9180-1C7478480B8F}" dt="2024-03-16T21:30:06.322" v="935" actId="208"/>
          <ac:spMkLst>
            <pc:docMk/>
            <pc:sldMk cId="1648068024" sldId="284"/>
            <ac:spMk id="4" creationId="{85582A5A-0E1B-7DD8-0419-5E5C33F5607E}"/>
          </ac:spMkLst>
        </pc:spChg>
        <pc:spChg chg="mod">
          <ac:chgData name="Abels, Patrick" userId="ba666de4-0d21-43a6-8e66-51a18aae1b4a" providerId="ADAL" clId="{83AE74FE-24E6-4A4F-9180-1C7478480B8F}" dt="2024-03-16T21:25:26.997" v="825" actId="207"/>
          <ac:spMkLst>
            <pc:docMk/>
            <pc:sldMk cId="1648068024" sldId="284"/>
            <ac:spMk id="5" creationId="{B1CB59AB-FB2A-AC3D-2D06-5AFF1E8FA03F}"/>
          </ac:spMkLst>
        </pc:spChg>
        <pc:spChg chg="add del mod">
          <ac:chgData name="Abels, Patrick" userId="ba666de4-0d21-43a6-8e66-51a18aae1b4a" providerId="ADAL" clId="{83AE74FE-24E6-4A4F-9180-1C7478480B8F}" dt="2024-03-16T21:29:23.289" v="930" actId="478"/>
          <ac:spMkLst>
            <pc:docMk/>
            <pc:sldMk cId="1648068024" sldId="284"/>
            <ac:spMk id="6" creationId="{84375DA1-B07B-EE08-1066-C19B686902A9}"/>
          </ac:spMkLst>
        </pc:spChg>
        <pc:spChg chg="add del mod">
          <ac:chgData name="Abels, Patrick" userId="ba666de4-0d21-43a6-8e66-51a18aae1b4a" providerId="ADAL" clId="{83AE74FE-24E6-4A4F-9180-1C7478480B8F}" dt="2024-03-16T21:29:22.488" v="929" actId="478"/>
          <ac:spMkLst>
            <pc:docMk/>
            <pc:sldMk cId="1648068024" sldId="284"/>
            <ac:spMk id="8" creationId="{E2E0A163-D304-A9D7-B613-C85796555B3A}"/>
          </ac:spMkLst>
        </pc:spChg>
        <pc:spChg chg="add del mod">
          <ac:chgData name="Abels, Patrick" userId="ba666de4-0d21-43a6-8e66-51a18aae1b4a" providerId="ADAL" clId="{83AE74FE-24E6-4A4F-9180-1C7478480B8F}" dt="2024-03-16T21:29:20.706" v="927" actId="478"/>
          <ac:spMkLst>
            <pc:docMk/>
            <pc:sldMk cId="1648068024" sldId="284"/>
            <ac:spMk id="10" creationId="{2F999CFC-828B-836D-2346-F8B4840FE1E4}"/>
          </ac:spMkLst>
        </pc:spChg>
        <pc:spChg chg="mod">
          <ac:chgData name="Abels, Patrick" userId="ba666de4-0d21-43a6-8e66-51a18aae1b4a" providerId="ADAL" clId="{83AE74FE-24E6-4A4F-9180-1C7478480B8F}" dt="2024-03-16T21:25:37.412" v="828" actId="207"/>
          <ac:spMkLst>
            <pc:docMk/>
            <pc:sldMk cId="1648068024" sldId="284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9:54.269" v="933" actId="207"/>
          <ac:spMkLst>
            <pc:docMk/>
            <pc:sldMk cId="1648068024" sldId="284"/>
            <ac:spMk id="14" creationId="{8D312CA6-3776-FE73-1BEC-EB26071E322C}"/>
          </ac:spMkLst>
        </pc:spChg>
        <pc:spChg chg="add del mod">
          <ac:chgData name="Abels, Patrick" userId="ba666de4-0d21-43a6-8e66-51a18aae1b4a" providerId="ADAL" clId="{83AE74FE-24E6-4A4F-9180-1C7478480B8F}" dt="2024-03-16T21:29:21.589" v="928" actId="478"/>
          <ac:spMkLst>
            <pc:docMk/>
            <pc:sldMk cId="1648068024" sldId="284"/>
            <ac:spMk id="15" creationId="{EFBCAA30-678C-6186-935B-74E8DA408FEB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6" creationId="{618CFF3C-8C55-AA69-5301-D4B1C2C27B6A}"/>
          </ac:spMkLst>
        </pc:spChg>
        <pc:spChg chg="mod">
          <ac:chgData name="Abels, Patrick" userId="ba666de4-0d21-43a6-8e66-51a18aae1b4a" providerId="ADAL" clId="{83AE74FE-24E6-4A4F-9180-1C7478480B8F}" dt="2024-03-16T21:29:57.255" v="934" actId="207"/>
          <ac:spMkLst>
            <pc:docMk/>
            <pc:sldMk cId="1648068024" sldId="284"/>
            <ac:spMk id="17" creationId="{5773759A-908C-403E-4730-673B418A1A14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8" creationId="{A4AE6FAC-99AF-156F-F635-B4AE609BD395}"/>
          </ac:spMkLst>
        </pc:spChg>
        <pc:grpChg chg="add mod">
          <ac:chgData name="Abels, Patrick" userId="ba666de4-0d21-43a6-8e66-51a18aae1b4a" providerId="ADAL" clId="{83AE74FE-24E6-4A4F-9180-1C7478480B8F}" dt="2024-03-16T21:33:20.360" v="1012" actId="1036"/>
          <ac:grpSpMkLst>
            <pc:docMk/>
            <pc:sldMk cId="1648068024" sldId="284"/>
            <ac:grpSpMk id="19" creationId="{57E5B8D3-252A-26B6-4CA6-D9CEEB880AD1}"/>
          </ac:grpSpMkLst>
        </pc:grpChg>
        <pc:cxnChg chg="del">
          <ac:chgData name="Abels, Patrick" userId="ba666de4-0d21-43a6-8e66-51a18aae1b4a" providerId="ADAL" clId="{83AE74FE-24E6-4A4F-9180-1C7478480B8F}" dt="2024-03-16T21:25:57" v="829" actId="478"/>
          <ac:cxnSpMkLst>
            <pc:docMk/>
            <pc:sldMk cId="1648068024" sldId="284"/>
            <ac:cxnSpMk id="9" creationId="{FC3A2195-71FD-23F7-3CC2-190BD8A98B2F}"/>
          </ac:cxnSpMkLst>
        </pc:cxnChg>
      </pc:sldChg>
      <pc:sldMasterChg chg="modSldLayout">
        <pc:chgData name="Abels, Patrick" userId="ba666de4-0d21-43a6-8e66-51a18aae1b4a" providerId="ADAL" clId="{83AE74FE-24E6-4A4F-9180-1C7478480B8F}" dt="2024-03-16T21:45:21.084" v="1222"/>
        <pc:sldMasterMkLst>
          <pc:docMk/>
          <pc:sldMasterMk cId="1043764218" sldId="2147483660"/>
        </pc:sldMasterMkLst>
        <pc:sldLayoutChg chg="addSp modSp">
          <pc:chgData name="Abels, Patrick" userId="ba666de4-0d21-43a6-8e66-51a18aae1b4a" providerId="ADAL" clId="{83AE74FE-24E6-4A4F-9180-1C7478480B8F}" dt="2024-03-16T21:45:21.084" v="1222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83AE74FE-24E6-4A4F-9180-1C7478480B8F}" dt="2024-03-16T21:45:21.084" v="1222"/>
            <ac:spMkLst>
              <pc:docMk/>
              <pc:sldMasterMk cId="1043764218" sldId="2147483660"/>
              <pc:sldLayoutMk cId="815804911" sldId="2147483665"/>
              <ac:spMk id="4" creationId="{16345FA5-8466-AB3F-2BF9-CDB803129ED0}"/>
            </ac:spMkLst>
          </pc:spChg>
        </pc:sldLayoutChg>
      </pc:sldMasterChg>
    </pc:docChg>
  </pc:docChgLst>
  <pc:docChgLst>
    <pc:chgData name="Abels, Patrick" userId="ba666de4-0d21-43a6-8e66-51a18aae1b4a" providerId="ADAL" clId="{2C970EC9-5726-4088-B963-EB70BDBBAF6D}"/>
    <pc:docChg chg="undo custSel modSld">
      <pc:chgData name="Abels, Patrick" userId="ba666de4-0d21-43a6-8e66-51a18aae1b4a" providerId="ADAL" clId="{2C970EC9-5726-4088-B963-EB70BDBBAF6D}" dt="2024-03-16T19:41:02.688" v="947" actId="20577"/>
      <pc:docMkLst>
        <pc:docMk/>
      </pc:docMkLst>
      <pc:sldChg chg="addSp delSp modSp mod">
        <pc:chgData name="Abels, Patrick" userId="ba666de4-0d21-43a6-8e66-51a18aae1b4a" providerId="ADAL" clId="{2C970EC9-5726-4088-B963-EB70BDBBAF6D}" dt="2024-03-05T21:25:47.466" v="119" actId="1035"/>
        <pc:sldMkLst>
          <pc:docMk/>
          <pc:sldMk cId="4053142725" sldId="258"/>
        </pc:sldMkLst>
        <pc:picChg chg="add mod modCrop">
          <ac:chgData name="Abels, Patrick" userId="ba666de4-0d21-43a6-8e66-51a18aae1b4a" providerId="ADAL" clId="{2C970EC9-5726-4088-B963-EB70BDBBAF6D}" dt="2024-03-05T21:25:47.466" v="119" actId="1035"/>
          <ac:picMkLst>
            <pc:docMk/>
            <pc:sldMk cId="4053142725" sldId="258"/>
            <ac:picMk id="2" creationId="{ADABCA65-609C-BA4E-3CF7-1AB170C0EAF0}"/>
          </ac:picMkLst>
        </pc:picChg>
        <pc:picChg chg="del">
          <ac:chgData name="Abels, Patrick" userId="ba666de4-0d21-43a6-8e66-51a18aae1b4a" providerId="ADAL" clId="{2C970EC9-5726-4088-B963-EB70BDBBAF6D}" dt="2024-03-05T21:25:16.904" v="103" actId="478"/>
          <ac:picMkLst>
            <pc:docMk/>
            <pc:sldMk cId="4053142725" sldId="258"/>
            <ac:picMk id="3" creationId="{1E8C5E85-8077-E176-24EE-F3D1BD858E8F}"/>
          </ac:picMkLst>
        </pc:picChg>
        <pc:picChg chg="del">
          <ac:chgData name="Abels, Patrick" userId="ba666de4-0d21-43a6-8e66-51a18aae1b4a" providerId="ADAL" clId="{2C970EC9-5726-4088-B963-EB70BDBBAF6D}" dt="2024-03-05T21:25:18.167" v="104" actId="478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16.653" v="233" actId="1037"/>
        <pc:sldMkLst>
          <pc:docMk/>
          <pc:sldMk cId="1535252720" sldId="269"/>
        </pc:sldMkLst>
        <pc:spChg chg="mod">
          <ac:chgData name="Abels, Patrick" userId="ba666de4-0d21-43a6-8e66-51a18aae1b4a" providerId="ADAL" clId="{2C970EC9-5726-4088-B963-EB70BDBBAF6D}" dt="2024-03-05T21:29:09.119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C970EC9-5726-4088-B963-EB70BDBBAF6D}" dt="2024-03-05T21:26:08.272" v="120" actId="478"/>
          <ac:picMkLst>
            <pc:docMk/>
            <pc:sldMk cId="1535252720" sldId="269"/>
            <ac:picMk id="4" creationId="{4FB07E2C-1DB9-195A-E0D7-A9484E15724C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2C970EC9-5726-4088-B963-EB70BDBBAF6D}" dt="2024-03-05T21:26:10.142" v="121" actId="478"/>
          <ac:picMkLst>
            <pc:docMk/>
            <pc:sldMk cId="1535252720" sldId="269"/>
            <ac:picMk id="6" creationId="{ACD20529-F9AD-FC2B-9693-9630DD880763}"/>
          </ac:picMkLst>
        </pc:picChg>
        <pc:picChg chg="add mod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7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12.690" v="205" actId="1076"/>
          <ac:picMkLst>
            <pc:docMk/>
            <pc:sldMk cId="1535252720" sldId="269"/>
            <ac:picMk id="8" creationId="{58AA9554-653C-DAFC-6EE2-C33A10305994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9" creationId="{4F481999-4957-E60C-6AF5-5756E0B9AF6E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28.452" v="236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C970EC9-5726-4088-B963-EB70BDBBAF6D}" dt="2024-03-05T21:26:58.250" v="125" actId="6549"/>
          <ac:spMkLst>
            <pc:docMk/>
            <pc:sldMk cId="1722427942" sldId="273"/>
            <ac:spMk id="2" creationId="{9AB4A751-8F07-093D-AF8D-F931909DA7A8}"/>
          </ac:spMkLst>
        </pc:spChg>
        <pc:picChg chg="add del mod modCrop">
          <ac:chgData name="Abels, Patrick" userId="ba666de4-0d21-43a6-8e66-51a18aae1b4a" providerId="ADAL" clId="{2C970EC9-5726-4088-B963-EB70BDBBAF6D}" dt="2024-03-05T21:29:59.128" v="140" actId="21"/>
          <ac:picMkLst>
            <pc:docMk/>
            <pc:sldMk cId="1722427942" sldId="273"/>
            <ac:picMk id="4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28.452" v="236" actId="1076"/>
          <ac:picMkLst>
            <pc:docMk/>
            <pc:sldMk cId="1722427942" sldId="273"/>
            <ac:picMk id="5" creationId="{28CCCBDB-EA85-0F46-89B8-790664D8E687}"/>
          </ac:picMkLst>
        </pc:picChg>
        <pc:picChg chg="del">
          <ac:chgData name="Abels, Patrick" userId="ba666de4-0d21-43a6-8e66-51a18aae1b4a" providerId="ADAL" clId="{2C970EC9-5726-4088-B963-EB70BDBBAF6D}" dt="2024-03-05T21:29:39.873" v="135" actId="478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2C970EC9-5726-4088-B963-EB70BDBBAF6D}" dt="2024-03-05T21:24:54.893" v="10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C970EC9-5726-4088-B963-EB70BDBBAF6D}" dt="2024-03-05T21:24:54.893" v="10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2C970EC9-5726-4088-B963-EB70BDBBAF6D}" dt="2024-03-16T19:41:02.688" v="947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2C970EC9-5726-4088-B963-EB70BDBBAF6D}" dt="2024-03-05T21:52:09.528" v="924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C970EC9-5726-4088-B963-EB70BDBBAF6D}" dt="2024-03-16T19:41:02.688" v="947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2C970EC9-5726-4088-B963-EB70BDBBAF6D}" dt="2024-03-05T21:49:48.861" v="870" actId="207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2C970EC9-5726-4088-B963-EB70BDBBAF6D}" dt="2024-03-05T21:46:35.744" v="804" actId="1076"/>
          <ac:spMkLst>
            <pc:docMk/>
            <pc:sldMk cId="4188792782" sldId="275"/>
            <ac:spMk id="12" creationId="{2F4B328C-9737-DE41-8DF4-4340A64B0DD6}"/>
          </ac:spMkLst>
        </pc:spChg>
        <pc:spChg chg="add mod">
          <ac:chgData name="Abels, Patrick" userId="ba666de4-0d21-43a6-8e66-51a18aae1b4a" providerId="ADAL" clId="{2C970EC9-5726-4088-B963-EB70BDBBAF6D}" dt="2024-03-05T21:51:28.216" v="923" actId="1035"/>
          <ac:spMkLst>
            <pc:docMk/>
            <pc:sldMk cId="4188792782" sldId="275"/>
            <ac:spMk id="16" creationId="{874BBB09-44A7-6D64-0DBA-7C89D15B3DDE}"/>
          </ac:spMkLst>
        </pc:spChg>
        <pc:spChg chg="add del">
          <ac:chgData name="Abels, Patrick" userId="ba666de4-0d21-43a6-8e66-51a18aae1b4a" providerId="ADAL" clId="{2C970EC9-5726-4088-B963-EB70BDBBAF6D}" dt="2024-03-05T21:50:22.339" v="874" actId="22"/>
          <ac:spMkLst>
            <pc:docMk/>
            <pc:sldMk cId="4188792782" sldId="275"/>
            <ac:spMk id="20" creationId="{34B45698-3C3D-E7D3-39A1-9F8953C50B4C}"/>
          </ac:spMkLst>
        </pc:spChg>
        <pc:spChg chg="add mod">
          <ac:chgData name="Abels, Patrick" userId="ba666de4-0d21-43a6-8e66-51a18aae1b4a" providerId="ADAL" clId="{2C970EC9-5726-4088-B963-EB70BDBBAF6D}" dt="2024-03-05T21:51:18.380" v="905" actId="103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2C970EC9-5726-4088-B963-EB70BDBBAF6D}" dt="2024-03-05T21:37:49.881" v="553" actId="478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2C970EC9-5726-4088-B963-EB70BDBBAF6D}" dt="2024-03-05T21:48:53.252" v="857" actId="113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2C970EC9-5726-4088-B963-EB70BDBBAF6D}" dt="2024-03-05T21:37:46.600" v="552" actId="478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2C970EC9-5726-4088-B963-EB70BDBBAF6D}" dt="2024-03-05T21:44:36.905" v="767" actId="1035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29" creationId="{A68D7E35-29A8-0631-C6D6-58278041B651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2C970EC9-5726-4088-B963-EB70BDBBAF6D}" dt="2024-03-05T21:50:10.877" v="872" actId="207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2C970EC9-5726-4088-B963-EB70BDBBAF6D}" dt="2024-03-05T21:41:50.087" v="576" actId="478"/>
          <ac:picMkLst>
            <pc:docMk/>
            <pc:sldMk cId="4188792782" sldId="275"/>
            <ac:picMk id="5" creationId="{1D6C4422-819C-B5DB-EC1E-50C60AE39A65}"/>
          </ac:picMkLst>
        </pc:picChg>
        <pc:picChg chg="add mod modCrop">
          <ac:chgData name="Abels, Patrick" userId="ba666de4-0d21-43a6-8e66-51a18aae1b4a" providerId="ADAL" clId="{2C970EC9-5726-4088-B963-EB70BDBBAF6D}" dt="2024-03-05T21:44:23.385" v="727" actId="1036"/>
          <ac:picMkLst>
            <pc:docMk/>
            <pc:sldMk cId="4188792782" sldId="275"/>
            <ac:picMk id="6" creationId="{310239B4-2E08-3ACD-FC8D-A524285C8146}"/>
          </ac:picMkLst>
        </pc:picChg>
        <pc:cxnChg chg="add mod">
          <ac:chgData name="Abels, Patrick" userId="ba666de4-0d21-43a6-8e66-51a18aae1b4a" providerId="ADAL" clId="{2C970EC9-5726-4088-B963-EB70BDBBAF6D}" dt="2024-03-05T21:50:04.048" v="871" actId="208"/>
          <ac:cxnSpMkLst>
            <pc:docMk/>
            <pc:sldMk cId="4188792782" sldId="275"/>
            <ac:cxnSpMk id="8" creationId="{2133F52B-6AB1-1AD9-A736-A948240BB70D}"/>
          </ac:cxnSpMkLst>
        </pc:cxnChg>
        <pc:cxnChg chg="add mod">
          <ac:chgData name="Abels, Patrick" userId="ba666de4-0d21-43a6-8e66-51a18aae1b4a" providerId="ADAL" clId="{2C970EC9-5726-4088-B963-EB70BDBBAF6D}" dt="2024-03-05T21:46:51.966" v="813" actId="1036"/>
          <ac:cxnSpMkLst>
            <pc:docMk/>
            <pc:sldMk cId="4188792782" sldId="275"/>
            <ac:cxnSpMk id="11" creationId="{8D6AE44B-AAA0-7208-042D-257522D5BAB8}"/>
          </ac:cxnSpMkLst>
        </pc:cxnChg>
        <pc:cxnChg chg="add mod">
          <ac:chgData name="Abels, Patrick" userId="ba666de4-0d21-43a6-8e66-51a18aae1b4a" providerId="ADAL" clId="{2C970EC9-5726-4088-B963-EB70BDBBAF6D}" dt="2024-03-05T21:49:43.455" v="869" actId="207"/>
          <ac:cxnSpMkLst>
            <pc:docMk/>
            <pc:sldMk cId="4188792782" sldId="275"/>
            <ac:cxnSpMk id="15" creationId="{55E7EC62-739A-632F-CE69-0BDD669651F0}"/>
          </ac:cxnSpMkLst>
        </pc:cxnChg>
        <pc:cxnChg chg="add mod">
          <ac:chgData name="Abels, Patrick" userId="ba666de4-0d21-43a6-8e66-51a18aae1b4a" providerId="ADAL" clId="{2C970EC9-5726-4088-B963-EB70BDBBAF6D}" dt="2024-03-05T21:50:46.540" v="883" actId="1035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2C970EC9-5726-4088-B963-EB70BDBBAF6D}" dt="2024-03-05T21:23:58.492" v="8" actId="1037"/>
        <pc:sldMkLst>
          <pc:docMk/>
          <pc:sldMk cId="2432261518" sldId="276"/>
        </pc:sldMkLst>
        <pc:picChg chg="del">
          <ac:chgData name="Abels, Patrick" userId="ba666de4-0d21-43a6-8e66-51a18aae1b4a" providerId="ADAL" clId="{2C970EC9-5726-4088-B963-EB70BDBBAF6D}" dt="2024-03-05T21:23:39.957" v="0" actId="478"/>
          <ac:picMkLst>
            <pc:docMk/>
            <pc:sldMk cId="2432261518" sldId="276"/>
            <ac:picMk id="3" creationId="{A5B927C9-B994-3D2B-555C-6371581E3BD8}"/>
          </ac:picMkLst>
        </pc:picChg>
        <pc:picChg chg="add mod">
          <ac:chgData name="Abels, Patrick" userId="ba666de4-0d21-43a6-8e66-51a18aae1b4a" providerId="ADAL" clId="{2C970EC9-5726-4088-B963-EB70BDBBAF6D}" dt="2024-03-05T21:23:58.492" v="8" actId="1037"/>
          <ac:picMkLst>
            <pc:docMk/>
            <pc:sldMk cId="2432261518" sldId="276"/>
            <ac:picMk id="5" creationId="{6C07050D-EB6F-D235-6FF2-C6687E3D4B41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54:03.817" v="930" actId="1076"/>
        <pc:sldMkLst>
          <pc:docMk/>
          <pc:sldMk cId="3317942293" sldId="278"/>
        </pc:sldMkLst>
        <pc:picChg chg="add mod">
          <ac:chgData name="Abels, Patrick" userId="ba666de4-0d21-43a6-8e66-51a18aae1b4a" providerId="ADAL" clId="{2C970EC9-5726-4088-B963-EB70BDBBAF6D}" dt="2024-03-05T21:53:58.925" v="929" actId="1076"/>
          <ac:picMkLst>
            <pc:docMk/>
            <pc:sldMk cId="3317942293" sldId="278"/>
            <ac:picMk id="5" creationId="{B65BB25F-6A80-B645-0E3A-F05A5B029F37}"/>
          </ac:picMkLst>
        </pc:picChg>
        <pc:picChg chg="del">
          <ac:chgData name="Abels, Patrick" userId="ba666de4-0d21-43a6-8e66-51a18aae1b4a" providerId="ADAL" clId="{2C970EC9-5726-4088-B963-EB70BDBBAF6D}" dt="2024-03-05T21:26:12.675" v="122" actId="478"/>
          <ac:picMkLst>
            <pc:docMk/>
            <pc:sldMk cId="3317942293" sldId="278"/>
            <ac:picMk id="6" creationId="{7958D677-9CB8-ADAB-A9B4-E9F5654DCF0C}"/>
          </ac:picMkLst>
        </pc:picChg>
        <pc:picChg chg="del">
          <ac:chgData name="Abels, Patrick" userId="ba666de4-0d21-43a6-8e66-51a18aae1b4a" providerId="ADAL" clId="{2C970EC9-5726-4088-B963-EB70BDBBAF6D}" dt="2024-03-05T21:26:14.349" v="123" actId="478"/>
          <ac:picMkLst>
            <pc:docMk/>
            <pc:sldMk cId="3317942293" sldId="278"/>
            <ac:picMk id="7" creationId="{44F31F0D-2CBA-A11D-EDD5-B5A73AA072C9}"/>
          </ac:picMkLst>
        </pc:picChg>
        <pc:picChg chg="add mod">
          <ac:chgData name="Abels, Patrick" userId="ba666de4-0d21-43a6-8e66-51a18aae1b4a" providerId="ADAL" clId="{2C970EC9-5726-4088-B963-EB70BDBBAF6D}" dt="2024-03-05T21:54:03.817" v="930" actId="1076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A17F1FE0-C292-44BA-BF54-80F724B0EE2D}"/>
    <pc:docChg chg="custSel addSld delSld modSld">
      <pc:chgData name="Abels, Patrick" userId="ba666de4-0d21-43a6-8e66-51a18aae1b4a" providerId="ADAL" clId="{A17F1FE0-C292-44BA-BF54-80F724B0EE2D}" dt="2024-06-17T20:09:44.455" v="653" actId="113"/>
      <pc:docMkLst>
        <pc:docMk/>
      </pc:docMkLst>
      <pc:sldChg chg="del">
        <pc:chgData name="Abels, Patrick" userId="ba666de4-0d21-43a6-8e66-51a18aae1b4a" providerId="ADAL" clId="{A17F1FE0-C292-44BA-BF54-80F724B0EE2D}" dt="2024-06-17T20:09:40.333" v="652" actId="47"/>
        <pc:sldMkLst>
          <pc:docMk/>
          <pc:sldMk cId="4053142725" sldId="258"/>
        </pc:sldMkLst>
      </pc:sldChg>
      <pc:sldChg chg="addSp delSp modSp mod chgLayout">
        <pc:chgData name="Abels, Patrick" userId="ba666de4-0d21-43a6-8e66-51a18aae1b4a" providerId="ADAL" clId="{A17F1FE0-C292-44BA-BF54-80F724B0EE2D}" dt="2024-06-17T20:05:54.859" v="626" actId="113"/>
        <pc:sldMkLst>
          <pc:docMk/>
          <pc:sldMk cId="1535252720" sldId="269"/>
        </pc:sldMkLst>
        <pc:spChg chg="add mod ord">
          <ac:chgData name="Abels, Patrick" userId="ba666de4-0d21-43a6-8e66-51a18aae1b4a" providerId="ADAL" clId="{A17F1FE0-C292-44BA-BF54-80F724B0EE2D}" dt="2024-06-17T20:05:54.859" v="626" actId="113"/>
          <ac:spMkLst>
            <pc:docMk/>
            <pc:sldMk cId="1535252720" sldId="269"/>
            <ac:spMk id="2" creationId="{20A3327C-8399-2EED-9B2D-E16306E873C7}"/>
          </ac:spMkLst>
        </pc:spChg>
        <pc:spChg chg="mod ord">
          <ac:chgData name="Abels, Patrick" userId="ba666de4-0d21-43a6-8e66-51a18aae1b4a" providerId="ADAL" clId="{A17F1FE0-C292-44BA-BF54-80F724B0EE2D}" dt="2024-06-17T20:02:42.416" v="124" actId="700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A17F1FE0-C292-44BA-BF54-80F724B0EE2D}" dt="2024-06-17T20:02:44.032" v="125" actId="478"/>
          <ac:picMkLst>
            <pc:docMk/>
            <pc:sldMk cId="1535252720" sldId="269"/>
            <ac:picMk id="4" creationId="{B07AC1C6-65C5-13B3-050F-E9D0C12A7A48}"/>
          </ac:picMkLst>
        </pc:picChg>
        <pc:picChg chg="del">
          <ac:chgData name="Abels, Patrick" userId="ba666de4-0d21-43a6-8e66-51a18aae1b4a" providerId="ADAL" clId="{A17F1FE0-C292-44BA-BF54-80F724B0EE2D}" dt="2024-06-17T20:02:46.245" v="126" actId="478"/>
          <ac:picMkLst>
            <pc:docMk/>
            <pc:sldMk cId="1535252720" sldId="269"/>
            <ac:picMk id="6" creationId="{08CAB8B0-817C-C308-436A-60748442EF91}"/>
          </ac:picMkLst>
        </pc:picChg>
      </pc:sldChg>
      <pc:sldChg chg="delSp modSp mod">
        <pc:chgData name="Abels, Patrick" userId="ba666de4-0d21-43a6-8e66-51a18aae1b4a" providerId="ADAL" clId="{A17F1FE0-C292-44BA-BF54-80F724B0EE2D}" dt="2024-06-17T20:02:20.042" v="12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A17F1FE0-C292-44BA-BF54-80F724B0EE2D}" dt="2024-06-17T20:02:20.042" v="12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A17F1FE0-C292-44BA-BF54-80F724B0EE2D}" dt="2024-06-17T20:01:56.895" v="73" actId="478"/>
          <ac:picMkLst>
            <pc:docMk/>
            <pc:sldMk cId="1722427942" sldId="273"/>
            <ac:picMk id="4" creationId="{983CBD4D-3628-66EA-1B5E-764ABD187573}"/>
          </ac:picMkLst>
        </pc:picChg>
      </pc:sldChg>
      <pc:sldChg chg="modSp mod">
        <pc:chgData name="Abels, Patrick" userId="ba666de4-0d21-43a6-8e66-51a18aae1b4a" providerId="ADAL" clId="{A17F1FE0-C292-44BA-BF54-80F724B0EE2D}" dt="2024-06-17T20:09:44.455" v="653" actId="113"/>
        <pc:sldMkLst>
          <pc:docMk/>
          <pc:sldMk cId="3461349593" sldId="274"/>
        </pc:sldMkLst>
        <pc:spChg chg="mod">
          <ac:chgData name="Abels, Patrick" userId="ba666de4-0d21-43a6-8e66-51a18aae1b4a" providerId="ADAL" clId="{A17F1FE0-C292-44BA-BF54-80F724B0EE2D}" dt="2024-06-17T20:09:44.455" v="653" actId="113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A17F1FE0-C292-44BA-BF54-80F724B0EE2D}" dt="2024-06-17T20:06:46.268" v="645"/>
        <pc:sldMkLst>
          <pc:docMk/>
          <pc:sldMk cId="3317942293" sldId="278"/>
        </pc:sldMkLst>
        <pc:spChg chg="mod">
          <ac:chgData name="Abels, Patrick" userId="ba666de4-0d21-43a6-8e66-51a18aae1b4a" providerId="ADAL" clId="{A17F1FE0-C292-44BA-BF54-80F724B0EE2D}" dt="2024-06-17T20:06:41.895" v="644" actId="20577"/>
          <ac:spMkLst>
            <pc:docMk/>
            <pc:sldMk cId="3317942293" sldId="278"/>
            <ac:spMk id="2" creationId="{DF1BD613-ADD8-17D4-9F67-687E1755E512}"/>
          </ac:spMkLst>
        </pc:spChg>
        <pc:spChg chg="mod">
          <ac:chgData name="Abels, Patrick" userId="ba666de4-0d21-43a6-8e66-51a18aae1b4a" providerId="ADAL" clId="{A17F1FE0-C292-44BA-BF54-80F724B0EE2D}" dt="2024-06-17T20:01:50.467" v="72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A17F1FE0-C292-44BA-BF54-80F724B0EE2D}" dt="2024-06-17T20:06:46.268" v="645"/>
          <ac:picMkLst>
            <pc:docMk/>
            <pc:sldMk cId="3317942293" sldId="278"/>
            <ac:picMk id="4" creationId="{2F6B8382-7C62-23CA-F18C-A582CA1A0DDA}"/>
          </ac:picMkLst>
        </pc:picChg>
        <pc:picChg chg="del">
          <ac:chgData name="Abels, Patrick" userId="ba666de4-0d21-43a6-8e66-51a18aae1b4a" providerId="ADAL" clId="{A17F1FE0-C292-44BA-BF54-80F724B0EE2D}" dt="2024-06-17T20:06:02.176" v="627" actId="478"/>
          <ac:picMkLst>
            <pc:docMk/>
            <pc:sldMk cId="3317942293" sldId="278"/>
            <ac:picMk id="5" creationId="{AEBE103E-DE41-7288-98F0-0929260624C3}"/>
          </ac:picMkLst>
        </pc:picChg>
        <pc:picChg chg="del">
          <ac:chgData name="Abels, Patrick" userId="ba666de4-0d21-43a6-8e66-51a18aae1b4a" providerId="ADAL" clId="{A17F1FE0-C292-44BA-BF54-80F724B0EE2D}" dt="2024-06-17T20:06:04.030" v="628" actId="478"/>
          <ac:picMkLst>
            <pc:docMk/>
            <pc:sldMk cId="3317942293" sldId="278"/>
            <ac:picMk id="6" creationId="{EDF6C6DB-BD2D-125F-2627-E54BCB0F49CD}"/>
          </ac:picMkLst>
        </pc:picChg>
      </pc:sldChg>
      <pc:sldChg chg="del">
        <pc:chgData name="Abels, Patrick" userId="ba666de4-0d21-43a6-8e66-51a18aae1b4a" providerId="ADAL" clId="{A17F1FE0-C292-44BA-BF54-80F724B0EE2D}" dt="2024-06-17T20:01:32.339" v="58" actId="47"/>
        <pc:sldMkLst>
          <pc:docMk/>
          <pc:sldMk cId="3130834723" sldId="286"/>
        </pc:sldMkLst>
      </pc:sldChg>
      <pc:sldChg chg="addSp delSp modSp new mod">
        <pc:chgData name="Abels, Patrick" userId="ba666de4-0d21-43a6-8e66-51a18aae1b4a" providerId="ADAL" clId="{A17F1FE0-C292-44BA-BF54-80F724B0EE2D}" dt="2024-06-17T20:08:50.191" v="651" actId="1038"/>
        <pc:sldMkLst>
          <pc:docMk/>
          <pc:sldMk cId="229328591" sldId="287"/>
        </pc:sldMkLst>
        <pc:spChg chg="del mod">
          <ac:chgData name="Abels, Patrick" userId="ba666de4-0d21-43a6-8e66-51a18aae1b4a" providerId="ADAL" clId="{A17F1FE0-C292-44BA-BF54-80F724B0EE2D}" dt="2024-06-17T20:01:23.787" v="57" actId="478"/>
          <ac:spMkLst>
            <pc:docMk/>
            <pc:sldMk cId="229328591" sldId="287"/>
            <ac:spMk id="2" creationId="{954F760F-6030-4B99-2582-CEF68EA8D108}"/>
          </ac:spMkLst>
        </pc:spChg>
        <pc:spChg chg="add mod">
          <ac:chgData name="Abels, Patrick" userId="ba666de4-0d21-43a6-8e66-51a18aae1b4a" providerId="ADAL" clId="{A17F1FE0-C292-44BA-BF54-80F724B0EE2D}" dt="2024-06-17T20:00:21.117" v="54"/>
          <ac:spMkLst>
            <pc:docMk/>
            <pc:sldMk cId="229328591" sldId="287"/>
            <ac:spMk id="7" creationId="{C8C75570-BA6A-1B74-C594-0887CA7A4FDD}"/>
          </ac:spMkLst>
        </pc:spChg>
        <pc:spChg chg="add mod ord">
          <ac:chgData name="Abels, Patrick" userId="ba666de4-0d21-43a6-8e66-51a18aae1b4a" providerId="ADAL" clId="{A17F1FE0-C292-44BA-BF54-80F724B0EE2D}" dt="2024-06-17T20:08:46.741" v="650" actId="1038"/>
          <ac:spMkLst>
            <pc:docMk/>
            <pc:sldMk cId="229328591" sldId="287"/>
            <ac:spMk id="8" creationId="{181376CA-D736-34DF-2FF0-DB9350D10191}"/>
          </ac:spMkLst>
        </pc:spChg>
        <pc:spChg chg="add del mod">
          <ac:chgData name="Abels, Patrick" userId="ba666de4-0d21-43a6-8e66-51a18aae1b4a" providerId="ADAL" clId="{A17F1FE0-C292-44BA-BF54-80F724B0EE2D}" dt="2024-06-17T20:08:23.540" v="646" actId="478"/>
          <ac:spMkLst>
            <pc:docMk/>
            <pc:sldMk cId="229328591" sldId="287"/>
            <ac:spMk id="11" creationId="{E4359307-FC58-DB49-12E2-CD6263CE3CE4}"/>
          </ac:spMkLst>
        </pc:spChg>
        <pc:picChg chg="add mod modCrop">
          <ac:chgData name="Abels, Patrick" userId="ba666de4-0d21-43a6-8e66-51a18aae1b4a" providerId="ADAL" clId="{A17F1FE0-C292-44BA-BF54-80F724B0EE2D}" dt="2024-06-17T20:08:50.191" v="651" actId="1038"/>
          <ac:picMkLst>
            <pc:docMk/>
            <pc:sldMk cId="229328591" sldId="287"/>
            <ac:picMk id="3" creationId="{75E8B381-746F-92FF-7627-F4C94F081505}"/>
          </ac:picMkLst>
        </pc:picChg>
        <pc:picChg chg="add mod">
          <ac:chgData name="Abels, Patrick" userId="ba666de4-0d21-43a6-8e66-51a18aae1b4a" providerId="ADAL" clId="{A17F1FE0-C292-44BA-BF54-80F724B0EE2D}" dt="2024-06-17T20:08:46.741" v="650" actId="1038"/>
          <ac:picMkLst>
            <pc:docMk/>
            <pc:sldMk cId="229328591" sldId="287"/>
            <ac:picMk id="4" creationId="{53B18150-CD39-7905-A3BE-F2BCCDB26910}"/>
          </ac:picMkLst>
        </pc:picChg>
        <pc:picChg chg="add mod">
          <ac:chgData name="Abels, Patrick" userId="ba666de4-0d21-43a6-8e66-51a18aae1b4a" providerId="ADAL" clId="{A17F1FE0-C292-44BA-BF54-80F724B0EE2D}" dt="2024-06-17T20:00:21.117" v="54"/>
          <ac:picMkLst>
            <pc:docMk/>
            <pc:sldMk cId="229328591" sldId="287"/>
            <ac:picMk id="5" creationId="{42693CD0-F278-4D28-B688-EFCF9DD0D001}"/>
          </ac:picMkLst>
        </pc:picChg>
        <pc:picChg chg="add mod">
          <ac:chgData name="Abels, Patrick" userId="ba666de4-0d21-43a6-8e66-51a18aae1b4a" providerId="ADAL" clId="{A17F1FE0-C292-44BA-BF54-80F724B0EE2D}" dt="2024-06-17T20:00:21.117" v="54"/>
          <ac:picMkLst>
            <pc:docMk/>
            <pc:sldMk cId="229328591" sldId="287"/>
            <ac:picMk id="6" creationId="{5F1765DB-D440-2C1B-E726-816FE24EFFC9}"/>
          </ac:picMkLst>
        </pc:picChg>
        <pc:picChg chg="add mod">
          <ac:chgData name="Abels, Patrick" userId="ba666de4-0d21-43a6-8e66-51a18aae1b4a" providerId="ADAL" clId="{A17F1FE0-C292-44BA-BF54-80F724B0EE2D}" dt="2024-06-17T20:08:46.741" v="650" actId="1038"/>
          <ac:picMkLst>
            <pc:docMk/>
            <pc:sldMk cId="229328591" sldId="287"/>
            <ac:picMk id="9" creationId="{C35DF29B-CC49-6A0E-D387-0202062094DC}"/>
          </ac:picMkLst>
        </pc:pic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514C03FD-32BB-43B8-9EE7-F049644D3BA6}"/>
    <pc:docChg chg="custSel delSld modSld">
      <pc:chgData name="Abels, Patrick" userId="ba666de4-0d21-43a6-8e66-51a18aae1b4a" providerId="ADAL" clId="{514C03FD-32BB-43B8-9EE7-F049644D3BA6}" dt="2024-03-05T21:00:47.265" v="269" actId="1036"/>
      <pc:docMkLst>
        <pc:docMk/>
      </pc:docMkLst>
      <pc:sldChg chg="addSp delSp modSp mod">
        <pc:chgData name="Abels, Patrick" userId="ba666de4-0d21-43a6-8e66-51a18aae1b4a" providerId="ADAL" clId="{514C03FD-32BB-43B8-9EE7-F049644D3BA6}" dt="2024-03-05T17:24:00.662" v="15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514C03FD-32BB-43B8-9EE7-F049644D3BA6}" dt="2024-03-05T17:23:30.346" v="2" actId="478"/>
          <ac:picMkLst>
            <pc:docMk/>
            <pc:sldMk cId="4053142725" sldId="258"/>
            <ac:picMk id="2" creationId="{6ADC1E77-FB64-6780-FE05-A2798C9C4E7A}"/>
          </ac:picMkLst>
        </pc:picChg>
        <pc:picChg chg="add mod modCrop">
          <ac:chgData name="Abels, Patrick" userId="ba666de4-0d21-43a6-8e66-51a18aae1b4a" providerId="ADAL" clId="{514C03FD-32BB-43B8-9EE7-F049644D3BA6}" dt="2024-03-05T17:23:57.877" v="12" actId="1076"/>
          <ac:picMkLst>
            <pc:docMk/>
            <pc:sldMk cId="4053142725" sldId="258"/>
            <ac:picMk id="3" creationId="{1E8C5E85-8077-E176-24EE-F3D1BD858E8F}"/>
          </ac:picMkLst>
        </pc:picChg>
        <pc:picChg chg="add mod modCrop">
          <ac:chgData name="Abels, Patrick" userId="ba666de4-0d21-43a6-8e66-51a18aae1b4a" providerId="ADAL" clId="{514C03FD-32BB-43B8-9EE7-F049644D3BA6}" dt="2024-03-05T17:24:00.662" v="15" actId="1076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42.967" v="241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14C03FD-32BB-43B8-9EE7-F049644D3BA6}" dt="2024-03-05T20:55:54.315" v="199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14C03FD-32BB-43B8-9EE7-F049644D3BA6}" dt="2024-03-05T20:58:32.335" v="237" actId="14100"/>
          <ac:picMkLst>
            <pc:docMk/>
            <pc:sldMk cId="1535252720" sldId="269"/>
            <ac:picMk id="4" creationId="{4FB07E2C-1DB9-195A-E0D7-A9484E15724C}"/>
          </ac:picMkLst>
        </pc:picChg>
        <pc:picChg chg="del">
          <ac:chgData name="Abels, Patrick" userId="ba666de4-0d21-43a6-8e66-51a18aae1b4a" providerId="ADAL" clId="{514C03FD-32BB-43B8-9EE7-F049644D3BA6}" dt="2024-03-05T20:55:33.438" v="181" actId="478"/>
          <ac:picMkLst>
            <pc:docMk/>
            <pc:sldMk cId="1535252720" sldId="269"/>
            <ac:picMk id="5" creationId="{3C391161-7920-C655-A6E6-E4894A8D1ADE}"/>
          </ac:picMkLst>
        </pc:picChg>
        <pc:picChg chg="add mod">
          <ac:chgData name="Abels, Patrick" userId="ba666de4-0d21-43a6-8e66-51a18aae1b4a" providerId="ADAL" clId="{514C03FD-32BB-43B8-9EE7-F049644D3BA6}" dt="2024-03-05T20:58:42.967" v="241" actId="1076"/>
          <ac:picMkLst>
            <pc:docMk/>
            <pc:sldMk cId="1535252720" sldId="269"/>
            <ac:picMk id="6" creationId="{ACD20529-F9AD-FC2B-9693-9630DD880763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19.344" v="23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14C03FD-32BB-43B8-9EE7-F049644D3BA6}" dt="2024-03-05T20:58:19.344" v="23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514C03FD-32BB-43B8-9EE7-F049644D3BA6}" dt="2024-03-05T20:58:06.494" v="220" actId="478"/>
          <ac:picMkLst>
            <pc:docMk/>
            <pc:sldMk cId="1722427942" sldId="273"/>
            <ac:picMk id="4" creationId="{BA3F1C55-78E2-DB4E-4BA5-8C3D65848EEE}"/>
          </ac:picMkLst>
        </pc:picChg>
        <pc:picChg chg="add mod">
          <ac:chgData name="Abels, Patrick" userId="ba666de4-0d21-43a6-8e66-51a18aae1b4a" providerId="ADAL" clId="{514C03FD-32BB-43B8-9EE7-F049644D3BA6}" dt="2024-03-05T20:58:13.045" v="224" actId="1076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514C03FD-32BB-43B8-9EE7-F049644D3BA6}" dt="2024-03-05T17:23:12.289" v="1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514C03FD-32BB-43B8-9EE7-F049644D3BA6}" dt="2024-03-05T17:23:12.289" v="1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14C03FD-32BB-43B8-9EE7-F049644D3BA6}" dt="2024-03-05T20:51:15.876" v="172" actId="6549"/>
        <pc:sldMkLst>
          <pc:docMk/>
          <pc:sldMk cId="4188792782" sldId="275"/>
        </pc:sldMkLst>
        <pc:spChg chg="mod">
          <ac:chgData name="Abels, Patrick" userId="ba666de4-0d21-43a6-8e66-51a18aae1b4a" providerId="ADAL" clId="{514C03FD-32BB-43B8-9EE7-F049644D3BA6}" dt="2024-03-05T17:31:02.202" v="50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514C03FD-32BB-43B8-9EE7-F049644D3BA6}" dt="2024-03-05T17:29:48.003" v="17" actId="20577"/>
          <ac:spMkLst>
            <pc:docMk/>
            <pc:sldMk cId="4188792782" sldId="275"/>
            <ac:spMk id="3" creationId="{DE287186-0EB6-0464-DD2D-E6DDC50BD359}"/>
          </ac:spMkLst>
        </pc:spChg>
        <pc:spChg chg="mod ord">
          <ac:chgData name="Abels, Patrick" userId="ba666de4-0d21-43a6-8e66-51a18aae1b4a" providerId="ADAL" clId="{514C03FD-32BB-43B8-9EE7-F049644D3BA6}" dt="2024-03-05T17:36:40.601" v="127" actId="166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514C03FD-32BB-43B8-9EE7-F049644D3BA6}" dt="2024-03-05T20:51:02.912" v="166" actId="207"/>
          <ac:spMkLst>
            <pc:docMk/>
            <pc:sldMk cId="4188792782" sldId="275"/>
            <ac:spMk id="26" creationId="{590F2371-B7CF-FF47-D267-D91AF9F4C2DD}"/>
          </ac:spMkLst>
        </pc:spChg>
        <pc:spChg chg="mod ord">
          <ac:chgData name="Abels, Patrick" userId="ba666de4-0d21-43a6-8e66-51a18aae1b4a" providerId="ADAL" clId="{514C03FD-32BB-43B8-9EE7-F049644D3BA6}" dt="2024-03-05T20:51:15.876" v="172" actId="6549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514C03FD-32BB-43B8-9EE7-F049644D3BA6}" dt="2024-03-05T17:37:31.361" v="140" actId="1035"/>
          <ac:spMkLst>
            <pc:docMk/>
            <pc:sldMk cId="4188792782" sldId="275"/>
            <ac:spMk id="28" creationId="{1FAEBEF0-991A-3A9C-3E67-358CA99C722D}"/>
          </ac:spMkLst>
        </pc:spChg>
        <pc:spChg chg="mod ord">
          <ac:chgData name="Abels, Patrick" userId="ba666de4-0d21-43a6-8e66-51a18aae1b4a" providerId="ADAL" clId="{514C03FD-32BB-43B8-9EE7-F049644D3BA6}" dt="2024-03-05T17:37:34.880" v="148" actId="1036"/>
          <ac:spMkLst>
            <pc:docMk/>
            <pc:sldMk cId="4188792782" sldId="275"/>
            <ac:spMk id="29" creationId="{A68D7E35-29A8-0631-C6D6-58278041B651}"/>
          </ac:spMkLst>
        </pc:spChg>
        <pc:spChg chg="mod ord">
          <ac:chgData name="Abels, Patrick" userId="ba666de4-0d21-43a6-8e66-51a18aae1b4a" providerId="ADAL" clId="{514C03FD-32BB-43B8-9EE7-F049644D3BA6}" dt="2024-03-05T17:37:39.338" v="154" actId="1035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514C03FD-32BB-43B8-9EE7-F049644D3BA6}" dt="2024-03-05T17:37:22.465" v="134" actId="207"/>
          <ac:spMkLst>
            <pc:docMk/>
            <pc:sldMk cId="4188792782" sldId="275"/>
            <ac:spMk id="31" creationId="{6A25111A-C3F8-5EC7-918E-855E5CFED9CD}"/>
          </ac:spMkLst>
        </pc:spChg>
        <pc:picChg chg="add mod">
          <ac:chgData name="Abels, Patrick" userId="ba666de4-0d21-43a6-8e66-51a18aae1b4a" providerId="ADAL" clId="{514C03FD-32BB-43B8-9EE7-F049644D3BA6}" dt="2024-03-05T17:33:58.095" v="62" actId="1036"/>
          <ac:picMkLst>
            <pc:docMk/>
            <pc:sldMk cId="4188792782" sldId="275"/>
            <ac:picMk id="5" creationId="{1D6C4422-819C-B5DB-EC1E-50C60AE39A65}"/>
          </ac:picMkLst>
        </pc:picChg>
        <pc:picChg chg="del">
          <ac:chgData name="Abels, Patrick" userId="ba666de4-0d21-43a6-8e66-51a18aae1b4a" providerId="ADAL" clId="{514C03FD-32BB-43B8-9EE7-F049644D3BA6}" dt="2024-03-05T17:36:47.227" v="128" actId="478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3:45.633" v="180" actId="1037"/>
        <pc:sldMkLst>
          <pc:docMk/>
          <pc:sldMk cId="2432261518" sldId="276"/>
        </pc:sldMkLst>
        <pc:picChg chg="add mod">
          <ac:chgData name="Abels, Patrick" userId="ba666de4-0d21-43a6-8e66-51a18aae1b4a" providerId="ADAL" clId="{514C03FD-32BB-43B8-9EE7-F049644D3BA6}" dt="2024-03-05T20:53:45.633" v="180" actId="1037"/>
          <ac:picMkLst>
            <pc:docMk/>
            <pc:sldMk cId="2432261518" sldId="276"/>
            <ac:picMk id="3" creationId="{A5B927C9-B994-3D2B-555C-6371581E3BD8}"/>
          </ac:picMkLst>
        </pc:picChg>
        <pc:picChg chg="del">
          <ac:chgData name="Abels, Patrick" userId="ba666de4-0d21-43a6-8e66-51a18aae1b4a" providerId="ADAL" clId="{514C03FD-32BB-43B8-9EE7-F049644D3BA6}" dt="2024-03-05T20:51:45.852" v="173" actId="478"/>
          <ac:picMkLst>
            <pc:docMk/>
            <pc:sldMk cId="2432261518" sldId="276"/>
            <ac:picMk id="9" creationId="{27CA68AE-BD63-9357-7798-D97D7A0625D1}"/>
          </ac:picMkLst>
        </pc:picChg>
        <pc:picChg chg="del">
          <ac:chgData name="Abels, Patrick" userId="ba666de4-0d21-43a6-8e66-51a18aae1b4a" providerId="ADAL" clId="{514C03FD-32BB-43B8-9EE7-F049644D3BA6}" dt="2024-03-05T20:51:47.216" v="174" actId="478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del mod">
        <pc:chgData name="Abels, Patrick" userId="ba666de4-0d21-43a6-8e66-51a18aae1b4a" providerId="ADAL" clId="{514C03FD-32BB-43B8-9EE7-F049644D3BA6}" dt="2024-03-05T20:58:25.491" v="235" actId="47"/>
        <pc:sldMkLst>
          <pc:docMk/>
          <pc:sldMk cId="3373920862" sldId="277"/>
        </pc:sldMkLst>
        <pc:spChg chg="mod">
          <ac:chgData name="Abels, Patrick" userId="ba666de4-0d21-43a6-8e66-51a18aae1b4a" providerId="ADAL" clId="{514C03FD-32BB-43B8-9EE7-F049644D3BA6}" dt="2024-03-05T20:57:01.951" v="215" actId="6549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514C03FD-32BB-43B8-9EE7-F049644D3BA6}" dt="2024-03-05T20:56:54.421" v="200" actId="478"/>
          <ac:picMkLst>
            <pc:docMk/>
            <pc:sldMk cId="3373920862" sldId="277"/>
            <ac:picMk id="4" creationId="{B7B2148E-EB22-7553-C85B-D8DDB9F0378D}"/>
          </ac:picMkLst>
        </pc:picChg>
        <pc:picChg chg="add del">
          <ac:chgData name="Abels, Patrick" userId="ba666de4-0d21-43a6-8e66-51a18aae1b4a" providerId="ADAL" clId="{514C03FD-32BB-43B8-9EE7-F049644D3BA6}" dt="2024-03-05T20:58:23.859" v="234" actId="21"/>
          <ac:picMkLst>
            <pc:docMk/>
            <pc:sldMk cId="3373920862" sldId="277"/>
            <ac:picMk id="5" creationId="{ACD20529-F9AD-FC2B-9693-9630DD880763}"/>
          </ac:picMkLst>
        </pc:picChg>
        <pc:picChg chg="add del mod">
          <ac:chgData name="Abels, Patrick" userId="ba666de4-0d21-43a6-8e66-51a18aae1b4a" providerId="ADAL" clId="{514C03FD-32BB-43B8-9EE7-F049644D3BA6}" dt="2024-03-05T20:58:03.937" v="219" actId="21"/>
          <ac:picMkLst>
            <pc:docMk/>
            <pc:sldMk cId="3373920862" sldId="277"/>
            <ac:picMk id="7" creationId="{C03A38BD-DDD8-BAFD-C94D-286CCB127D6F}"/>
          </ac:picMkLst>
        </pc:picChg>
        <pc:picChg chg="del">
          <ac:chgData name="Abels, Patrick" userId="ba666de4-0d21-43a6-8e66-51a18aae1b4a" providerId="ADAL" clId="{514C03FD-32BB-43B8-9EE7-F049644D3BA6}" dt="2024-03-05T20:56:56.081" v="201" actId="478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1:00:47.265" v="269" actId="1036"/>
        <pc:sldMkLst>
          <pc:docMk/>
          <pc:sldMk cId="3317942293" sldId="278"/>
        </pc:sldMkLst>
        <pc:picChg chg="del">
          <ac:chgData name="Abels, Patrick" userId="ba666de4-0d21-43a6-8e66-51a18aae1b4a" providerId="ADAL" clId="{514C03FD-32BB-43B8-9EE7-F049644D3BA6}" dt="2024-03-05T20:59:42.243" v="242" actId="478"/>
          <ac:picMkLst>
            <pc:docMk/>
            <pc:sldMk cId="3317942293" sldId="278"/>
            <ac:picMk id="5" creationId="{141C490E-DF11-7326-F32F-0E6CAF102964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6" creationId="{7958D677-9CB8-ADAB-A9B4-E9F5654DCF0C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7" creationId="{44F31F0D-2CBA-A11D-EDD5-B5A73AA072C9}"/>
          </ac:picMkLst>
        </pc:picChg>
      </pc:sldChg>
      <pc:sldChg chg="del">
        <pc:chgData name="Abels, Patrick" userId="ba666de4-0d21-43a6-8e66-51a18aae1b4a" providerId="ADAL" clId="{514C03FD-32BB-43B8-9EE7-F049644D3BA6}" dt="2024-03-05T20:58:27.639" v="236" actId="47"/>
        <pc:sldMkLst>
          <pc:docMk/>
          <pc:sldMk cId="1466867817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id="{16345FA5-8466-AB3F-2BF9-CDB803129ED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E1B02-DF84-EF96-3B15-B98CBC494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A4A0-BDA3-844E-168B-0B3C74045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377390" cy="646112"/>
          </a:xfrm>
        </p:spPr>
        <p:txBody>
          <a:bodyPr/>
          <a:lstStyle/>
          <a:p>
            <a:r>
              <a:rPr lang="en-GB" dirty="0" err="1"/>
              <a:t>Empirische</a:t>
            </a:r>
            <a:r>
              <a:rPr lang="en-GB" dirty="0"/>
              <a:t> </a:t>
            </a:r>
            <a:r>
              <a:rPr lang="en-GB" dirty="0" err="1"/>
              <a:t>Standardabweichung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D3A61A54-7E75-EA3E-44A0-4E76862318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2000" b="1" dirty="0">
                  <a:solidFill>
                    <a:srgbClr val="FFC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b="1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GB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r>
                                        <a:rPr lang="en-GB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DE" b="1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b="1" dirty="0">
                  <a:solidFill>
                    <a:srgbClr val="FFC000"/>
                  </a:solidFill>
                </a:endParaRPr>
              </a:p>
              <a:p>
                <a:endParaRPr lang="en-GB" sz="1600" b="1" dirty="0">
                  <a:solidFill>
                    <a:srgbClr val="FFC000"/>
                  </a:solidFill>
                </a:endParaRPr>
              </a:p>
              <a:p>
                <a:r>
                  <a:rPr lang="en-GB" sz="2000" dirty="0" err="1"/>
                  <a:t>Beispiel</a:t>
                </a:r>
                <a:r>
                  <a:rPr lang="en-GB" sz="2000" dirty="0"/>
                  <a:t>: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</m:acc>
                      <m:r>
                        <a:rPr lang="en-GB" sz="2000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𝟑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𝟒</m:t>
                          </m:r>
                          <m:r>
                            <a:rPr lang="en-GB" sz="2000" b="1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𝟏𝟎</m:t>
                          </m:r>
                        </m:den>
                      </m:f>
                      <m:r>
                        <a:rPr lang="en-GB" sz="2000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000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000" b="1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</m:e>
                      </m:ra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D3A61A54-7E75-EA3E-44A0-4E7686231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  <a:blipFill>
                <a:blip r:embed="rId2"/>
                <a:stretch>
                  <a:fillRect l="-571" b="-119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56E1C-04CE-B928-3E61-A06462569AE5}"/>
              </a:ext>
            </a:extLst>
          </p:cNvPr>
          <p:cNvCxnSpPr/>
          <p:nvPr/>
        </p:nvCxnSpPr>
        <p:spPr>
          <a:xfrm>
            <a:off x="8647836" y="6276763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DAADA9-664F-5110-F5F0-BF3D65F5E67B}"/>
              </a:ext>
            </a:extLst>
          </p:cNvPr>
          <p:cNvCxnSpPr>
            <a:cxnSpLocks/>
          </p:cNvCxnSpPr>
          <p:nvPr/>
        </p:nvCxnSpPr>
        <p:spPr>
          <a:xfrm flipH="1" flipV="1">
            <a:off x="8641746" y="3257879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30">
            <a:extLst>
              <a:ext uri="{FF2B5EF4-FFF2-40B4-BE49-F238E27FC236}">
                <a16:creationId xmlns:a16="http://schemas.microsoft.com/office/drawing/2014/main" id="{FAC415E1-62B4-7B72-DBEC-9013FDF59F8E}"/>
              </a:ext>
            </a:extLst>
          </p:cNvPr>
          <p:cNvGraphicFramePr>
            <a:graphicFrameLocks noGrp="1"/>
          </p:cNvGraphicFramePr>
          <p:nvPr/>
        </p:nvGraphicFramePr>
        <p:xfrm>
          <a:off x="8647837" y="6357767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8" name="Table 31">
            <a:extLst>
              <a:ext uri="{FF2B5EF4-FFF2-40B4-BE49-F238E27FC236}">
                <a16:creationId xmlns:a16="http://schemas.microsoft.com/office/drawing/2014/main" id="{9B9BABCF-9EA3-B7CC-D8E5-295FC4601BF5}"/>
              </a:ext>
            </a:extLst>
          </p:cNvPr>
          <p:cNvGraphicFramePr>
            <a:graphicFrameLocks noGrp="1"/>
          </p:cNvGraphicFramePr>
          <p:nvPr/>
        </p:nvGraphicFramePr>
        <p:xfrm>
          <a:off x="8282506" y="3257879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928E923-751F-6F85-0E05-490ED0BE659C}"/>
              </a:ext>
            </a:extLst>
          </p:cNvPr>
          <p:cNvSpPr/>
          <p:nvPr/>
        </p:nvSpPr>
        <p:spPr>
          <a:xfrm>
            <a:off x="8664559" y="6039300"/>
            <a:ext cx="625776" cy="237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382B3-1975-837F-5A27-35AE70F32EAF}"/>
              </a:ext>
            </a:extLst>
          </p:cNvPr>
          <p:cNvSpPr/>
          <p:nvPr/>
        </p:nvSpPr>
        <p:spPr>
          <a:xfrm>
            <a:off x="9912114" y="4862629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63EB08-64DF-17F3-EF56-969CAB877C3D}"/>
              </a:ext>
            </a:extLst>
          </p:cNvPr>
          <p:cNvSpPr/>
          <p:nvPr/>
        </p:nvSpPr>
        <p:spPr>
          <a:xfrm>
            <a:off x="9295429" y="5624631"/>
            <a:ext cx="625776" cy="65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73DD80-69AF-8C0C-FA17-ECC06B57BD73}"/>
              </a:ext>
            </a:extLst>
          </p:cNvPr>
          <p:cNvSpPr/>
          <p:nvPr/>
        </p:nvSpPr>
        <p:spPr>
          <a:xfrm>
            <a:off x="10532353" y="5617538"/>
            <a:ext cx="625776" cy="655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B5BDD-850A-FA9E-5F5B-C5FE5EBAB9A8}"/>
              </a:ext>
            </a:extLst>
          </p:cNvPr>
          <p:cNvSpPr/>
          <p:nvPr/>
        </p:nvSpPr>
        <p:spPr>
          <a:xfrm>
            <a:off x="11156849" y="6030800"/>
            <a:ext cx="625776" cy="237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DE0E6C-6187-E493-F219-12124364BE92}"/>
                  </a:ext>
                </a:extLst>
              </p:cNvPr>
              <p:cNvSpPr txBox="1"/>
              <p:nvPr/>
            </p:nvSpPr>
            <p:spPr>
              <a:xfrm>
                <a:off x="9562045" y="3872206"/>
                <a:ext cx="22205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240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𝒙</m:t>
                          </m:r>
                        </m:e>
                      </m:acc>
                      <m:r>
                        <a:rPr lang="en-GB" sz="2400" b="1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GB" sz="2400" b="1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𝟑</m:t>
                      </m:r>
                    </m:oMath>
                  </m:oMathPara>
                </a14:m>
                <a:endParaRPr lang="en-GB" sz="2400" b="1">
                  <a:solidFill>
                    <a:srgbClr val="FFC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DE0E6C-6187-E493-F219-12124364B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045" y="3872206"/>
                <a:ext cx="222058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FC29B6CA-D939-BAE1-5B19-6FE3D6BB4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6216"/>
              </p:ext>
            </p:extLst>
          </p:nvPr>
        </p:nvGraphicFramePr>
        <p:xfrm>
          <a:off x="1611580" y="4242049"/>
          <a:ext cx="62352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525">
                  <a:extLst>
                    <a:ext uri="{9D8B030D-6E8A-4147-A177-3AD203B41FA5}">
                      <a16:colId xmlns:a16="http://schemas.microsoft.com/office/drawing/2014/main" val="2268700327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36758132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720406420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944728191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343468894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3382259977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1880389066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79448731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193142749"/>
                    </a:ext>
                  </a:extLst>
                </a:gridCol>
                <a:gridCol w="623525">
                  <a:extLst>
                    <a:ext uri="{9D8B030D-6E8A-4147-A177-3AD203B41FA5}">
                      <a16:colId xmlns:a16="http://schemas.microsoft.com/office/drawing/2014/main" val="223413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331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774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3327C-8399-2EED-9B2D-E16306E87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EdM96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C1823-C4D2-B040-072F-5F59436E5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"/>
          <a:stretch/>
        </p:blipFill>
        <p:spPr>
          <a:xfrm>
            <a:off x="243650" y="1988992"/>
            <a:ext cx="11500675" cy="44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FC77BA-B889-5F22-D9B2-F4D26F4A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41646-A85B-30BC-58CB-3392A24D0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EdM97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FC9CC-FF0F-B36C-FDEF-57AD03290E4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1927377"/>
            <a:ext cx="7381875" cy="482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98DE5-2CF0-271D-E996-11E6C9A8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77" y="2046511"/>
            <a:ext cx="3515458" cy="170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712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E30B3-3B8D-33AF-A160-FEFBC2C4F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F067D-45C0-0161-D75D-82117D12E8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EdM98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C15F0-296F-783F-6EF2-30DCE04C1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/>
          <a:stretch/>
        </p:blipFill>
        <p:spPr>
          <a:xfrm>
            <a:off x="2406888" y="1920728"/>
            <a:ext cx="7173047" cy="478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CE62CB-FAD4-2A10-B7CB-D771FF877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" t="3205" r="1797" b="14779"/>
          <a:stretch/>
        </p:blipFill>
        <p:spPr>
          <a:xfrm>
            <a:off x="6096000" y="1964724"/>
            <a:ext cx="3841858" cy="21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64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Berechne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deiner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jeder Frage die </a:t>
            </a:r>
            <a:r>
              <a:rPr lang="en-GB" dirty="0" err="1"/>
              <a:t>Empirische</a:t>
            </a:r>
            <a:r>
              <a:rPr lang="en-GB" dirty="0"/>
              <a:t> </a:t>
            </a:r>
            <a:r>
              <a:rPr lang="en-GB" dirty="0" err="1"/>
              <a:t>Standardabweichung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einer Formel (Recherche!).</a:t>
            </a:r>
            <a:endParaRPr lang="en-DE" dirty="0"/>
          </a:p>
        </p:txBody>
      </p:sp>
      <p:pic>
        <p:nvPicPr>
          <p:cNvPr id="1026" name="Picture 2" descr="Excel: Die wichtigsten Formeln | heise online">
            <a:extLst>
              <a:ext uri="{FF2B5EF4-FFF2-40B4-BE49-F238E27FC236}">
                <a16:creationId xmlns:a16="http://schemas.microsoft.com/office/drawing/2014/main" id="{243F7426-461A-AB6C-4824-CE515D05F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28" b="81373" l="30888" r="69257">
                        <a14:foregroundMark x1="33591" y1="51588" x2="52944" y2="28326"/>
                        <a14:foregroundMark x1="39961" y1="48841" x2="57722" y2="65236"/>
                        <a14:foregroundMark x1="57722" y1="65236" x2="58832" y2="67725"/>
                        <a14:foregroundMark x1="35956" y1="42060" x2="36438" y2="49099"/>
                        <a14:foregroundMark x1="36438" y1="49099" x2="38320" y2="56996"/>
                        <a14:foregroundMark x1="46139" y1="73991" x2="56274" y2="74678"/>
                        <a14:foregroundMark x1="56274" y1="74678" x2="64189" y2="74335"/>
                        <a14:foregroundMark x1="62983" y1="27210" x2="58784" y2="41373"/>
                        <a14:foregroundMark x1="47153" y1="25665" x2="57625" y2="26867"/>
                        <a14:foregroundMark x1="57625" y1="26867" x2="61680" y2="33476"/>
                        <a14:foregroundMark x1="61680" y1="33476" x2="59315" y2="35107"/>
                        <a14:foregroundMark x1="52365" y1="20086" x2="61631" y2="21373"/>
                        <a14:foregroundMark x1="61631" y1="21373" x2="65203" y2="29185"/>
                        <a14:foregroundMark x1="65203" y1="29185" x2="62886" y2="33219"/>
                        <a14:foregroundMark x1="69257" y1="76910" x2="68243" y2="44721"/>
                        <a14:foregroundMark x1="67519" y1="75622" x2="59266" y2="79313"/>
                        <a14:foregroundMark x1="59266" y1="79313" x2="47973" y2="76395"/>
                        <a14:foregroundMark x1="47973" y1="76395" x2="47732" y2="75622"/>
                        <a14:foregroundMark x1="33301" y1="39485" x2="33784" y2="53133"/>
                        <a14:foregroundMark x1="33784" y1="53133" x2="36486" y2="60429"/>
                        <a14:foregroundMark x1="39624" y1="52790" x2="48069" y2="43090"/>
                        <a14:foregroundMark x1="42230" y1="58798" x2="43098" y2="40000"/>
                        <a14:foregroundMark x1="35956" y1="35193" x2="32046" y2="51502"/>
                        <a14:foregroundMark x1="32046" y1="51502" x2="32915" y2="60601"/>
                        <a14:foregroundMark x1="32915" y1="60601" x2="36052" y2="61888"/>
                        <a14:foregroundMark x1="44981" y1="78283" x2="52220" y2="77339"/>
                        <a14:foregroundMark x1="52220" y1="77339" x2="64672" y2="79914"/>
                        <a14:foregroundMark x1="48890" y1="80172" x2="60473" y2="79742"/>
                        <a14:foregroundMark x1="60328" y1="55365" x2="53041" y2="69871"/>
                        <a14:foregroundMark x1="53041" y1="69871" x2="45849" y2="77597"/>
                        <a14:foregroundMark x1="45849" y1="77597" x2="44836" y2="77597"/>
                        <a14:foregroundMark x1="61390" y1="74936" x2="47732" y2="71588"/>
                        <a14:foregroundMark x1="47732" y1="71588" x2="47780" y2="50815"/>
                        <a14:foregroundMark x1="47780" y1="50815" x2="58060" y2="56910"/>
                        <a14:foregroundMark x1="58060" y1="56910" x2="53089" y2="70901"/>
                        <a14:foregroundMark x1="53089" y1="70901" x2="50145" y2="69785"/>
                        <a14:foregroundMark x1="44836" y1="43262" x2="55068" y2="50215"/>
                        <a14:foregroundMark x1="55068" y1="50215" x2="60473" y2="70472"/>
                        <a14:foregroundMark x1="60473" y1="70472" x2="48745" y2="71931"/>
                        <a14:foregroundMark x1="48745" y1="71931" x2="43967" y2="61373"/>
                        <a14:foregroundMark x1="43967" y1="61373" x2="48890" y2="44549"/>
                        <a14:foregroundMark x1="48890" y1="44549" x2="52413" y2="41803"/>
                        <a14:foregroundMark x1="61245" y1="52532" x2="64044" y2="62318"/>
                        <a14:foregroundMark x1="64044" y1="62318" x2="59604" y2="64893"/>
                        <a14:foregroundMark x1="59604" y1="64893" x2="64720" y2="51245"/>
                        <a14:foregroundMark x1="64720" y1="51245" x2="65444" y2="55107"/>
                        <a14:foregroundMark x1="65830" y1="63262" x2="66602" y2="71245"/>
                        <a14:foregroundMark x1="66602" y1="71245" x2="68050" y2="68155"/>
                        <a14:foregroundMark x1="68098" y1="76738" x2="59025" y2="81545"/>
                        <a14:foregroundMark x1="38176" y1="41888" x2="38562" y2="46352"/>
                        <a14:foregroundMark x1="37210" y1="58112" x2="36969" y2="60858"/>
                        <a14:foregroundMark x1="43774" y1="56481" x2="44595" y2="60000"/>
                        <a14:foregroundMark x1="30985" y1="40773" x2="30936" y2="54249"/>
                        <a14:foregroundMark x1="61969" y1="19828" x2="66699" y2="29957"/>
                        <a14:foregroundMark x1="66699" y1="29957" x2="66216" y2="3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58" t="13589" r="27908" b="13044"/>
          <a:stretch/>
        </p:blipFill>
        <p:spPr bwMode="auto">
          <a:xfrm>
            <a:off x="4532456" y="3340358"/>
            <a:ext cx="3127088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941E72-132F-1D8B-E868-04D8E8734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Arithmetisches</a:t>
            </a:r>
            <a:r>
              <a:rPr lang="en-GB" dirty="0"/>
              <a:t> Mittel: ...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Median: ...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Modalwert</a:t>
            </a:r>
            <a:r>
              <a:rPr lang="en-GB" dirty="0"/>
              <a:t>: ...</a:t>
            </a:r>
            <a:endParaRPr lang="en-D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883722-D595-602F-AD1A-295179BB3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8553"/>
              </p:ext>
            </p:extLst>
          </p:nvPr>
        </p:nvGraphicFramePr>
        <p:xfrm>
          <a:off x="2032000" y="2037812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0193224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8077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84460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163776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154409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5015995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713601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8529242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408879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625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0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7947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kann ich die </a:t>
            </a:r>
            <a:r>
              <a:rPr lang="en-GB" b="1" dirty="0" err="1">
                <a:solidFill>
                  <a:srgbClr val="FFC000"/>
                </a:solidFill>
              </a:rPr>
              <a:t>Streuung</a:t>
            </a:r>
            <a:r>
              <a:rPr lang="en-GB" dirty="0"/>
              <a:t> einer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einer </a:t>
            </a:r>
            <a:r>
              <a:rPr lang="en-GB" dirty="0" err="1"/>
              <a:t>einzigen</a:t>
            </a:r>
            <a:r>
              <a:rPr lang="en-GB" dirty="0"/>
              <a:t> </a:t>
            </a:r>
            <a:r>
              <a:rPr lang="en-GB" dirty="0" err="1"/>
              <a:t>Zahl</a:t>
            </a:r>
            <a:r>
              <a:rPr lang="en-GB" dirty="0"/>
              <a:t> </a:t>
            </a:r>
            <a:r>
              <a:rPr lang="en-GB" dirty="0" err="1"/>
              <a:t>beschreiben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1349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6535CC-DAAE-D831-99DA-7248AAF3D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A57D584-557E-E3F2-B8F2-E085CA28FC27}"/>
              </a:ext>
            </a:extLst>
          </p:cNvPr>
          <p:cNvSpPr txBox="1">
            <a:spLocks/>
          </p:cNvSpPr>
          <p:nvPr/>
        </p:nvSpPr>
        <p:spPr>
          <a:xfrm>
            <a:off x="138112" y="88409"/>
            <a:ext cx="11915775" cy="191176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/>
              <a:t>Döner in Berlin</a:t>
            </a:r>
          </a:p>
          <a:p>
            <a:r>
              <a:rPr lang="en-GB" sz="4400" dirty="0"/>
              <a:t>Zu welchem </a:t>
            </a:r>
            <a:r>
              <a:rPr lang="en-GB" sz="4400" dirty="0" err="1"/>
              <a:t>gehst</a:t>
            </a:r>
            <a:r>
              <a:rPr lang="en-GB" sz="4400" dirty="0"/>
              <a:t> du?</a:t>
            </a:r>
            <a:endParaRPr lang="en-DE" sz="4400" dirty="0"/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97052F5-E01A-8F66-2C12-742DB0B69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000" l="10000" r="90000">
                        <a14:foregroundMark x1="42250" y1="23500" x2="49625" y2="19125"/>
                        <a14:foregroundMark x1="60125" y1="24375" x2="50125" y2="11750"/>
                        <a14:foregroundMark x1="37375" y1="92000" x2="37375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24" y="4074587"/>
            <a:ext cx="2547570" cy="2547570"/>
          </a:xfrm>
          <a:prstGeom prst="rect">
            <a:avLst/>
          </a:prstGeom>
        </p:spPr>
      </p:pic>
      <p:pic>
        <p:nvPicPr>
          <p:cNvPr id="5" name="Picture 4" descr="A cartoon of a person holding a cane&#10;&#10;Description automatically generated with low confidence">
            <a:extLst>
              <a:ext uri="{FF2B5EF4-FFF2-40B4-BE49-F238E27FC236}">
                <a16:creationId xmlns:a16="http://schemas.microsoft.com/office/drawing/2014/main" id="{2E1C7D11-8D14-25C5-D89F-87D398190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2" b="92188" l="9973" r="89891">
                        <a14:foregroundMark x1="44536" y1="92188" x2="68033" y2="91406"/>
                        <a14:foregroundMark x1="45082" y1="27734" x2="45082" y2="24512"/>
                        <a14:foregroundMark x1="70765" y1="13770" x2="70765" y2="13770"/>
                        <a14:foregroundMark x1="66940" y1="11719" x2="54508" y2="8105"/>
                        <a14:foregroundMark x1="73634" y1="13770" x2="67486" y2="8984"/>
                        <a14:foregroundMark x1="10929" y1="54980" x2="18716" y2="47363"/>
                        <a14:foregroundMark x1="36066" y1="46973" x2="45628" y2="42188"/>
                        <a14:foregroundMark x1="78689" y1="30957" x2="87022" y2="35742"/>
                        <a14:foregroundMark x1="33880" y1="48535" x2="42213" y2="47363"/>
                        <a14:foregroundMark x1="47814" y1="46582" x2="48907" y2="40918"/>
                        <a14:foregroundMark x1="64617" y1="34180" x2="66940" y2="31348"/>
                        <a14:foregroundMark x1="53415" y1="37402" x2="47814" y2="37402"/>
                        <a14:foregroundMark x1="53552" y1="4102" x2="57650" y2="4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03" y="3922148"/>
            <a:ext cx="1898903" cy="26563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71F5B68-8DE8-871E-2390-8CE4DB8C9F6A}"/>
              </a:ext>
            </a:extLst>
          </p:cNvPr>
          <p:cNvSpPr/>
          <p:nvPr/>
        </p:nvSpPr>
        <p:spPr>
          <a:xfrm flipH="1">
            <a:off x="9387622" y="2935852"/>
            <a:ext cx="2547569" cy="942677"/>
          </a:xfrm>
          <a:prstGeom prst="cloudCallout">
            <a:avLst>
              <a:gd name="adj1" fmla="val -24166"/>
              <a:gd name="adj2" fmla="val 103764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err="1">
                <a:solidFill>
                  <a:schemeClr val="bg1"/>
                </a:solidFill>
              </a:rPr>
              <a:t>Hauptsache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 b="1" err="1">
                <a:solidFill>
                  <a:schemeClr val="bg1"/>
                </a:solidFill>
              </a:rPr>
              <a:t>kein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 b="1" err="1">
                <a:solidFill>
                  <a:schemeClr val="bg1"/>
                </a:solidFill>
              </a:rPr>
              <a:t>Risiko</a:t>
            </a:r>
            <a:r>
              <a:rPr lang="en-GB" b="1">
                <a:solidFill>
                  <a:schemeClr val="bg1"/>
                </a:solidFill>
              </a:rPr>
              <a:t>…</a:t>
            </a:r>
            <a:endParaRPr lang="en-DE" b="1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66AC73D-5679-DB54-D6D2-2959C0FA82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83" y="4595046"/>
            <a:ext cx="2027111" cy="2027111"/>
          </a:xfrm>
          <a:prstGeom prst="rect">
            <a:avLst/>
          </a:prstGeom>
        </p:spPr>
      </p:pic>
      <p:pic>
        <p:nvPicPr>
          <p:cNvPr id="8" name="Picture 7" descr="A sandwich with meat and vegetables&#10;&#10;Description automatically generated with medium confidence">
            <a:extLst>
              <a:ext uri="{FF2B5EF4-FFF2-40B4-BE49-F238E27FC236}">
                <a16:creationId xmlns:a16="http://schemas.microsoft.com/office/drawing/2014/main" id="{28783F97-958F-A174-BBFD-6ED53C777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26" y="-55176"/>
            <a:ext cx="3048161" cy="2187611"/>
          </a:xfrm>
          <a:prstGeom prst="rect">
            <a:avLst/>
          </a:prstGeom>
        </p:spPr>
      </p:pic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CBEB0545-AEFB-E456-5C9B-8AB69B98C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22861"/>
              </p:ext>
            </p:extLst>
          </p:nvPr>
        </p:nvGraphicFramePr>
        <p:xfrm>
          <a:off x="1575483" y="2000170"/>
          <a:ext cx="1898902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902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Google-</a:t>
                      </a:r>
                      <a:r>
                        <a:rPr lang="en-GB" dirty="0" err="1">
                          <a:solidFill>
                            <a:sysClr val="windowText" lastClr="000000"/>
                          </a:solidFill>
                        </a:rPr>
                        <a:t>Bewertungen</a:t>
                      </a:r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 von </a:t>
                      </a:r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Döner2000</a:t>
                      </a:r>
                      <a:endParaRPr lang="en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sp>
        <p:nvSpPr>
          <p:cNvPr id="10" name="Star: 5 Points 9">
            <a:extLst>
              <a:ext uri="{FF2B5EF4-FFF2-40B4-BE49-F238E27FC236}">
                <a16:creationId xmlns:a16="http://schemas.microsoft.com/office/drawing/2014/main" id="{EBAEA9BA-7211-B62A-38BC-E37AF05B6E0F}"/>
              </a:ext>
            </a:extLst>
          </p:cNvPr>
          <p:cNvSpPr/>
          <p:nvPr/>
        </p:nvSpPr>
        <p:spPr>
          <a:xfrm>
            <a:off x="1638354" y="2942291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B668D70-BAE3-D15A-777E-F41DA1FCF49E}"/>
              </a:ext>
            </a:extLst>
          </p:cNvPr>
          <p:cNvSpPr/>
          <p:nvPr/>
        </p:nvSpPr>
        <p:spPr>
          <a:xfrm>
            <a:off x="1993900" y="2940432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3EB5D54F-5861-B950-A0A1-A2998BC5161D}"/>
              </a:ext>
            </a:extLst>
          </p:cNvPr>
          <p:cNvSpPr/>
          <p:nvPr/>
        </p:nvSpPr>
        <p:spPr>
          <a:xfrm>
            <a:off x="2362200" y="2940432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D6206F3-B7E5-2DDC-8444-0FC89E53245A}"/>
              </a:ext>
            </a:extLst>
          </p:cNvPr>
          <p:cNvSpPr/>
          <p:nvPr/>
        </p:nvSpPr>
        <p:spPr>
          <a:xfrm>
            <a:off x="1638354" y="3296033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61707ED-C6C1-5185-8744-562AF30F1F65}"/>
              </a:ext>
            </a:extLst>
          </p:cNvPr>
          <p:cNvSpPr/>
          <p:nvPr/>
        </p:nvSpPr>
        <p:spPr>
          <a:xfrm>
            <a:off x="1638354" y="3687875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576BEC5E-C28E-77E8-A916-053BD2F959E3}"/>
              </a:ext>
            </a:extLst>
          </p:cNvPr>
          <p:cNvSpPr/>
          <p:nvPr/>
        </p:nvSpPr>
        <p:spPr>
          <a:xfrm>
            <a:off x="19939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4C4FB7B9-0939-3E1F-8B19-77E47B6A1A69}"/>
              </a:ext>
            </a:extLst>
          </p:cNvPr>
          <p:cNvSpPr/>
          <p:nvPr/>
        </p:nvSpPr>
        <p:spPr>
          <a:xfrm>
            <a:off x="23622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B115800-093C-6628-6423-68AFF6AB326D}"/>
              </a:ext>
            </a:extLst>
          </p:cNvPr>
          <p:cNvSpPr/>
          <p:nvPr/>
        </p:nvSpPr>
        <p:spPr>
          <a:xfrm>
            <a:off x="27178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88AE29BA-2D1B-9801-3877-2493A304D971}"/>
              </a:ext>
            </a:extLst>
          </p:cNvPr>
          <p:cNvSpPr/>
          <p:nvPr/>
        </p:nvSpPr>
        <p:spPr>
          <a:xfrm>
            <a:off x="31242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1A01557-7D87-C078-D549-DF9CA5BED3B7}"/>
              </a:ext>
            </a:extLst>
          </p:cNvPr>
          <p:cNvSpPr/>
          <p:nvPr/>
        </p:nvSpPr>
        <p:spPr>
          <a:xfrm>
            <a:off x="1638354" y="403793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FD43B113-E37C-783A-4475-E3CE89749DBF}"/>
              </a:ext>
            </a:extLst>
          </p:cNvPr>
          <p:cNvSpPr/>
          <p:nvPr/>
        </p:nvSpPr>
        <p:spPr>
          <a:xfrm>
            <a:off x="1993900" y="403607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43B2D15-229A-910C-C917-1E52730343C5}"/>
              </a:ext>
            </a:extLst>
          </p:cNvPr>
          <p:cNvSpPr/>
          <p:nvPr/>
        </p:nvSpPr>
        <p:spPr>
          <a:xfrm>
            <a:off x="2362200" y="403607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7E1BA86-02F4-E3E3-9A47-844F2BBE82A2}"/>
              </a:ext>
            </a:extLst>
          </p:cNvPr>
          <p:cNvSpPr/>
          <p:nvPr/>
        </p:nvSpPr>
        <p:spPr>
          <a:xfrm>
            <a:off x="1638354" y="442609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9CE1A7CA-DAE5-FDD0-41D8-BBF8834FBD79}"/>
              </a:ext>
            </a:extLst>
          </p:cNvPr>
          <p:cNvSpPr/>
          <p:nvPr/>
        </p:nvSpPr>
        <p:spPr>
          <a:xfrm>
            <a:off x="19939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22FBDA4B-D93A-6576-7BA8-99266B5A5776}"/>
              </a:ext>
            </a:extLst>
          </p:cNvPr>
          <p:cNvSpPr/>
          <p:nvPr/>
        </p:nvSpPr>
        <p:spPr>
          <a:xfrm>
            <a:off x="23622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98D30AEC-4B80-8DAA-B1D3-3AEA9738131B}"/>
              </a:ext>
            </a:extLst>
          </p:cNvPr>
          <p:cNvSpPr/>
          <p:nvPr/>
        </p:nvSpPr>
        <p:spPr>
          <a:xfrm>
            <a:off x="27178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BFAF8220-5A08-4D7E-A836-A558F62D7ABE}"/>
              </a:ext>
            </a:extLst>
          </p:cNvPr>
          <p:cNvSpPr/>
          <p:nvPr/>
        </p:nvSpPr>
        <p:spPr>
          <a:xfrm>
            <a:off x="31242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F81024DD-A7A1-B4DF-3EDA-77C5A211D960}"/>
              </a:ext>
            </a:extLst>
          </p:cNvPr>
          <p:cNvSpPr/>
          <p:nvPr/>
        </p:nvSpPr>
        <p:spPr>
          <a:xfrm>
            <a:off x="1650217" y="477941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29DC2889-00C5-4BAC-895F-091758EC4562}"/>
              </a:ext>
            </a:extLst>
          </p:cNvPr>
          <p:cNvSpPr/>
          <p:nvPr/>
        </p:nvSpPr>
        <p:spPr>
          <a:xfrm>
            <a:off x="1613583" y="515223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31ED5182-3815-4DED-07B8-170DE8282AA4}"/>
              </a:ext>
            </a:extLst>
          </p:cNvPr>
          <p:cNvSpPr/>
          <p:nvPr/>
        </p:nvSpPr>
        <p:spPr>
          <a:xfrm>
            <a:off x="1638354" y="553137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59D6C99C-EE14-999D-CB50-0B1F07729030}"/>
              </a:ext>
            </a:extLst>
          </p:cNvPr>
          <p:cNvSpPr/>
          <p:nvPr/>
        </p:nvSpPr>
        <p:spPr>
          <a:xfrm>
            <a:off x="19939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A3C37DF-C509-021F-94D1-90B59AB56D4E}"/>
              </a:ext>
            </a:extLst>
          </p:cNvPr>
          <p:cNvSpPr/>
          <p:nvPr/>
        </p:nvSpPr>
        <p:spPr>
          <a:xfrm>
            <a:off x="23622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81A0D2CB-3575-41C3-E98A-BD6D8E0674AE}"/>
              </a:ext>
            </a:extLst>
          </p:cNvPr>
          <p:cNvSpPr/>
          <p:nvPr/>
        </p:nvSpPr>
        <p:spPr>
          <a:xfrm>
            <a:off x="27178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89B32173-9977-00F9-9F4A-09D24C592DF5}"/>
              </a:ext>
            </a:extLst>
          </p:cNvPr>
          <p:cNvSpPr/>
          <p:nvPr/>
        </p:nvSpPr>
        <p:spPr>
          <a:xfrm>
            <a:off x="31242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0F82B232-04E2-20F1-7AEA-00E7A76D5F7B}"/>
              </a:ext>
            </a:extLst>
          </p:cNvPr>
          <p:cNvSpPr/>
          <p:nvPr/>
        </p:nvSpPr>
        <p:spPr>
          <a:xfrm>
            <a:off x="1650217" y="5911343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A96E91B6-06D0-3B51-C7E1-2F3140ED7929}"/>
              </a:ext>
            </a:extLst>
          </p:cNvPr>
          <p:cNvSpPr/>
          <p:nvPr/>
        </p:nvSpPr>
        <p:spPr>
          <a:xfrm>
            <a:off x="2005763" y="590948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79942346-C33F-7B86-F553-0ACF55523629}"/>
              </a:ext>
            </a:extLst>
          </p:cNvPr>
          <p:cNvSpPr/>
          <p:nvPr/>
        </p:nvSpPr>
        <p:spPr>
          <a:xfrm>
            <a:off x="2374063" y="590948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8233ACEF-5E77-1807-FE01-C1D6361DE1DB}"/>
              </a:ext>
            </a:extLst>
          </p:cNvPr>
          <p:cNvSpPr/>
          <p:nvPr/>
        </p:nvSpPr>
        <p:spPr>
          <a:xfrm>
            <a:off x="1638354" y="626962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683CD198-B1B8-11C5-3624-A56FCF83F53C}"/>
              </a:ext>
            </a:extLst>
          </p:cNvPr>
          <p:cNvSpPr/>
          <p:nvPr/>
        </p:nvSpPr>
        <p:spPr>
          <a:xfrm>
            <a:off x="1993900" y="626777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E35DB611-7F87-8F77-59ED-62D362514C23}"/>
              </a:ext>
            </a:extLst>
          </p:cNvPr>
          <p:cNvSpPr/>
          <p:nvPr/>
        </p:nvSpPr>
        <p:spPr>
          <a:xfrm>
            <a:off x="2362200" y="626777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graphicFrame>
        <p:nvGraphicFramePr>
          <p:cNvPr id="40" name="Table 6">
            <a:extLst>
              <a:ext uri="{FF2B5EF4-FFF2-40B4-BE49-F238E27FC236}">
                <a16:creationId xmlns:a16="http://schemas.microsoft.com/office/drawing/2014/main" id="{4AD410CC-C35A-B4C8-E165-AFA4A0945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84578"/>
              </p:ext>
            </p:extLst>
          </p:nvPr>
        </p:nvGraphicFramePr>
        <p:xfrm>
          <a:off x="3772583" y="2000170"/>
          <a:ext cx="1898902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902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Google-</a:t>
                      </a:r>
                      <a:r>
                        <a:rPr lang="en-GB" err="1">
                          <a:solidFill>
                            <a:sysClr val="windowText" lastClr="000000"/>
                          </a:solidFill>
                        </a:rPr>
                        <a:t>Bewertungen</a:t>
                      </a:r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 von </a:t>
                      </a:r>
                      <a:r>
                        <a:rPr lang="en-GB" err="1">
                          <a:solidFill>
                            <a:sysClr val="windowText" lastClr="000000"/>
                          </a:solidFill>
                        </a:rPr>
                        <a:t>DönerXXL</a:t>
                      </a:r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8A832BFD-D2C4-A2A5-8950-FFF0000F258C}"/>
              </a:ext>
            </a:extLst>
          </p:cNvPr>
          <p:cNvSpPr/>
          <p:nvPr/>
        </p:nvSpPr>
        <p:spPr>
          <a:xfrm>
            <a:off x="3835454" y="2942291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19BFD7E0-43D7-2F0A-AA25-FF17AB0DB259}"/>
              </a:ext>
            </a:extLst>
          </p:cNvPr>
          <p:cNvSpPr/>
          <p:nvPr/>
        </p:nvSpPr>
        <p:spPr>
          <a:xfrm>
            <a:off x="4191000" y="2940432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1362665E-F790-9058-E4FF-3449F4F1B040}"/>
              </a:ext>
            </a:extLst>
          </p:cNvPr>
          <p:cNvSpPr/>
          <p:nvPr/>
        </p:nvSpPr>
        <p:spPr>
          <a:xfrm>
            <a:off x="3835454" y="3296033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64393D82-413B-D72D-34F6-364769FA0C7A}"/>
              </a:ext>
            </a:extLst>
          </p:cNvPr>
          <p:cNvSpPr/>
          <p:nvPr/>
        </p:nvSpPr>
        <p:spPr>
          <a:xfrm>
            <a:off x="4191000" y="329417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8308F67E-4E2E-38DD-A24F-36AC74CB9B6A}"/>
              </a:ext>
            </a:extLst>
          </p:cNvPr>
          <p:cNvSpPr/>
          <p:nvPr/>
        </p:nvSpPr>
        <p:spPr>
          <a:xfrm>
            <a:off x="4559300" y="329417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8E4A36E2-22BD-5461-5CE4-ACE30F210DC4}"/>
              </a:ext>
            </a:extLst>
          </p:cNvPr>
          <p:cNvSpPr/>
          <p:nvPr/>
        </p:nvSpPr>
        <p:spPr>
          <a:xfrm>
            <a:off x="3835454" y="3687875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id="{5467B54A-6757-FA81-4B71-0E8003E646D4}"/>
              </a:ext>
            </a:extLst>
          </p:cNvPr>
          <p:cNvSpPr/>
          <p:nvPr/>
        </p:nvSpPr>
        <p:spPr>
          <a:xfrm>
            <a:off x="41910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9FE81613-88BD-D077-A9E9-3E89CE4D6A30}"/>
              </a:ext>
            </a:extLst>
          </p:cNvPr>
          <p:cNvSpPr/>
          <p:nvPr/>
        </p:nvSpPr>
        <p:spPr>
          <a:xfrm>
            <a:off x="45593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1DF216C3-DF58-819A-E13B-E510BE85E731}"/>
              </a:ext>
            </a:extLst>
          </p:cNvPr>
          <p:cNvSpPr/>
          <p:nvPr/>
        </p:nvSpPr>
        <p:spPr>
          <a:xfrm>
            <a:off x="49149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id="{44FBCFAB-B512-562B-BFD3-7B7B2AAD1D13}"/>
              </a:ext>
            </a:extLst>
          </p:cNvPr>
          <p:cNvSpPr/>
          <p:nvPr/>
        </p:nvSpPr>
        <p:spPr>
          <a:xfrm>
            <a:off x="3835454" y="403793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1" name="Star: 5 Points 50">
            <a:extLst>
              <a:ext uri="{FF2B5EF4-FFF2-40B4-BE49-F238E27FC236}">
                <a16:creationId xmlns:a16="http://schemas.microsoft.com/office/drawing/2014/main" id="{61EBA1BC-0945-8A6B-6F27-87025A58B810}"/>
              </a:ext>
            </a:extLst>
          </p:cNvPr>
          <p:cNvSpPr/>
          <p:nvPr/>
        </p:nvSpPr>
        <p:spPr>
          <a:xfrm>
            <a:off x="4191000" y="403607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2" name="Star: 5 Points 51">
            <a:extLst>
              <a:ext uri="{FF2B5EF4-FFF2-40B4-BE49-F238E27FC236}">
                <a16:creationId xmlns:a16="http://schemas.microsoft.com/office/drawing/2014/main" id="{52A103D0-4E01-C4A2-F0A8-8D577AD8E2AD}"/>
              </a:ext>
            </a:extLst>
          </p:cNvPr>
          <p:cNvSpPr/>
          <p:nvPr/>
        </p:nvSpPr>
        <p:spPr>
          <a:xfrm>
            <a:off x="4559300" y="403607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id="{5A85D7B1-1B37-8083-C45A-20D8F649EDF8}"/>
              </a:ext>
            </a:extLst>
          </p:cNvPr>
          <p:cNvSpPr/>
          <p:nvPr/>
        </p:nvSpPr>
        <p:spPr>
          <a:xfrm>
            <a:off x="4914900" y="403607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id="{3E2C5322-25C7-C757-B3D7-DBEE455B3E50}"/>
              </a:ext>
            </a:extLst>
          </p:cNvPr>
          <p:cNvSpPr/>
          <p:nvPr/>
        </p:nvSpPr>
        <p:spPr>
          <a:xfrm>
            <a:off x="3835454" y="442609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5" name="Star: 5 Points 54">
            <a:extLst>
              <a:ext uri="{FF2B5EF4-FFF2-40B4-BE49-F238E27FC236}">
                <a16:creationId xmlns:a16="http://schemas.microsoft.com/office/drawing/2014/main" id="{F15A3AD9-3CD1-CEBA-BB96-17F9A23C7EEB}"/>
              </a:ext>
            </a:extLst>
          </p:cNvPr>
          <p:cNvSpPr/>
          <p:nvPr/>
        </p:nvSpPr>
        <p:spPr>
          <a:xfrm>
            <a:off x="41910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6" name="Star: 5 Points 55">
            <a:extLst>
              <a:ext uri="{FF2B5EF4-FFF2-40B4-BE49-F238E27FC236}">
                <a16:creationId xmlns:a16="http://schemas.microsoft.com/office/drawing/2014/main" id="{18B1C9A0-6455-43BC-E9BD-1D05177482E8}"/>
              </a:ext>
            </a:extLst>
          </p:cNvPr>
          <p:cNvSpPr/>
          <p:nvPr/>
        </p:nvSpPr>
        <p:spPr>
          <a:xfrm>
            <a:off x="45593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id="{8E4187E7-22CF-F5E2-75A9-CFFDAF44A4C5}"/>
              </a:ext>
            </a:extLst>
          </p:cNvPr>
          <p:cNvSpPr/>
          <p:nvPr/>
        </p:nvSpPr>
        <p:spPr>
          <a:xfrm>
            <a:off x="49149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id="{99329F6C-D97A-F4D4-A8FE-524C0060AFA8}"/>
              </a:ext>
            </a:extLst>
          </p:cNvPr>
          <p:cNvSpPr/>
          <p:nvPr/>
        </p:nvSpPr>
        <p:spPr>
          <a:xfrm>
            <a:off x="53213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59" name="Star: 5 Points 58">
            <a:extLst>
              <a:ext uri="{FF2B5EF4-FFF2-40B4-BE49-F238E27FC236}">
                <a16:creationId xmlns:a16="http://schemas.microsoft.com/office/drawing/2014/main" id="{3FF06AB5-E423-339C-C0A2-7F3EA6229EBB}"/>
              </a:ext>
            </a:extLst>
          </p:cNvPr>
          <p:cNvSpPr/>
          <p:nvPr/>
        </p:nvSpPr>
        <p:spPr>
          <a:xfrm>
            <a:off x="3847317" y="477941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5E42EA9C-4285-431F-62D2-7DA9B622667E}"/>
              </a:ext>
            </a:extLst>
          </p:cNvPr>
          <p:cNvSpPr/>
          <p:nvPr/>
        </p:nvSpPr>
        <p:spPr>
          <a:xfrm>
            <a:off x="3810683" y="515223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1" name="Star: 5 Points 60">
            <a:extLst>
              <a:ext uri="{FF2B5EF4-FFF2-40B4-BE49-F238E27FC236}">
                <a16:creationId xmlns:a16="http://schemas.microsoft.com/office/drawing/2014/main" id="{93A450D7-C47D-7D09-E1B6-AC1F9835B0D6}"/>
              </a:ext>
            </a:extLst>
          </p:cNvPr>
          <p:cNvSpPr/>
          <p:nvPr/>
        </p:nvSpPr>
        <p:spPr>
          <a:xfrm>
            <a:off x="4166229" y="5150375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id="{EB29C010-35F0-1CB2-1B64-668FFAADE061}"/>
              </a:ext>
            </a:extLst>
          </p:cNvPr>
          <p:cNvSpPr/>
          <p:nvPr/>
        </p:nvSpPr>
        <p:spPr>
          <a:xfrm>
            <a:off x="4534529" y="5150375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3" name="Star: 5 Points 62">
            <a:extLst>
              <a:ext uri="{FF2B5EF4-FFF2-40B4-BE49-F238E27FC236}">
                <a16:creationId xmlns:a16="http://schemas.microsoft.com/office/drawing/2014/main" id="{17FC3D1E-D499-C4F9-7C7A-AD948C10B5A0}"/>
              </a:ext>
            </a:extLst>
          </p:cNvPr>
          <p:cNvSpPr/>
          <p:nvPr/>
        </p:nvSpPr>
        <p:spPr>
          <a:xfrm>
            <a:off x="3835454" y="553137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id="{1BB6835A-0203-5C5F-AB76-88B6B7014C0D}"/>
              </a:ext>
            </a:extLst>
          </p:cNvPr>
          <p:cNvSpPr/>
          <p:nvPr/>
        </p:nvSpPr>
        <p:spPr>
          <a:xfrm>
            <a:off x="41910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5" name="Star: 5 Points 64">
            <a:extLst>
              <a:ext uri="{FF2B5EF4-FFF2-40B4-BE49-F238E27FC236}">
                <a16:creationId xmlns:a16="http://schemas.microsoft.com/office/drawing/2014/main" id="{00BBEA8B-11CA-8A21-F663-40D5EFC45A9D}"/>
              </a:ext>
            </a:extLst>
          </p:cNvPr>
          <p:cNvSpPr/>
          <p:nvPr/>
        </p:nvSpPr>
        <p:spPr>
          <a:xfrm>
            <a:off x="45593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6" name="Star: 5 Points 65">
            <a:extLst>
              <a:ext uri="{FF2B5EF4-FFF2-40B4-BE49-F238E27FC236}">
                <a16:creationId xmlns:a16="http://schemas.microsoft.com/office/drawing/2014/main" id="{676DE55E-97E9-D30C-AC75-F368934A4564}"/>
              </a:ext>
            </a:extLst>
          </p:cNvPr>
          <p:cNvSpPr/>
          <p:nvPr/>
        </p:nvSpPr>
        <p:spPr>
          <a:xfrm>
            <a:off x="49149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7" name="Star: 5 Points 66">
            <a:extLst>
              <a:ext uri="{FF2B5EF4-FFF2-40B4-BE49-F238E27FC236}">
                <a16:creationId xmlns:a16="http://schemas.microsoft.com/office/drawing/2014/main" id="{1905B501-C9DD-9984-EC8D-59A26FC2F0C0}"/>
              </a:ext>
            </a:extLst>
          </p:cNvPr>
          <p:cNvSpPr/>
          <p:nvPr/>
        </p:nvSpPr>
        <p:spPr>
          <a:xfrm>
            <a:off x="53213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8" name="Star: 5 Points 67">
            <a:extLst>
              <a:ext uri="{FF2B5EF4-FFF2-40B4-BE49-F238E27FC236}">
                <a16:creationId xmlns:a16="http://schemas.microsoft.com/office/drawing/2014/main" id="{4CA05FC1-671A-AD5B-9610-6F6ADB2467CE}"/>
              </a:ext>
            </a:extLst>
          </p:cNvPr>
          <p:cNvSpPr/>
          <p:nvPr/>
        </p:nvSpPr>
        <p:spPr>
          <a:xfrm>
            <a:off x="3847317" y="5911343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69" name="Star: 5 Points 68">
            <a:extLst>
              <a:ext uri="{FF2B5EF4-FFF2-40B4-BE49-F238E27FC236}">
                <a16:creationId xmlns:a16="http://schemas.microsoft.com/office/drawing/2014/main" id="{6EDAD88A-4578-BC44-DF83-AFE1F95A1C66}"/>
              </a:ext>
            </a:extLst>
          </p:cNvPr>
          <p:cNvSpPr/>
          <p:nvPr/>
        </p:nvSpPr>
        <p:spPr>
          <a:xfrm>
            <a:off x="4202863" y="590948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70" name="Star: 5 Points 69">
            <a:extLst>
              <a:ext uri="{FF2B5EF4-FFF2-40B4-BE49-F238E27FC236}">
                <a16:creationId xmlns:a16="http://schemas.microsoft.com/office/drawing/2014/main" id="{AD6620F4-F914-D2E5-A365-4FC3BC35D81C}"/>
              </a:ext>
            </a:extLst>
          </p:cNvPr>
          <p:cNvSpPr/>
          <p:nvPr/>
        </p:nvSpPr>
        <p:spPr>
          <a:xfrm>
            <a:off x="3835454" y="626962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graphicFrame>
        <p:nvGraphicFramePr>
          <p:cNvPr id="71" name="Table 6">
            <a:extLst>
              <a:ext uri="{FF2B5EF4-FFF2-40B4-BE49-F238E27FC236}">
                <a16:creationId xmlns:a16="http://schemas.microsoft.com/office/drawing/2014/main" id="{927083B4-AA83-9FCE-55F2-A46C10025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03222"/>
              </p:ext>
            </p:extLst>
          </p:nvPr>
        </p:nvGraphicFramePr>
        <p:xfrm>
          <a:off x="5956983" y="2000170"/>
          <a:ext cx="1898902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902">
                  <a:extLst>
                    <a:ext uri="{9D8B030D-6E8A-4147-A177-3AD203B41FA5}">
                      <a16:colId xmlns:a16="http://schemas.microsoft.com/office/drawing/2014/main" val="25360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Google-</a:t>
                      </a:r>
                      <a:r>
                        <a:rPr lang="en-GB" err="1">
                          <a:solidFill>
                            <a:sysClr val="windowText" lastClr="000000"/>
                          </a:solidFill>
                        </a:rPr>
                        <a:t>Bewertungen</a:t>
                      </a:r>
                      <a:r>
                        <a:rPr lang="en-GB">
                          <a:solidFill>
                            <a:sysClr val="windowText" lastClr="000000"/>
                          </a:solidFill>
                        </a:rPr>
                        <a:t> von </a:t>
                      </a:r>
                      <a:r>
                        <a:rPr lang="en-GB" err="1">
                          <a:solidFill>
                            <a:sysClr val="windowText" lastClr="000000"/>
                          </a:solidFill>
                        </a:rPr>
                        <a:t>Dönerhaus</a:t>
                      </a:r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3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1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2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34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3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70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4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DE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9658"/>
                  </a:ext>
                </a:extLst>
              </a:tr>
            </a:tbl>
          </a:graphicData>
        </a:graphic>
      </p:graphicFrame>
      <p:sp>
        <p:nvSpPr>
          <p:cNvPr id="72" name="Star: 5 Points 71">
            <a:extLst>
              <a:ext uri="{FF2B5EF4-FFF2-40B4-BE49-F238E27FC236}">
                <a16:creationId xmlns:a16="http://schemas.microsoft.com/office/drawing/2014/main" id="{DDCDFDE4-86DE-B0D6-A7F1-B4E8400122CE}"/>
              </a:ext>
            </a:extLst>
          </p:cNvPr>
          <p:cNvSpPr/>
          <p:nvPr/>
        </p:nvSpPr>
        <p:spPr>
          <a:xfrm>
            <a:off x="6019854" y="2942291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73" name="Star: 5 Points 72">
            <a:extLst>
              <a:ext uri="{FF2B5EF4-FFF2-40B4-BE49-F238E27FC236}">
                <a16:creationId xmlns:a16="http://schemas.microsoft.com/office/drawing/2014/main" id="{CB02E00B-8DFE-A040-F652-DED686D3E353}"/>
              </a:ext>
            </a:extLst>
          </p:cNvPr>
          <p:cNvSpPr/>
          <p:nvPr/>
        </p:nvSpPr>
        <p:spPr>
          <a:xfrm>
            <a:off x="6375400" y="2940432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74" name="Star: 5 Points 73">
            <a:extLst>
              <a:ext uri="{FF2B5EF4-FFF2-40B4-BE49-F238E27FC236}">
                <a16:creationId xmlns:a16="http://schemas.microsoft.com/office/drawing/2014/main" id="{9B4ECF68-3D30-77DD-9967-89B19DF28F93}"/>
              </a:ext>
            </a:extLst>
          </p:cNvPr>
          <p:cNvSpPr/>
          <p:nvPr/>
        </p:nvSpPr>
        <p:spPr>
          <a:xfrm>
            <a:off x="6743700" y="2940432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id="{13B3104E-C3DB-AAB9-F742-D516481ED0D1}"/>
              </a:ext>
            </a:extLst>
          </p:cNvPr>
          <p:cNvSpPr/>
          <p:nvPr/>
        </p:nvSpPr>
        <p:spPr>
          <a:xfrm>
            <a:off x="7099300" y="2940432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id="{7EEB9E78-4229-1EDB-B5EA-5FF747C189FE}"/>
              </a:ext>
            </a:extLst>
          </p:cNvPr>
          <p:cNvSpPr/>
          <p:nvPr/>
        </p:nvSpPr>
        <p:spPr>
          <a:xfrm>
            <a:off x="6019854" y="3296033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id="{1F01F304-2294-CFCC-AB5B-BA945AD59828}"/>
              </a:ext>
            </a:extLst>
          </p:cNvPr>
          <p:cNvSpPr/>
          <p:nvPr/>
        </p:nvSpPr>
        <p:spPr>
          <a:xfrm>
            <a:off x="6375400" y="329417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78" name="Star: 5 Points 77">
            <a:extLst>
              <a:ext uri="{FF2B5EF4-FFF2-40B4-BE49-F238E27FC236}">
                <a16:creationId xmlns:a16="http://schemas.microsoft.com/office/drawing/2014/main" id="{20DF3596-06AA-20D5-73AE-79B3585D5DA1}"/>
              </a:ext>
            </a:extLst>
          </p:cNvPr>
          <p:cNvSpPr/>
          <p:nvPr/>
        </p:nvSpPr>
        <p:spPr>
          <a:xfrm>
            <a:off x="6019854" y="3687875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id="{C2CB8565-7C70-CDA7-E559-FED3E23E4FD6}"/>
              </a:ext>
            </a:extLst>
          </p:cNvPr>
          <p:cNvSpPr/>
          <p:nvPr/>
        </p:nvSpPr>
        <p:spPr>
          <a:xfrm>
            <a:off x="63754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id="{D9207B82-6048-0E8B-D5CC-DEC630D0A1FD}"/>
              </a:ext>
            </a:extLst>
          </p:cNvPr>
          <p:cNvSpPr/>
          <p:nvPr/>
        </p:nvSpPr>
        <p:spPr>
          <a:xfrm>
            <a:off x="6743700" y="368601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id="{27269176-A1BD-A39F-079B-CAE888C43C59}"/>
              </a:ext>
            </a:extLst>
          </p:cNvPr>
          <p:cNvSpPr/>
          <p:nvPr/>
        </p:nvSpPr>
        <p:spPr>
          <a:xfrm>
            <a:off x="6019854" y="403793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2" name="Star: 5 Points 81">
            <a:extLst>
              <a:ext uri="{FF2B5EF4-FFF2-40B4-BE49-F238E27FC236}">
                <a16:creationId xmlns:a16="http://schemas.microsoft.com/office/drawing/2014/main" id="{0BF0B8B3-6F8A-34E0-1460-87BA4ACECC11}"/>
              </a:ext>
            </a:extLst>
          </p:cNvPr>
          <p:cNvSpPr/>
          <p:nvPr/>
        </p:nvSpPr>
        <p:spPr>
          <a:xfrm>
            <a:off x="6375400" y="403607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3" name="Star: 5 Points 82">
            <a:extLst>
              <a:ext uri="{FF2B5EF4-FFF2-40B4-BE49-F238E27FC236}">
                <a16:creationId xmlns:a16="http://schemas.microsoft.com/office/drawing/2014/main" id="{C4D5AE7F-B610-A357-F5A8-743D067DAE51}"/>
              </a:ext>
            </a:extLst>
          </p:cNvPr>
          <p:cNvSpPr/>
          <p:nvPr/>
        </p:nvSpPr>
        <p:spPr>
          <a:xfrm>
            <a:off x="6743700" y="403607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4" name="Star: 5 Points 83">
            <a:extLst>
              <a:ext uri="{FF2B5EF4-FFF2-40B4-BE49-F238E27FC236}">
                <a16:creationId xmlns:a16="http://schemas.microsoft.com/office/drawing/2014/main" id="{C606E701-B0E2-FFC9-B5FB-F6C263A6C0CE}"/>
              </a:ext>
            </a:extLst>
          </p:cNvPr>
          <p:cNvSpPr/>
          <p:nvPr/>
        </p:nvSpPr>
        <p:spPr>
          <a:xfrm>
            <a:off x="6019854" y="442609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5" name="Star: 5 Points 84">
            <a:extLst>
              <a:ext uri="{FF2B5EF4-FFF2-40B4-BE49-F238E27FC236}">
                <a16:creationId xmlns:a16="http://schemas.microsoft.com/office/drawing/2014/main" id="{D84EFFF8-4064-A8EC-1A6C-1B8AE6A0B1B7}"/>
              </a:ext>
            </a:extLst>
          </p:cNvPr>
          <p:cNvSpPr/>
          <p:nvPr/>
        </p:nvSpPr>
        <p:spPr>
          <a:xfrm>
            <a:off x="63754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6" name="Star: 5 Points 85">
            <a:extLst>
              <a:ext uri="{FF2B5EF4-FFF2-40B4-BE49-F238E27FC236}">
                <a16:creationId xmlns:a16="http://schemas.microsoft.com/office/drawing/2014/main" id="{8E7E50ED-F243-8347-74B5-1091826AA8D7}"/>
              </a:ext>
            </a:extLst>
          </p:cNvPr>
          <p:cNvSpPr/>
          <p:nvPr/>
        </p:nvSpPr>
        <p:spPr>
          <a:xfrm>
            <a:off x="6743700" y="442424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7" name="Star: 5 Points 86">
            <a:extLst>
              <a:ext uri="{FF2B5EF4-FFF2-40B4-BE49-F238E27FC236}">
                <a16:creationId xmlns:a16="http://schemas.microsoft.com/office/drawing/2014/main" id="{7C7F9AD2-860B-4634-8C9E-F65BF9D13EF7}"/>
              </a:ext>
            </a:extLst>
          </p:cNvPr>
          <p:cNvSpPr/>
          <p:nvPr/>
        </p:nvSpPr>
        <p:spPr>
          <a:xfrm>
            <a:off x="6031717" y="4779418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8" name="Star: 5 Points 87">
            <a:extLst>
              <a:ext uri="{FF2B5EF4-FFF2-40B4-BE49-F238E27FC236}">
                <a16:creationId xmlns:a16="http://schemas.microsoft.com/office/drawing/2014/main" id="{FC9241BE-3954-7D6D-4AD1-5AEC0B1543D7}"/>
              </a:ext>
            </a:extLst>
          </p:cNvPr>
          <p:cNvSpPr/>
          <p:nvPr/>
        </p:nvSpPr>
        <p:spPr>
          <a:xfrm>
            <a:off x="6387263" y="477755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89" name="Star: 5 Points 88">
            <a:extLst>
              <a:ext uri="{FF2B5EF4-FFF2-40B4-BE49-F238E27FC236}">
                <a16:creationId xmlns:a16="http://schemas.microsoft.com/office/drawing/2014/main" id="{B78F2C71-C270-441E-6748-8B493E2935C0}"/>
              </a:ext>
            </a:extLst>
          </p:cNvPr>
          <p:cNvSpPr/>
          <p:nvPr/>
        </p:nvSpPr>
        <p:spPr>
          <a:xfrm>
            <a:off x="6755563" y="477755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0" name="Star: 5 Points 89">
            <a:extLst>
              <a:ext uri="{FF2B5EF4-FFF2-40B4-BE49-F238E27FC236}">
                <a16:creationId xmlns:a16="http://schemas.microsoft.com/office/drawing/2014/main" id="{0B052C39-5D31-D847-60D6-6908C4A9BE43}"/>
              </a:ext>
            </a:extLst>
          </p:cNvPr>
          <p:cNvSpPr/>
          <p:nvPr/>
        </p:nvSpPr>
        <p:spPr>
          <a:xfrm>
            <a:off x="7111163" y="477755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1" name="Star: 5 Points 90">
            <a:extLst>
              <a:ext uri="{FF2B5EF4-FFF2-40B4-BE49-F238E27FC236}">
                <a16:creationId xmlns:a16="http://schemas.microsoft.com/office/drawing/2014/main" id="{0B9CB6E4-D34B-491D-6EA0-AAC4ADDBC024}"/>
              </a:ext>
            </a:extLst>
          </p:cNvPr>
          <p:cNvSpPr/>
          <p:nvPr/>
        </p:nvSpPr>
        <p:spPr>
          <a:xfrm>
            <a:off x="5995083" y="5152234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2" name="Star: 5 Points 91">
            <a:extLst>
              <a:ext uri="{FF2B5EF4-FFF2-40B4-BE49-F238E27FC236}">
                <a16:creationId xmlns:a16="http://schemas.microsoft.com/office/drawing/2014/main" id="{55E0A5F1-ED68-4006-90D2-658BE470CE0B}"/>
              </a:ext>
            </a:extLst>
          </p:cNvPr>
          <p:cNvSpPr/>
          <p:nvPr/>
        </p:nvSpPr>
        <p:spPr>
          <a:xfrm>
            <a:off x="6350629" y="5150375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3" name="Star: 5 Points 92">
            <a:extLst>
              <a:ext uri="{FF2B5EF4-FFF2-40B4-BE49-F238E27FC236}">
                <a16:creationId xmlns:a16="http://schemas.microsoft.com/office/drawing/2014/main" id="{D810A251-FBAD-A548-4045-CA38BA5B98A9}"/>
              </a:ext>
            </a:extLst>
          </p:cNvPr>
          <p:cNvSpPr/>
          <p:nvPr/>
        </p:nvSpPr>
        <p:spPr>
          <a:xfrm>
            <a:off x="6019854" y="5531376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4" name="Star: 5 Points 93">
            <a:extLst>
              <a:ext uri="{FF2B5EF4-FFF2-40B4-BE49-F238E27FC236}">
                <a16:creationId xmlns:a16="http://schemas.microsoft.com/office/drawing/2014/main" id="{617D47BA-91F0-0E1E-596C-D66BC6AE7621}"/>
              </a:ext>
            </a:extLst>
          </p:cNvPr>
          <p:cNvSpPr/>
          <p:nvPr/>
        </p:nvSpPr>
        <p:spPr>
          <a:xfrm>
            <a:off x="63754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5" name="Star: 5 Points 94">
            <a:extLst>
              <a:ext uri="{FF2B5EF4-FFF2-40B4-BE49-F238E27FC236}">
                <a16:creationId xmlns:a16="http://schemas.microsoft.com/office/drawing/2014/main" id="{F372752E-9553-FDF8-3AC4-DE7DC67B909D}"/>
              </a:ext>
            </a:extLst>
          </p:cNvPr>
          <p:cNvSpPr/>
          <p:nvPr/>
        </p:nvSpPr>
        <p:spPr>
          <a:xfrm>
            <a:off x="6743700" y="5529517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id="{BC339FF0-28F1-39FE-E5BF-B860BDFD764B}"/>
              </a:ext>
            </a:extLst>
          </p:cNvPr>
          <p:cNvSpPr/>
          <p:nvPr/>
        </p:nvSpPr>
        <p:spPr>
          <a:xfrm>
            <a:off x="6031717" y="5911343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7" name="Star: 5 Points 96">
            <a:extLst>
              <a:ext uri="{FF2B5EF4-FFF2-40B4-BE49-F238E27FC236}">
                <a16:creationId xmlns:a16="http://schemas.microsoft.com/office/drawing/2014/main" id="{DC8EDAD2-8305-9BB9-E1CA-5DEE0E99B84F}"/>
              </a:ext>
            </a:extLst>
          </p:cNvPr>
          <p:cNvSpPr/>
          <p:nvPr/>
        </p:nvSpPr>
        <p:spPr>
          <a:xfrm>
            <a:off x="6019854" y="6269629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8" name="Star: 5 Points 97">
            <a:extLst>
              <a:ext uri="{FF2B5EF4-FFF2-40B4-BE49-F238E27FC236}">
                <a16:creationId xmlns:a16="http://schemas.microsoft.com/office/drawing/2014/main" id="{B81835FB-327A-2AAF-E461-1968760EF600}"/>
              </a:ext>
            </a:extLst>
          </p:cNvPr>
          <p:cNvSpPr/>
          <p:nvPr/>
        </p:nvSpPr>
        <p:spPr>
          <a:xfrm>
            <a:off x="6375400" y="626777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id="{E97D6168-2FBB-6990-F2A0-92FAB70B579A}"/>
              </a:ext>
            </a:extLst>
          </p:cNvPr>
          <p:cNvSpPr/>
          <p:nvPr/>
        </p:nvSpPr>
        <p:spPr>
          <a:xfrm>
            <a:off x="6743700" y="626777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id="{C14E885F-D844-13FD-E4B0-B676E07E9E17}"/>
              </a:ext>
            </a:extLst>
          </p:cNvPr>
          <p:cNvSpPr/>
          <p:nvPr/>
        </p:nvSpPr>
        <p:spPr>
          <a:xfrm>
            <a:off x="7099300" y="626777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id="{631B62A3-93C7-FCF6-F15E-1F527C571B4A}"/>
              </a:ext>
            </a:extLst>
          </p:cNvPr>
          <p:cNvSpPr/>
          <p:nvPr/>
        </p:nvSpPr>
        <p:spPr>
          <a:xfrm>
            <a:off x="7505700" y="6267770"/>
            <a:ext cx="304800" cy="31076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1"/>
              </a:solidFill>
            </a:endParaRPr>
          </a:p>
        </p:txBody>
      </p:sp>
      <p:sp>
        <p:nvSpPr>
          <p:cNvPr id="102" name="Thought Bubble: Cloud 101">
            <a:extLst>
              <a:ext uri="{FF2B5EF4-FFF2-40B4-BE49-F238E27FC236}">
                <a16:creationId xmlns:a16="http://schemas.microsoft.com/office/drawing/2014/main" id="{47DF6B0F-492D-CA7A-5E41-4A44C78ED3D9}"/>
              </a:ext>
            </a:extLst>
          </p:cNvPr>
          <p:cNvSpPr/>
          <p:nvPr/>
        </p:nvSpPr>
        <p:spPr>
          <a:xfrm>
            <a:off x="8093537" y="1727060"/>
            <a:ext cx="2437540" cy="942677"/>
          </a:xfrm>
          <a:prstGeom prst="cloudCallout">
            <a:avLst>
              <a:gd name="adj1" fmla="val -10676"/>
              <a:gd name="adj2" fmla="val 168772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Was </a:t>
            </a:r>
            <a:r>
              <a:rPr lang="en-GB" b="1" err="1">
                <a:solidFill>
                  <a:schemeClr val="bg1"/>
                </a:solidFill>
              </a:rPr>
              <a:t>wenn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 b="1" err="1">
                <a:solidFill>
                  <a:schemeClr val="bg1"/>
                </a:solidFill>
              </a:rPr>
              <a:t>einer</a:t>
            </a:r>
            <a:r>
              <a:rPr lang="en-GB" b="1">
                <a:solidFill>
                  <a:schemeClr val="bg1"/>
                </a:solidFill>
              </a:rPr>
              <a:t> </a:t>
            </a:r>
            <a:r>
              <a:rPr lang="en-GB" b="1" err="1">
                <a:solidFill>
                  <a:schemeClr val="bg1"/>
                </a:solidFill>
              </a:rPr>
              <a:t>zu</a:t>
            </a:r>
            <a:r>
              <a:rPr lang="en-GB" b="1">
                <a:solidFill>
                  <a:schemeClr val="bg1"/>
                </a:solidFill>
              </a:rPr>
              <a:t> hat?</a:t>
            </a:r>
            <a:endParaRPr lang="en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868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E07B6A-706A-E9AB-2675-059E2C366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F479F-14F5-FF0D-F5A7-B1A1C6E50A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Streuung</a:t>
            </a:r>
            <a:r>
              <a:rPr lang="en-GB" dirty="0"/>
              <a:t> – </a:t>
            </a:r>
            <a:r>
              <a:rPr lang="en-GB" dirty="0" err="1"/>
              <a:t>Versuch</a:t>
            </a:r>
            <a:r>
              <a:rPr lang="en-GB" dirty="0"/>
              <a:t> 1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6785116A-DAB7-0FF1-1226-E08DFDC14E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DE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6785116A-DAB7-0FF1-1226-E08DFDC14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452C9B-FD22-B5D1-F528-5FE613A3910B}"/>
              </a:ext>
            </a:extLst>
          </p:cNvPr>
          <p:cNvCxnSpPr/>
          <p:nvPr/>
        </p:nvCxnSpPr>
        <p:spPr>
          <a:xfrm>
            <a:off x="946294" y="6283854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1C48A0-C90D-D87B-E954-D912C45813B2}"/>
              </a:ext>
            </a:extLst>
          </p:cNvPr>
          <p:cNvCxnSpPr>
            <a:cxnSpLocks/>
          </p:cNvCxnSpPr>
          <p:nvPr/>
        </p:nvCxnSpPr>
        <p:spPr>
          <a:xfrm flipH="1" flipV="1">
            <a:off x="940204" y="3264970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30">
            <a:extLst>
              <a:ext uri="{FF2B5EF4-FFF2-40B4-BE49-F238E27FC236}">
                <a16:creationId xmlns:a16="http://schemas.microsoft.com/office/drawing/2014/main" id="{7D18143C-0984-2B37-2450-5001C7B6C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59812"/>
              </p:ext>
            </p:extLst>
          </p:nvPr>
        </p:nvGraphicFramePr>
        <p:xfrm>
          <a:off x="946295" y="6364858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8" name="Table 31">
            <a:extLst>
              <a:ext uri="{FF2B5EF4-FFF2-40B4-BE49-F238E27FC236}">
                <a16:creationId xmlns:a16="http://schemas.microsoft.com/office/drawing/2014/main" id="{20618E31-C499-54F9-BD2E-124147516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82431"/>
              </p:ext>
            </p:extLst>
          </p:nvPr>
        </p:nvGraphicFramePr>
        <p:xfrm>
          <a:off x="580964" y="3264970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315DD22-8FA1-5323-0381-DB1CFC7264E1}"/>
              </a:ext>
            </a:extLst>
          </p:cNvPr>
          <p:cNvSpPr/>
          <p:nvPr/>
        </p:nvSpPr>
        <p:spPr>
          <a:xfrm>
            <a:off x="952384" y="5348187"/>
            <a:ext cx="625776" cy="935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2FED17-3BA7-1D45-266D-76B52C595D43}"/>
              </a:ext>
            </a:extLst>
          </p:cNvPr>
          <p:cNvSpPr/>
          <p:nvPr/>
        </p:nvSpPr>
        <p:spPr>
          <a:xfrm>
            <a:off x="2210572" y="4869720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B5389-BD31-1A65-37A6-878DD554D263}"/>
              </a:ext>
            </a:extLst>
          </p:cNvPr>
          <p:cNvSpPr/>
          <p:nvPr/>
        </p:nvSpPr>
        <p:spPr>
          <a:xfrm>
            <a:off x="3486483" y="5351730"/>
            <a:ext cx="625776" cy="9356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E9E3F-124F-490C-22BF-8860A45B829B}"/>
              </a:ext>
            </a:extLst>
          </p:cNvPr>
          <p:cNvCxnSpPr/>
          <p:nvPr/>
        </p:nvCxnSpPr>
        <p:spPr>
          <a:xfrm>
            <a:off x="4745672" y="6276765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35450-C111-7D05-706A-DA53097B2B67}"/>
              </a:ext>
            </a:extLst>
          </p:cNvPr>
          <p:cNvCxnSpPr>
            <a:cxnSpLocks/>
          </p:cNvCxnSpPr>
          <p:nvPr/>
        </p:nvCxnSpPr>
        <p:spPr>
          <a:xfrm flipH="1" flipV="1">
            <a:off x="4739582" y="3257881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30">
            <a:extLst>
              <a:ext uri="{FF2B5EF4-FFF2-40B4-BE49-F238E27FC236}">
                <a16:creationId xmlns:a16="http://schemas.microsoft.com/office/drawing/2014/main" id="{DB688D24-850C-F2BE-E51E-8C89506D8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06019"/>
              </p:ext>
            </p:extLst>
          </p:nvPr>
        </p:nvGraphicFramePr>
        <p:xfrm>
          <a:off x="4745673" y="6357769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15" name="Table 31">
            <a:extLst>
              <a:ext uri="{FF2B5EF4-FFF2-40B4-BE49-F238E27FC236}">
                <a16:creationId xmlns:a16="http://schemas.microsoft.com/office/drawing/2014/main" id="{676F56DF-4C24-E73D-6090-0A0F7D69E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22613"/>
              </p:ext>
            </p:extLst>
          </p:nvPr>
        </p:nvGraphicFramePr>
        <p:xfrm>
          <a:off x="4380342" y="3257881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0335652-7E04-2FA0-CE92-E98FA28852C5}"/>
              </a:ext>
            </a:extLst>
          </p:cNvPr>
          <p:cNvSpPr/>
          <p:nvPr/>
        </p:nvSpPr>
        <p:spPr>
          <a:xfrm>
            <a:off x="4751762" y="5624632"/>
            <a:ext cx="625776" cy="652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4EB80A-3F32-831B-43D0-863A79EC00C6}"/>
              </a:ext>
            </a:extLst>
          </p:cNvPr>
          <p:cNvSpPr/>
          <p:nvPr/>
        </p:nvSpPr>
        <p:spPr>
          <a:xfrm>
            <a:off x="6009950" y="5624631"/>
            <a:ext cx="625776" cy="6556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1899A3-7D75-3AE0-BD84-59B5A251250C}"/>
              </a:ext>
            </a:extLst>
          </p:cNvPr>
          <p:cNvSpPr/>
          <p:nvPr/>
        </p:nvSpPr>
        <p:spPr>
          <a:xfrm>
            <a:off x="7275228" y="5624631"/>
            <a:ext cx="625776" cy="6556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32091C-EA79-5FEE-C5E8-246EFA3A343E}"/>
              </a:ext>
            </a:extLst>
          </p:cNvPr>
          <p:cNvCxnSpPr/>
          <p:nvPr/>
        </p:nvCxnSpPr>
        <p:spPr>
          <a:xfrm>
            <a:off x="8647836" y="6276763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7D0BB3-B58E-1A28-9720-B5603FC5D240}"/>
              </a:ext>
            </a:extLst>
          </p:cNvPr>
          <p:cNvCxnSpPr>
            <a:cxnSpLocks/>
          </p:cNvCxnSpPr>
          <p:nvPr/>
        </p:nvCxnSpPr>
        <p:spPr>
          <a:xfrm flipH="1" flipV="1">
            <a:off x="8641746" y="3257879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30">
            <a:extLst>
              <a:ext uri="{FF2B5EF4-FFF2-40B4-BE49-F238E27FC236}">
                <a16:creationId xmlns:a16="http://schemas.microsoft.com/office/drawing/2014/main" id="{432B345A-AA31-313F-E024-1B235D2C8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24021"/>
              </p:ext>
            </p:extLst>
          </p:nvPr>
        </p:nvGraphicFramePr>
        <p:xfrm>
          <a:off x="8647837" y="6357767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22" name="Table 31">
            <a:extLst>
              <a:ext uri="{FF2B5EF4-FFF2-40B4-BE49-F238E27FC236}">
                <a16:creationId xmlns:a16="http://schemas.microsoft.com/office/drawing/2014/main" id="{B993A4C7-22C5-D119-F840-BB9FEAA59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606545"/>
              </p:ext>
            </p:extLst>
          </p:nvPr>
        </p:nvGraphicFramePr>
        <p:xfrm>
          <a:off x="8282506" y="3257879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F15A83A-FB60-A404-61CC-976ED18936F4}"/>
              </a:ext>
            </a:extLst>
          </p:cNvPr>
          <p:cNvSpPr/>
          <p:nvPr/>
        </p:nvSpPr>
        <p:spPr>
          <a:xfrm>
            <a:off x="8664559" y="6039300"/>
            <a:ext cx="625776" cy="237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B2F68E-F3CA-0FCC-3747-67FBA73A2E8A}"/>
              </a:ext>
            </a:extLst>
          </p:cNvPr>
          <p:cNvSpPr/>
          <p:nvPr/>
        </p:nvSpPr>
        <p:spPr>
          <a:xfrm>
            <a:off x="9912114" y="4862629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33D1D4-7273-F39E-CBDF-FF740B0F4904}"/>
              </a:ext>
            </a:extLst>
          </p:cNvPr>
          <p:cNvSpPr/>
          <p:nvPr/>
        </p:nvSpPr>
        <p:spPr>
          <a:xfrm>
            <a:off x="9295429" y="5624631"/>
            <a:ext cx="625776" cy="65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64F419-D546-1BFD-ED51-196248092B38}"/>
              </a:ext>
            </a:extLst>
          </p:cNvPr>
          <p:cNvSpPr/>
          <p:nvPr/>
        </p:nvSpPr>
        <p:spPr>
          <a:xfrm>
            <a:off x="6636509" y="5628177"/>
            <a:ext cx="636181" cy="6556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2DD1C1-7694-B75A-B9B1-A7D322A2D0B3}"/>
              </a:ext>
            </a:extLst>
          </p:cNvPr>
          <p:cNvSpPr/>
          <p:nvPr/>
        </p:nvSpPr>
        <p:spPr>
          <a:xfrm>
            <a:off x="5380758" y="5627322"/>
            <a:ext cx="625776" cy="655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45C6F3-D111-FF4E-C8A2-7AA26771B5BF}"/>
              </a:ext>
            </a:extLst>
          </p:cNvPr>
          <p:cNvSpPr/>
          <p:nvPr/>
        </p:nvSpPr>
        <p:spPr>
          <a:xfrm>
            <a:off x="10532353" y="5617538"/>
            <a:ext cx="625776" cy="655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348B16-5DB3-836B-E458-9849F140D0DD}"/>
              </a:ext>
            </a:extLst>
          </p:cNvPr>
          <p:cNvSpPr/>
          <p:nvPr/>
        </p:nvSpPr>
        <p:spPr>
          <a:xfrm>
            <a:off x="11156849" y="6030800"/>
            <a:ext cx="625776" cy="237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C02DB1-E1B3-3177-13E1-191BAD609607}"/>
              </a:ext>
            </a:extLst>
          </p:cNvPr>
          <p:cNvSpPr txBox="1"/>
          <p:nvPr/>
        </p:nvSpPr>
        <p:spPr>
          <a:xfrm>
            <a:off x="2334518" y="4283484"/>
            <a:ext cx="44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3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3297E7-E234-8E0C-C344-8B39753E7865}"/>
              </a:ext>
            </a:extLst>
          </p:cNvPr>
          <p:cNvSpPr txBox="1"/>
          <p:nvPr/>
        </p:nvSpPr>
        <p:spPr>
          <a:xfrm>
            <a:off x="6106913" y="4202056"/>
            <a:ext cx="44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3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D5E020-BDBB-02FB-FE60-957836D7251D}"/>
              </a:ext>
            </a:extLst>
          </p:cNvPr>
          <p:cNvSpPr txBox="1"/>
          <p:nvPr/>
        </p:nvSpPr>
        <p:spPr>
          <a:xfrm>
            <a:off x="10001992" y="4241403"/>
            <a:ext cx="44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3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C51144-89A9-02F9-3080-AEA7E2EA9BD2}"/>
              </a:ext>
            </a:extLst>
          </p:cNvPr>
          <p:cNvSpPr txBox="1"/>
          <p:nvPr/>
        </p:nvSpPr>
        <p:spPr>
          <a:xfrm rot="1165006">
            <a:off x="8775858" y="2573299"/>
            <a:ext cx="334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Sagt</a:t>
            </a:r>
            <a:r>
              <a:rPr lang="en-GB" sz="3600" dirty="0">
                <a:solidFill>
                  <a:srgbClr val="FF0000"/>
                </a:solidFill>
              </a:rPr>
              <a:t> nichts </a:t>
            </a:r>
            <a:r>
              <a:rPr lang="en-GB" sz="3600" dirty="0" err="1">
                <a:solidFill>
                  <a:srgbClr val="FF0000"/>
                </a:solidFill>
              </a:rPr>
              <a:t>über</a:t>
            </a:r>
            <a:r>
              <a:rPr lang="en-GB" sz="3600" dirty="0">
                <a:solidFill>
                  <a:srgbClr val="FF0000"/>
                </a:solidFill>
              </a:rPr>
              <a:t> die </a:t>
            </a:r>
            <a:r>
              <a:rPr lang="en-GB" sz="3600" dirty="0" err="1">
                <a:solidFill>
                  <a:srgbClr val="FF0000"/>
                </a:solidFill>
              </a:rPr>
              <a:t>Streuung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aus</a:t>
            </a:r>
            <a:endParaRPr lang="en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33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E1B02-DF84-EF96-3B15-B98CBC494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A4A0-BDA3-844E-168B-0B3C74045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Streuung</a:t>
            </a:r>
            <a:r>
              <a:rPr lang="en-GB" dirty="0"/>
              <a:t> – </a:t>
            </a:r>
            <a:r>
              <a:rPr lang="en-GB" dirty="0" err="1"/>
              <a:t>Versuch</a:t>
            </a:r>
            <a:r>
              <a:rPr lang="en-GB" dirty="0"/>
              <a:t> 2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C4B69F06-5A2E-6ED9-898B-41073B7F9E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DE" b="1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C4B69F06-5A2E-6ED9-898B-41073B7F9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6B783A-65BB-BFD4-D9FE-450BEE077BFD}"/>
              </a:ext>
            </a:extLst>
          </p:cNvPr>
          <p:cNvCxnSpPr/>
          <p:nvPr/>
        </p:nvCxnSpPr>
        <p:spPr>
          <a:xfrm>
            <a:off x="946294" y="6283854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B5C0AB-B25A-8540-3B17-3808CD2ACC19}"/>
              </a:ext>
            </a:extLst>
          </p:cNvPr>
          <p:cNvCxnSpPr>
            <a:cxnSpLocks/>
          </p:cNvCxnSpPr>
          <p:nvPr/>
        </p:nvCxnSpPr>
        <p:spPr>
          <a:xfrm flipH="1" flipV="1">
            <a:off x="940204" y="3264970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30">
            <a:extLst>
              <a:ext uri="{FF2B5EF4-FFF2-40B4-BE49-F238E27FC236}">
                <a16:creationId xmlns:a16="http://schemas.microsoft.com/office/drawing/2014/main" id="{1BED74D0-6260-68B9-7822-C8A873C86631}"/>
              </a:ext>
            </a:extLst>
          </p:cNvPr>
          <p:cNvGraphicFramePr>
            <a:graphicFrameLocks noGrp="1"/>
          </p:cNvGraphicFramePr>
          <p:nvPr/>
        </p:nvGraphicFramePr>
        <p:xfrm>
          <a:off x="946295" y="6364858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8" name="Table 31">
            <a:extLst>
              <a:ext uri="{FF2B5EF4-FFF2-40B4-BE49-F238E27FC236}">
                <a16:creationId xmlns:a16="http://schemas.microsoft.com/office/drawing/2014/main" id="{4CFB8DC9-AB4E-41A2-5A85-508CA716D451}"/>
              </a:ext>
            </a:extLst>
          </p:cNvPr>
          <p:cNvGraphicFramePr>
            <a:graphicFrameLocks noGrp="1"/>
          </p:cNvGraphicFramePr>
          <p:nvPr/>
        </p:nvGraphicFramePr>
        <p:xfrm>
          <a:off x="580964" y="3264970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244BC91-2079-1ADD-3B79-DFCC0D4511C8}"/>
              </a:ext>
            </a:extLst>
          </p:cNvPr>
          <p:cNvSpPr/>
          <p:nvPr/>
        </p:nvSpPr>
        <p:spPr>
          <a:xfrm>
            <a:off x="952384" y="5348187"/>
            <a:ext cx="625776" cy="935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11A61-56FE-AB5C-689B-56DE1C617176}"/>
              </a:ext>
            </a:extLst>
          </p:cNvPr>
          <p:cNvSpPr/>
          <p:nvPr/>
        </p:nvSpPr>
        <p:spPr>
          <a:xfrm>
            <a:off x="2210572" y="4869720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05936-EC80-BB53-1618-F1AC5E3FDC1B}"/>
              </a:ext>
            </a:extLst>
          </p:cNvPr>
          <p:cNvSpPr/>
          <p:nvPr/>
        </p:nvSpPr>
        <p:spPr>
          <a:xfrm>
            <a:off x="3486483" y="5351730"/>
            <a:ext cx="625776" cy="9356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A1151C-BB78-2678-CA6A-9B05EA68EF0A}"/>
              </a:ext>
            </a:extLst>
          </p:cNvPr>
          <p:cNvCxnSpPr/>
          <p:nvPr/>
        </p:nvCxnSpPr>
        <p:spPr>
          <a:xfrm>
            <a:off x="4745672" y="6276765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00FDCB-8066-7A5E-21CC-26F434F6E2A8}"/>
              </a:ext>
            </a:extLst>
          </p:cNvPr>
          <p:cNvCxnSpPr>
            <a:cxnSpLocks/>
          </p:cNvCxnSpPr>
          <p:nvPr/>
        </p:nvCxnSpPr>
        <p:spPr>
          <a:xfrm flipH="1" flipV="1">
            <a:off x="4739582" y="3257881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30">
            <a:extLst>
              <a:ext uri="{FF2B5EF4-FFF2-40B4-BE49-F238E27FC236}">
                <a16:creationId xmlns:a16="http://schemas.microsoft.com/office/drawing/2014/main" id="{66FAAD92-91DA-97B3-EEA2-1909C39A6C1B}"/>
              </a:ext>
            </a:extLst>
          </p:cNvPr>
          <p:cNvGraphicFramePr>
            <a:graphicFrameLocks noGrp="1"/>
          </p:cNvGraphicFramePr>
          <p:nvPr/>
        </p:nvGraphicFramePr>
        <p:xfrm>
          <a:off x="4745673" y="6357769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15" name="Table 31">
            <a:extLst>
              <a:ext uri="{FF2B5EF4-FFF2-40B4-BE49-F238E27FC236}">
                <a16:creationId xmlns:a16="http://schemas.microsoft.com/office/drawing/2014/main" id="{B87D2D68-2CA8-7649-9D6D-D131E75D1FF6}"/>
              </a:ext>
            </a:extLst>
          </p:cNvPr>
          <p:cNvGraphicFramePr>
            <a:graphicFrameLocks noGrp="1"/>
          </p:cNvGraphicFramePr>
          <p:nvPr/>
        </p:nvGraphicFramePr>
        <p:xfrm>
          <a:off x="4380342" y="3257881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1B8D7CC-1820-34F9-7641-AB61B227E6D4}"/>
              </a:ext>
            </a:extLst>
          </p:cNvPr>
          <p:cNvSpPr/>
          <p:nvPr/>
        </p:nvSpPr>
        <p:spPr>
          <a:xfrm>
            <a:off x="4751762" y="5624632"/>
            <a:ext cx="625776" cy="652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65F24-4790-E574-DE3B-1E9A81522740}"/>
              </a:ext>
            </a:extLst>
          </p:cNvPr>
          <p:cNvSpPr/>
          <p:nvPr/>
        </p:nvSpPr>
        <p:spPr>
          <a:xfrm>
            <a:off x="6009950" y="5624631"/>
            <a:ext cx="625776" cy="6556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8A850-70FE-1213-9AFE-ACEE2C0A39E4}"/>
              </a:ext>
            </a:extLst>
          </p:cNvPr>
          <p:cNvSpPr/>
          <p:nvPr/>
        </p:nvSpPr>
        <p:spPr>
          <a:xfrm>
            <a:off x="7275228" y="5624631"/>
            <a:ext cx="625776" cy="6556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5B16BC-4CA0-AE1C-473A-5F034EB6CB32}"/>
              </a:ext>
            </a:extLst>
          </p:cNvPr>
          <p:cNvCxnSpPr/>
          <p:nvPr/>
        </p:nvCxnSpPr>
        <p:spPr>
          <a:xfrm>
            <a:off x="8647836" y="6276763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1CE92-71D1-72E0-C162-9CE0BBC47852}"/>
              </a:ext>
            </a:extLst>
          </p:cNvPr>
          <p:cNvCxnSpPr>
            <a:cxnSpLocks/>
          </p:cNvCxnSpPr>
          <p:nvPr/>
        </p:nvCxnSpPr>
        <p:spPr>
          <a:xfrm flipH="1" flipV="1">
            <a:off x="8641746" y="3257879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30">
            <a:extLst>
              <a:ext uri="{FF2B5EF4-FFF2-40B4-BE49-F238E27FC236}">
                <a16:creationId xmlns:a16="http://schemas.microsoft.com/office/drawing/2014/main" id="{B3B35140-A71C-95ED-8C8D-E29205F9C48F}"/>
              </a:ext>
            </a:extLst>
          </p:cNvPr>
          <p:cNvGraphicFramePr>
            <a:graphicFrameLocks noGrp="1"/>
          </p:cNvGraphicFramePr>
          <p:nvPr/>
        </p:nvGraphicFramePr>
        <p:xfrm>
          <a:off x="8647837" y="6357767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22" name="Table 31">
            <a:extLst>
              <a:ext uri="{FF2B5EF4-FFF2-40B4-BE49-F238E27FC236}">
                <a16:creationId xmlns:a16="http://schemas.microsoft.com/office/drawing/2014/main" id="{384ECC56-FE82-316D-A172-FF4B3C403970}"/>
              </a:ext>
            </a:extLst>
          </p:cNvPr>
          <p:cNvGraphicFramePr>
            <a:graphicFrameLocks noGrp="1"/>
          </p:cNvGraphicFramePr>
          <p:nvPr/>
        </p:nvGraphicFramePr>
        <p:xfrm>
          <a:off x="8282506" y="3257879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78B73A0-3168-0241-E9FB-CFD55A9350D5}"/>
              </a:ext>
            </a:extLst>
          </p:cNvPr>
          <p:cNvSpPr/>
          <p:nvPr/>
        </p:nvSpPr>
        <p:spPr>
          <a:xfrm>
            <a:off x="8664559" y="6039300"/>
            <a:ext cx="625776" cy="237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C15E09-25B3-62B5-72CD-FA3C5F17D123}"/>
              </a:ext>
            </a:extLst>
          </p:cNvPr>
          <p:cNvSpPr/>
          <p:nvPr/>
        </p:nvSpPr>
        <p:spPr>
          <a:xfrm>
            <a:off x="9912114" y="4862629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C4D8A4-1102-47B3-DB5C-E1D9239F48C0}"/>
              </a:ext>
            </a:extLst>
          </p:cNvPr>
          <p:cNvSpPr/>
          <p:nvPr/>
        </p:nvSpPr>
        <p:spPr>
          <a:xfrm>
            <a:off x="9295429" y="5624631"/>
            <a:ext cx="625776" cy="65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AA727A-3B8F-8A84-18E5-70F0CF358E4A}"/>
              </a:ext>
            </a:extLst>
          </p:cNvPr>
          <p:cNvSpPr/>
          <p:nvPr/>
        </p:nvSpPr>
        <p:spPr>
          <a:xfrm>
            <a:off x="6636509" y="5628177"/>
            <a:ext cx="636181" cy="6556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707026-B094-F845-B614-9EB9F6C8E6AA}"/>
              </a:ext>
            </a:extLst>
          </p:cNvPr>
          <p:cNvSpPr/>
          <p:nvPr/>
        </p:nvSpPr>
        <p:spPr>
          <a:xfrm>
            <a:off x="5380758" y="5627322"/>
            <a:ext cx="625776" cy="655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830D8-A064-65A4-402D-6AF980DD3B6D}"/>
              </a:ext>
            </a:extLst>
          </p:cNvPr>
          <p:cNvSpPr/>
          <p:nvPr/>
        </p:nvSpPr>
        <p:spPr>
          <a:xfrm>
            <a:off x="10532353" y="5617538"/>
            <a:ext cx="625776" cy="655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D07F5C-E055-8192-E1DF-C4A73BEB55C8}"/>
              </a:ext>
            </a:extLst>
          </p:cNvPr>
          <p:cNvSpPr/>
          <p:nvPr/>
        </p:nvSpPr>
        <p:spPr>
          <a:xfrm>
            <a:off x="11156849" y="6030800"/>
            <a:ext cx="625776" cy="237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158A75-E98A-0923-888C-2946931212BD}"/>
              </a:ext>
            </a:extLst>
          </p:cNvPr>
          <p:cNvSpPr txBox="1"/>
          <p:nvPr/>
        </p:nvSpPr>
        <p:spPr>
          <a:xfrm>
            <a:off x="2334518" y="4251588"/>
            <a:ext cx="44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0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0456C2-B2AC-2786-E8A5-EA10DE9952B3}"/>
              </a:ext>
            </a:extLst>
          </p:cNvPr>
          <p:cNvSpPr txBox="1"/>
          <p:nvPr/>
        </p:nvSpPr>
        <p:spPr>
          <a:xfrm>
            <a:off x="6106913" y="4170160"/>
            <a:ext cx="44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0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F71FB4-04DD-3A50-4978-69EBE346BA4F}"/>
              </a:ext>
            </a:extLst>
          </p:cNvPr>
          <p:cNvSpPr txBox="1"/>
          <p:nvPr/>
        </p:nvSpPr>
        <p:spPr>
          <a:xfrm>
            <a:off x="10001992" y="4209507"/>
            <a:ext cx="44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0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E99A27-9515-8DF7-032A-F99BCCC994C4}"/>
              </a:ext>
            </a:extLst>
          </p:cNvPr>
          <p:cNvSpPr txBox="1"/>
          <p:nvPr/>
        </p:nvSpPr>
        <p:spPr>
          <a:xfrm rot="1165006">
            <a:off x="8934669" y="3025670"/>
            <a:ext cx="334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rgbClr val="FF0000"/>
                </a:solidFill>
              </a:rPr>
              <a:t>Immer 0</a:t>
            </a:r>
            <a:endParaRPr lang="en-DE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85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E1B02-DF84-EF96-3B15-B98CBC494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A4A0-BDA3-844E-168B-0B3C74045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Streuung</a:t>
            </a:r>
            <a:r>
              <a:rPr lang="en-GB" dirty="0"/>
              <a:t> – </a:t>
            </a:r>
            <a:r>
              <a:rPr lang="en-GB" dirty="0" err="1"/>
              <a:t>Versuch</a:t>
            </a:r>
            <a:r>
              <a:rPr lang="en-GB" dirty="0"/>
              <a:t> 3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D0BA8D5F-E5C1-2218-0FC9-3F604BAA37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DE" b="1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D0BA8D5F-E5C1-2218-0FC9-3F604BAA3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4FC356-C6E2-C21D-83AC-9FF8BC313B9E}"/>
              </a:ext>
            </a:extLst>
          </p:cNvPr>
          <p:cNvCxnSpPr/>
          <p:nvPr/>
        </p:nvCxnSpPr>
        <p:spPr>
          <a:xfrm>
            <a:off x="946294" y="6283854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5FD846-C9EC-86D5-CA98-7FB05700C415}"/>
              </a:ext>
            </a:extLst>
          </p:cNvPr>
          <p:cNvCxnSpPr>
            <a:cxnSpLocks/>
          </p:cNvCxnSpPr>
          <p:nvPr/>
        </p:nvCxnSpPr>
        <p:spPr>
          <a:xfrm flipH="1" flipV="1">
            <a:off x="940204" y="3264970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30">
            <a:extLst>
              <a:ext uri="{FF2B5EF4-FFF2-40B4-BE49-F238E27FC236}">
                <a16:creationId xmlns:a16="http://schemas.microsoft.com/office/drawing/2014/main" id="{011298F4-1609-0D95-8298-D058023AC29A}"/>
              </a:ext>
            </a:extLst>
          </p:cNvPr>
          <p:cNvGraphicFramePr>
            <a:graphicFrameLocks noGrp="1"/>
          </p:cNvGraphicFramePr>
          <p:nvPr/>
        </p:nvGraphicFramePr>
        <p:xfrm>
          <a:off x="946295" y="6364858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8" name="Table 31">
            <a:extLst>
              <a:ext uri="{FF2B5EF4-FFF2-40B4-BE49-F238E27FC236}">
                <a16:creationId xmlns:a16="http://schemas.microsoft.com/office/drawing/2014/main" id="{65504F4A-E38B-2AFE-B627-ECAD9D21D413}"/>
              </a:ext>
            </a:extLst>
          </p:cNvPr>
          <p:cNvGraphicFramePr>
            <a:graphicFrameLocks noGrp="1"/>
          </p:cNvGraphicFramePr>
          <p:nvPr/>
        </p:nvGraphicFramePr>
        <p:xfrm>
          <a:off x="580964" y="3264970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D0CF928-4458-CCAE-DB80-7C6343924F82}"/>
              </a:ext>
            </a:extLst>
          </p:cNvPr>
          <p:cNvSpPr/>
          <p:nvPr/>
        </p:nvSpPr>
        <p:spPr>
          <a:xfrm>
            <a:off x="952384" y="5348187"/>
            <a:ext cx="625776" cy="935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DF6E8-87D9-3EE0-1FF1-CA1DC08D1424}"/>
              </a:ext>
            </a:extLst>
          </p:cNvPr>
          <p:cNvSpPr/>
          <p:nvPr/>
        </p:nvSpPr>
        <p:spPr>
          <a:xfrm>
            <a:off x="2210572" y="4869720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6E203-F06F-961C-0099-A865E862AD56}"/>
              </a:ext>
            </a:extLst>
          </p:cNvPr>
          <p:cNvSpPr/>
          <p:nvPr/>
        </p:nvSpPr>
        <p:spPr>
          <a:xfrm>
            <a:off x="3486483" y="5351730"/>
            <a:ext cx="625776" cy="9356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D85D21-EEFC-1B41-8024-D03E7EF8FCEC}"/>
              </a:ext>
            </a:extLst>
          </p:cNvPr>
          <p:cNvCxnSpPr/>
          <p:nvPr/>
        </p:nvCxnSpPr>
        <p:spPr>
          <a:xfrm>
            <a:off x="4745672" y="6276765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E22D2F-EFB0-2B7E-313C-3A7193DA546D}"/>
              </a:ext>
            </a:extLst>
          </p:cNvPr>
          <p:cNvCxnSpPr>
            <a:cxnSpLocks/>
          </p:cNvCxnSpPr>
          <p:nvPr/>
        </p:nvCxnSpPr>
        <p:spPr>
          <a:xfrm flipH="1" flipV="1">
            <a:off x="4739582" y="3257881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30">
            <a:extLst>
              <a:ext uri="{FF2B5EF4-FFF2-40B4-BE49-F238E27FC236}">
                <a16:creationId xmlns:a16="http://schemas.microsoft.com/office/drawing/2014/main" id="{DDA9F867-75A9-35EA-E839-331E72830878}"/>
              </a:ext>
            </a:extLst>
          </p:cNvPr>
          <p:cNvGraphicFramePr>
            <a:graphicFrameLocks noGrp="1"/>
          </p:cNvGraphicFramePr>
          <p:nvPr/>
        </p:nvGraphicFramePr>
        <p:xfrm>
          <a:off x="4745673" y="6357769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15" name="Table 31">
            <a:extLst>
              <a:ext uri="{FF2B5EF4-FFF2-40B4-BE49-F238E27FC236}">
                <a16:creationId xmlns:a16="http://schemas.microsoft.com/office/drawing/2014/main" id="{D7B31D27-AD4E-F329-AD7F-AF1CF1057582}"/>
              </a:ext>
            </a:extLst>
          </p:cNvPr>
          <p:cNvGraphicFramePr>
            <a:graphicFrameLocks noGrp="1"/>
          </p:cNvGraphicFramePr>
          <p:nvPr/>
        </p:nvGraphicFramePr>
        <p:xfrm>
          <a:off x="4380342" y="3257881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8C7A320-1117-5A01-AA5E-AEC8869D9574}"/>
              </a:ext>
            </a:extLst>
          </p:cNvPr>
          <p:cNvSpPr/>
          <p:nvPr/>
        </p:nvSpPr>
        <p:spPr>
          <a:xfrm>
            <a:off x="4751762" y="5624632"/>
            <a:ext cx="625776" cy="652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BB168F-AD6A-466D-4058-D21B84C3FD4E}"/>
              </a:ext>
            </a:extLst>
          </p:cNvPr>
          <p:cNvSpPr/>
          <p:nvPr/>
        </p:nvSpPr>
        <p:spPr>
          <a:xfrm>
            <a:off x="6009950" y="5624631"/>
            <a:ext cx="625776" cy="6556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B85023-39C4-AA82-B8D1-2BA39D14FDD8}"/>
              </a:ext>
            </a:extLst>
          </p:cNvPr>
          <p:cNvSpPr/>
          <p:nvPr/>
        </p:nvSpPr>
        <p:spPr>
          <a:xfrm>
            <a:off x="7275228" y="5624631"/>
            <a:ext cx="625776" cy="6556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F9FD3-2860-3DB0-EB4F-5050A60A8FF7}"/>
              </a:ext>
            </a:extLst>
          </p:cNvPr>
          <p:cNvCxnSpPr/>
          <p:nvPr/>
        </p:nvCxnSpPr>
        <p:spPr>
          <a:xfrm>
            <a:off x="8647836" y="6276763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BF91E-4931-436F-33F4-6003F0F6A30B}"/>
              </a:ext>
            </a:extLst>
          </p:cNvPr>
          <p:cNvCxnSpPr>
            <a:cxnSpLocks/>
          </p:cNvCxnSpPr>
          <p:nvPr/>
        </p:nvCxnSpPr>
        <p:spPr>
          <a:xfrm flipH="1" flipV="1">
            <a:off x="8641746" y="3257879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30">
            <a:extLst>
              <a:ext uri="{FF2B5EF4-FFF2-40B4-BE49-F238E27FC236}">
                <a16:creationId xmlns:a16="http://schemas.microsoft.com/office/drawing/2014/main" id="{7D44F745-55FA-79B4-F9F3-E7C71FDCF372}"/>
              </a:ext>
            </a:extLst>
          </p:cNvPr>
          <p:cNvGraphicFramePr>
            <a:graphicFrameLocks noGrp="1"/>
          </p:cNvGraphicFramePr>
          <p:nvPr/>
        </p:nvGraphicFramePr>
        <p:xfrm>
          <a:off x="8647837" y="6357767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22" name="Table 31">
            <a:extLst>
              <a:ext uri="{FF2B5EF4-FFF2-40B4-BE49-F238E27FC236}">
                <a16:creationId xmlns:a16="http://schemas.microsoft.com/office/drawing/2014/main" id="{64CAA1B3-7330-4F66-BD65-9379AD155AF1}"/>
              </a:ext>
            </a:extLst>
          </p:cNvPr>
          <p:cNvGraphicFramePr>
            <a:graphicFrameLocks noGrp="1"/>
          </p:cNvGraphicFramePr>
          <p:nvPr/>
        </p:nvGraphicFramePr>
        <p:xfrm>
          <a:off x="8282506" y="3257879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1070BA9A-9B73-5549-3A39-97D98481F9B7}"/>
              </a:ext>
            </a:extLst>
          </p:cNvPr>
          <p:cNvSpPr/>
          <p:nvPr/>
        </p:nvSpPr>
        <p:spPr>
          <a:xfrm>
            <a:off x="8664559" y="6039300"/>
            <a:ext cx="625776" cy="237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A11C24-9B6D-21F6-55CE-6A450C8A2110}"/>
              </a:ext>
            </a:extLst>
          </p:cNvPr>
          <p:cNvSpPr/>
          <p:nvPr/>
        </p:nvSpPr>
        <p:spPr>
          <a:xfrm>
            <a:off x="9912114" y="4862629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563028-F5C5-025C-E69A-1A6BF8820EB7}"/>
              </a:ext>
            </a:extLst>
          </p:cNvPr>
          <p:cNvSpPr/>
          <p:nvPr/>
        </p:nvSpPr>
        <p:spPr>
          <a:xfrm>
            <a:off x="9295429" y="5624631"/>
            <a:ext cx="625776" cy="65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FA76A1-D8C5-8177-5461-9B44B60CFC32}"/>
              </a:ext>
            </a:extLst>
          </p:cNvPr>
          <p:cNvSpPr/>
          <p:nvPr/>
        </p:nvSpPr>
        <p:spPr>
          <a:xfrm>
            <a:off x="6636509" y="5628177"/>
            <a:ext cx="636181" cy="6556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C77AD6-FE49-3014-5787-18DB16B8040D}"/>
              </a:ext>
            </a:extLst>
          </p:cNvPr>
          <p:cNvSpPr/>
          <p:nvPr/>
        </p:nvSpPr>
        <p:spPr>
          <a:xfrm>
            <a:off x="5380758" y="5627322"/>
            <a:ext cx="625776" cy="655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F554B7-2633-16BE-F81B-3B5DAA073B81}"/>
              </a:ext>
            </a:extLst>
          </p:cNvPr>
          <p:cNvSpPr/>
          <p:nvPr/>
        </p:nvSpPr>
        <p:spPr>
          <a:xfrm>
            <a:off x="10532353" y="5617538"/>
            <a:ext cx="625776" cy="655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F6766F-CFE3-65FC-96BD-A4411F807A49}"/>
              </a:ext>
            </a:extLst>
          </p:cNvPr>
          <p:cNvSpPr/>
          <p:nvPr/>
        </p:nvSpPr>
        <p:spPr>
          <a:xfrm>
            <a:off x="11156849" y="6030800"/>
            <a:ext cx="625776" cy="237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4D8BCB-94DA-1483-DDD8-3FA723623245}"/>
              </a:ext>
            </a:extLst>
          </p:cNvPr>
          <p:cNvSpPr txBox="1"/>
          <p:nvPr/>
        </p:nvSpPr>
        <p:spPr>
          <a:xfrm>
            <a:off x="2185658" y="4240958"/>
            <a:ext cx="1229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1,2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BE047C-1BE9-3252-2CA2-57C74F6125F7}"/>
              </a:ext>
            </a:extLst>
          </p:cNvPr>
          <p:cNvSpPr txBox="1"/>
          <p:nvPr/>
        </p:nvSpPr>
        <p:spPr>
          <a:xfrm>
            <a:off x="5947421" y="4159530"/>
            <a:ext cx="1098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1,2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A7F975-9F1D-BF33-32F2-AA8B388D9CC6}"/>
              </a:ext>
            </a:extLst>
          </p:cNvPr>
          <p:cNvSpPr txBox="1"/>
          <p:nvPr/>
        </p:nvSpPr>
        <p:spPr>
          <a:xfrm>
            <a:off x="9853134" y="4198877"/>
            <a:ext cx="160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0,8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E61CEF-21BA-2BDF-13AE-04464EFF239F}"/>
              </a:ext>
            </a:extLst>
          </p:cNvPr>
          <p:cNvSpPr txBox="1"/>
          <p:nvPr/>
        </p:nvSpPr>
        <p:spPr>
          <a:xfrm rot="1165006">
            <a:off x="9081861" y="2828834"/>
            <a:ext cx="334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err="1">
                <a:solidFill>
                  <a:srgbClr val="FF0000"/>
                </a:solidFill>
              </a:rPr>
              <a:t>Ausreißer</a:t>
            </a:r>
            <a:r>
              <a:rPr lang="en-GB" sz="3600">
                <a:solidFill>
                  <a:srgbClr val="FF0000"/>
                </a:solidFill>
              </a:rPr>
              <a:t> </a:t>
            </a:r>
            <a:r>
              <a:rPr lang="en-GB" sz="3600" err="1">
                <a:solidFill>
                  <a:srgbClr val="FF0000"/>
                </a:solidFill>
              </a:rPr>
              <a:t>zu</a:t>
            </a:r>
            <a:r>
              <a:rPr lang="en-GB" sz="3600">
                <a:solidFill>
                  <a:srgbClr val="FF0000"/>
                </a:solidFill>
              </a:rPr>
              <a:t> </a:t>
            </a:r>
            <a:r>
              <a:rPr lang="en-GB" sz="3600" err="1">
                <a:solidFill>
                  <a:srgbClr val="FF0000"/>
                </a:solidFill>
              </a:rPr>
              <a:t>wenig</a:t>
            </a:r>
            <a:r>
              <a:rPr lang="en-GB" sz="3600">
                <a:solidFill>
                  <a:srgbClr val="FF0000"/>
                </a:solidFill>
              </a:rPr>
              <a:t> </a:t>
            </a:r>
            <a:r>
              <a:rPr lang="en-GB" sz="3600" err="1">
                <a:solidFill>
                  <a:srgbClr val="FF0000"/>
                </a:solidFill>
              </a:rPr>
              <a:t>gewichtet</a:t>
            </a:r>
            <a:endParaRPr lang="en-DE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E1B02-DF84-EF96-3B15-B98CBC494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A4A0-BDA3-844E-168B-0B3C74045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Streuung</a:t>
            </a:r>
            <a:r>
              <a:rPr lang="en-GB" dirty="0"/>
              <a:t> – </a:t>
            </a:r>
            <a:r>
              <a:rPr lang="en-GB" dirty="0" err="1"/>
              <a:t>Versuch</a:t>
            </a:r>
            <a:r>
              <a:rPr lang="en-GB" dirty="0"/>
              <a:t> 4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8797BE87-D1A0-B595-41D2-D80DFB4629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  <m: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36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36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6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3600" b="1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  <m:r>
                                    <a:rPr lang="en-GB" sz="36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GB" sz="36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DE" b="1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8797BE87-D1A0-B595-41D2-D80DFB462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A33B67-7B5B-0FA3-97D3-54D4618A45FF}"/>
              </a:ext>
            </a:extLst>
          </p:cNvPr>
          <p:cNvCxnSpPr/>
          <p:nvPr/>
        </p:nvCxnSpPr>
        <p:spPr>
          <a:xfrm>
            <a:off x="946294" y="6283854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9BCD7F-959D-8065-3802-86CFAA2B785F}"/>
              </a:ext>
            </a:extLst>
          </p:cNvPr>
          <p:cNvCxnSpPr>
            <a:cxnSpLocks/>
          </p:cNvCxnSpPr>
          <p:nvPr/>
        </p:nvCxnSpPr>
        <p:spPr>
          <a:xfrm flipH="1" flipV="1">
            <a:off x="940204" y="3264970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30">
            <a:extLst>
              <a:ext uri="{FF2B5EF4-FFF2-40B4-BE49-F238E27FC236}">
                <a16:creationId xmlns:a16="http://schemas.microsoft.com/office/drawing/2014/main" id="{BC4355A6-1B74-FDC5-66F1-AB3F0B58695A}"/>
              </a:ext>
            </a:extLst>
          </p:cNvPr>
          <p:cNvGraphicFramePr>
            <a:graphicFrameLocks noGrp="1"/>
          </p:cNvGraphicFramePr>
          <p:nvPr/>
        </p:nvGraphicFramePr>
        <p:xfrm>
          <a:off x="946295" y="6364858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8" name="Table 31">
            <a:extLst>
              <a:ext uri="{FF2B5EF4-FFF2-40B4-BE49-F238E27FC236}">
                <a16:creationId xmlns:a16="http://schemas.microsoft.com/office/drawing/2014/main" id="{A186534C-33C1-336B-594C-476D50E51CD7}"/>
              </a:ext>
            </a:extLst>
          </p:cNvPr>
          <p:cNvGraphicFramePr>
            <a:graphicFrameLocks noGrp="1"/>
          </p:cNvGraphicFramePr>
          <p:nvPr/>
        </p:nvGraphicFramePr>
        <p:xfrm>
          <a:off x="580964" y="3264970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2B1A597-5198-6DA9-988C-43FE8BA64AF3}"/>
              </a:ext>
            </a:extLst>
          </p:cNvPr>
          <p:cNvSpPr/>
          <p:nvPr/>
        </p:nvSpPr>
        <p:spPr>
          <a:xfrm>
            <a:off x="952384" y="5348187"/>
            <a:ext cx="625776" cy="935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110807-F364-0699-456D-22869B1AC8A0}"/>
              </a:ext>
            </a:extLst>
          </p:cNvPr>
          <p:cNvSpPr/>
          <p:nvPr/>
        </p:nvSpPr>
        <p:spPr>
          <a:xfrm>
            <a:off x="2210572" y="4869720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69BF1E-0FD1-CD54-988B-D4B21EFBE786}"/>
              </a:ext>
            </a:extLst>
          </p:cNvPr>
          <p:cNvSpPr/>
          <p:nvPr/>
        </p:nvSpPr>
        <p:spPr>
          <a:xfrm>
            <a:off x="3486483" y="5351730"/>
            <a:ext cx="625776" cy="9356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FF72E-4901-68CC-E711-41546F105A0C}"/>
              </a:ext>
            </a:extLst>
          </p:cNvPr>
          <p:cNvCxnSpPr/>
          <p:nvPr/>
        </p:nvCxnSpPr>
        <p:spPr>
          <a:xfrm>
            <a:off x="4745672" y="6276765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83EE9A-EB87-8262-B6EA-68F85634E580}"/>
              </a:ext>
            </a:extLst>
          </p:cNvPr>
          <p:cNvCxnSpPr>
            <a:cxnSpLocks/>
          </p:cNvCxnSpPr>
          <p:nvPr/>
        </p:nvCxnSpPr>
        <p:spPr>
          <a:xfrm flipH="1" flipV="1">
            <a:off x="4739582" y="3257881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30">
            <a:extLst>
              <a:ext uri="{FF2B5EF4-FFF2-40B4-BE49-F238E27FC236}">
                <a16:creationId xmlns:a16="http://schemas.microsoft.com/office/drawing/2014/main" id="{B5F32D32-0BD1-831D-FC54-96DD35C2A57E}"/>
              </a:ext>
            </a:extLst>
          </p:cNvPr>
          <p:cNvGraphicFramePr>
            <a:graphicFrameLocks noGrp="1"/>
          </p:cNvGraphicFramePr>
          <p:nvPr/>
        </p:nvGraphicFramePr>
        <p:xfrm>
          <a:off x="4745673" y="6357769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15" name="Table 31">
            <a:extLst>
              <a:ext uri="{FF2B5EF4-FFF2-40B4-BE49-F238E27FC236}">
                <a16:creationId xmlns:a16="http://schemas.microsoft.com/office/drawing/2014/main" id="{68CF20E5-EA1F-7DF8-C6D0-DA6E62E1B071}"/>
              </a:ext>
            </a:extLst>
          </p:cNvPr>
          <p:cNvGraphicFramePr>
            <a:graphicFrameLocks noGrp="1"/>
          </p:cNvGraphicFramePr>
          <p:nvPr/>
        </p:nvGraphicFramePr>
        <p:xfrm>
          <a:off x="4380342" y="3257881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5FE83D4-1C1A-2F16-C454-9EEEEAB58871}"/>
              </a:ext>
            </a:extLst>
          </p:cNvPr>
          <p:cNvSpPr/>
          <p:nvPr/>
        </p:nvSpPr>
        <p:spPr>
          <a:xfrm>
            <a:off x="4751762" y="5624632"/>
            <a:ext cx="625776" cy="652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CA3E4D-EBEB-0071-5151-59D981289B53}"/>
              </a:ext>
            </a:extLst>
          </p:cNvPr>
          <p:cNvSpPr/>
          <p:nvPr/>
        </p:nvSpPr>
        <p:spPr>
          <a:xfrm>
            <a:off x="6009950" y="5624631"/>
            <a:ext cx="625776" cy="6556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42F3B9-57A2-48A1-C734-C7D4977A4B15}"/>
              </a:ext>
            </a:extLst>
          </p:cNvPr>
          <p:cNvSpPr/>
          <p:nvPr/>
        </p:nvSpPr>
        <p:spPr>
          <a:xfrm>
            <a:off x="7275228" y="5624631"/>
            <a:ext cx="625776" cy="6556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6A3377-FEB3-A83D-2BF2-E6E2E6C3B6D8}"/>
              </a:ext>
            </a:extLst>
          </p:cNvPr>
          <p:cNvCxnSpPr/>
          <p:nvPr/>
        </p:nvCxnSpPr>
        <p:spPr>
          <a:xfrm>
            <a:off x="8647836" y="6276763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86533F-2A00-1A4C-C83F-C1F6B1009D37}"/>
              </a:ext>
            </a:extLst>
          </p:cNvPr>
          <p:cNvCxnSpPr>
            <a:cxnSpLocks/>
          </p:cNvCxnSpPr>
          <p:nvPr/>
        </p:nvCxnSpPr>
        <p:spPr>
          <a:xfrm flipH="1" flipV="1">
            <a:off x="8641746" y="3257879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30">
            <a:extLst>
              <a:ext uri="{FF2B5EF4-FFF2-40B4-BE49-F238E27FC236}">
                <a16:creationId xmlns:a16="http://schemas.microsoft.com/office/drawing/2014/main" id="{633DD06D-53B3-F7DF-CBBB-2810D263C63A}"/>
              </a:ext>
            </a:extLst>
          </p:cNvPr>
          <p:cNvGraphicFramePr>
            <a:graphicFrameLocks noGrp="1"/>
          </p:cNvGraphicFramePr>
          <p:nvPr/>
        </p:nvGraphicFramePr>
        <p:xfrm>
          <a:off x="8647837" y="6357767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22" name="Table 31">
            <a:extLst>
              <a:ext uri="{FF2B5EF4-FFF2-40B4-BE49-F238E27FC236}">
                <a16:creationId xmlns:a16="http://schemas.microsoft.com/office/drawing/2014/main" id="{C9BE0747-AD23-9036-E7B6-F756ACD383C2}"/>
              </a:ext>
            </a:extLst>
          </p:cNvPr>
          <p:cNvGraphicFramePr>
            <a:graphicFrameLocks noGrp="1"/>
          </p:cNvGraphicFramePr>
          <p:nvPr/>
        </p:nvGraphicFramePr>
        <p:xfrm>
          <a:off x="8282506" y="3257879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27668FCB-A5F9-730C-8363-A8C4A975AF51}"/>
              </a:ext>
            </a:extLst>
          </p:cNvPr>
          <p:cNvSpPr/>
          <p:nvPr/>
        </p:nvSpPr>
        <p:spPr>
          <a:xfrm>
            <a:off x="8664559" y="6039300"/>
            <a:ext cx="625776" cy="237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8E1F75-5B9C-D044-B881-99B6CC24E4D8}"/>
              </a:ext>
            </a:extLst>
          </p:cNvPr>
          <p:cNvSpPr/>
          <p:nvPr/>
        </p:nvSpPr>
        <p:spPr>
          <a:xfrm>
            <a:off x="9912114" y="4862629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5D4AFB-F8C5-6B5C-4EC5-958125F49EC8}"/>
              </a:ext>
            </a:extLst>
          </p:cNvPr>
          <p:cNvSpPr/>
          <p:nvPr/>
        </p:nvSpPr>
        <p:spPr>
          <a:xfrm>
            <a:off x="9295429" y="5624631"/>
            <a:ext cx="625776" cy="65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4B7764-C6F7-11F0-F806-CDE9152C6D55}"/>
              </a:ext>
            </a:extLst>
          </p:cNvPr>
          <p:cNvSpPr/>
          <p:nvPr/>
        </p:nvSpPr>
        <p:spPr>
          <a:xfrm>
            <a:off x="6636509" y="5628177"/>
            <a:ext cx="636181" cy="6556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04F426-E566-A819-EAFC-1D74DA7DE53E}"/>
              </a:ext>
            </a:extLst>
          </p:cNvPr>
          <p:cNvSpPr/>
          <p:nvPr/>
        </p:nvSpPr>
        <p:spPr>
          <a:xfrm>
            <a:off x="5380758" y="5627322"/>
            <a:ext cx="625776" cy="655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B07734-3AB4-04DB-4D70-9DED21E4C616}"/>
              </a:ext>
            </a:extLst>
          </p:cNvPr>
          <p:cNvSpPr/>
          <p:nvPr/>
        </p:nvSpPr>
        <p:spPr>
          <a:xfrm>
            <a:off x="10532353" y="5617538"/>
            <a:ext cx="625776" cy="655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6D40D0-09A0-A893-65CE-0B7AF80699DD}"/>
              </a:ext>
            </a:extLst>
          </p:cNvPr>
          <p:cNvSpPr/>
          <p:nvPr/>
        </p:nvSpPr>
        <p:spPr>
          <a:xfrm>
            <a:off x="11156849" y="6030800"/>
            <a:ext cx="625776" cy="237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F8B1B1-1818-6AF5-95A2-1AA6F0E6758D}"/>
              </a:ext>
            </a:extLst>
          </p:cNvPr>
          <p:cNvSpPr txBox="1"/>
          <p:nvPr/>
        </p:nvSpPr>
        <p:spPr>
          <a:xfrm>
            <a:off x="2206924" y="4283484"/>
            <a:ext cx="83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2,4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842CFC-4124-D748-71F4-15C7E58CF066}"/>
              </a:ext>
            </a:extLst>
          </p:cNvPr>
          <p:cNvSpPr txBox="1"/>
          <p:nvPr/>
        </p:nvSpPr>
        <p:spPr>
          <a:xfrm>
            <a:off x="6106913" y="4202056"/>
            <a:ext cx="44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2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EADA96-B26E-F0C2-D853-40EF1DD397C1}"/>
              </a:ext>
            </a:extLst>
          </p:cNvPr>
          <p:cNvSpPr txBox="1"/>
          <p:nvPr/>
        </p:nvSpPr>
        <p:spPr>
          <a:xfrm>
            <a:off x="9853132" y="4241403"/>
            <a:ext cx="81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1,2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A1FDD8-38B8-E947-9205-5A9A3719F9C7}"/>
              </a:ext>
            </a:extLst>
          </p:cNvPr>
          <p:cNvSpPr txBox="1"/>
          <p:nvPr/>
        </p:nvSpPr>
        <p:spPr>
          <a:xfrm rot="1165006">
            <a:off x="9127688" y="3016032"/>
            <a:ext cx="3344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err="1">
                <a:solidFill>
                  <a:srgbClr val="FF0000"/>
                </a:solidFill>
              </a:rPr>
              <a:t>Unrealistische</a:t>
            </a:r>
            <a:r>
              <a:rPr lang="en-GB" sz="3600">
                <a:solidFill>
                  <a:srgbClr val="FF0000"/>
                </a:solidFill>
              </a:rPr>
              <a:t> Einheit</a:t>
            </a:r>
            <a:endParaRPr lang="en-DE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92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E1B02-DF84-EF96-3B15-B98CBC494A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A4A0-BDA3-844E-168B-0B3C74045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Streuung</a:t>
            </a:r>
            <a:r>
              <a:rPr lang="en-GB" dirty="0"/>
              <a:t> – </a:t>
            </a:r>
            <a:r>
              <a:rPr lang="en-GB" dirty="0" err="1"/>
              <a:t>Versuch</a:t>
            </a:r>
            <a:r>
              <a:rPr lang="en-GB" dirty="0"/>
              <a:t> 5</a:t>
            </a:r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C732BF39-0E74-7C4B-EDA5-64DF646E2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GB" sz="36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6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b>
                                      </m:sSub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  <m:r>
                                        <a:rPr lang="en-GB" sz="3600" b="1" i="1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3600" b="1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GB" sz="3600" b="1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36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DE" sz="3600" b="1" dirty="0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DE" b="1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" name="Text Placeholder 1">
                <a:extLst>
                  <a:ext uri="{FF2B5EF4-FFF2-40B4-BE49-F238E27FC236}">
                    <a16:creationId xmlns:a16="http://schemas.microsoft.com/office/drawing/2014/main" id="{C732BF39-0E74-7C4B-EDA5-64DF646E2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8" y="2036616"/>
                <a:ext cx="11755524" cy="46025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E357E0-BC83-82C1-58C8-B735F99C12F0}"/>
              </a:ext>
            </a:extLst>
          </p:cNvPr>
          <p:cNvCxnSpPr/>
          <p:nvPr/>
        </p:nvCxnSpPr>
        <p:spPr>
          <a:xfrm>
            <a:off x="946294" y="6283854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595181-1B18-8850-446C-39578F6D1A37}"/>
              </a:ext>
            </a:extLst>
          </p:cNvPr>
          <p:cNvCxnSpPr>
            <a:cxnSpLocks/>
          </p:cNvCxnSpPr>
          <p:nvPr/>
        </p:nvCxnSpPr>
        <p:spPr>
          <a:xfrm flipH="1" flipV="1">
            <a:off x="940204" y="3264970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30">
            <a:extLst>
              <a:ext uri="{FF2B5EF4-FFF2-40B4-BE49-F238E27FC236}">
                <a16:creationId xmlns:a16="http://schemas.microsoft.com/office/drawing/2014/main" id="{42B02015-9A69-2CCC-EF8F-F1F82B8BF53A}"/>
              </a:ext>
            </a:extLst>
          </p:cNvPr>
          <p:cNvGraphicFramePr>
            <a:graphicFrameLocks noGrp="1"/>
          </p:cNvGraphicFramePr>
          <p:nvPr/>
        </p:nvGraphicFramePr>
        <p:xfrm>
          <a:off x="946295" y="6364858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8" name="Table 31">
            <a:extLst>
              <a:ext uri="{FF2B5EF4-FFF2-40B4-BE49-F238E27FC236}">
                <a16:creationId xmlns:a16="http://schemas.microsoft.com/office/drawing/2014/main" id="{A95C046B-CF07-9F13-4C7B-FFAEF603B25B}"/>
              </a:ext>
            </a:extLst>
          </p:cNvPr>
          <p:cNvGraphicFramePr>
            <a:graphicFrameLocks noGrp="1"/>
          </p:cNvGraphicFramePr>
          <p:nvPr/>
        </p:nvGraphicFramePr>
        <p:xfrm>
          <a:off x="580964" y="3264970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9E1E14D-9DCB-3496-52AE-0B50F30B7184}"/>
              </a:ext>
            </a:extLst>
          </p:cNvPr>
          <p:cNvSpPr/>
          <p:nvPr/>
        </p:nvSpPr>
        <p:spPr>
          <a:xfrm>
            <a:off x="952384" y="5348187"/>
            <a:ext cx="625776" cy="9356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3678B-BEEA-D229-3950-D73C8B255094}"/>
              </a:ext>
            </a:extLst>
          </p:cNvPr>
          <p:cNvSpPr/>
          <p:nvPr/>
        </p:nvSpPr>
        <p:spPr>
          <a:xfrm>
            <a:off x="2210572" y="4869720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23C65C-F7D3-908D-5B77-4D8ABB8D5D0D}"/>
              </a:ext>
            </a:extLst>
          </p:cNvPr>
          <p:cNvSpPr/>
          <p:nvPr/>
        </p:nvSpPr>
        <p:spPr>
          <a:xfrm>
            <a:off x="3486483" y="5351730"/>
            <a:ext cx="625776" cy="9356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F2B311-0D5F-45FE-11BB-024926CFA1E9}"/>
              </a:ext>
            </a:extLst>
          </p:cNvPr>
          <p:cNvCxnSpPr/>
          <p:nvPr/>
        </p:nvCxnSpPr>
        <p:spPr>
          <a:xfrm>
            <a:off x="4745672" y="6276765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490548-EA0B-8E2F-7BC0-C6E73FC06B22}"/>
              </a:ext>
            </a:extLst>
          </p:cNvPr>
          <p:cNvCxnSpPr>
            <a:cxnSpLocks/>
          </p:cNvCxnSpPr>
          <p:nvPr/>
        </p:nvCxnSpPr>
        <p:spPr>
          <a:xfrm flipH="1" flipV="1">
            <a:off x="4739582" y="3257881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30">
            <a:extLst>
              <a:ext uri="{FF2B5EF4-FFF2-40B4-BE49-F238E27FC236}">
                <a16:creationId xmlns:a16="http://schemas.microsoft.com/office/drawing/2014/main" id="{E3AFD1CB-2AFB-616F-271B-A5676E020112}"/>
              </a:ext>
            </a:extLst>
          </p:cNvPr>
          <p:cNvGraphicFramePr>
            <a:graphicFrameLocks noGrp="1"/>
          </p:cNvGraphicFramePr>
          <p:nvPr/>
        </p:nvGraphicFramePr>
        <p:xfrm>
          <a:off x="4745673" y="6357769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15" name="Table 31">
            <a:extLst>
              <a:ext uri="{FF2B5EF4-FFF2-40B4-BE49-F238E27FC236}">
                <a16:creationId xmlns:a16="http://schemas.microsoft.com/office/drawing/2014/main" id="{60DD0CE7-9FF9-8601-1B91-F988FCA7254A}"/>
              </a:ext>
            </a:extLst>
          </p:cNvPr>
          <p:cNvGraphicFramePr>
            <a:graphicFrameLocks noGrp="1"/>
          </p:cNvGraphicFramePr>
          <p:nvPr/>
        </p:nvGraphicFramePr>
        <p:xfrm>
          <a:off x="4380342" y="3257881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D859675-F586-B3AB-1713-5331D9C7D55D}"/>
              </a:ext>
            </a:extLst>
          </p:cNvPr>
          <p:cNvSpPr/>
          <p:nvPr/>
        </p:nvSpPr>
        <p:spPr>
          <a:xfrm>
            <a:off x="4751762" y="5624632"/>
            <a:ext cx="625776" cy="652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7124D-B462-DB10-25F0-A0E70EBA4B43}"/>
              </a:ext>
            </a:extLst>
          </p:cNvPr>
          <p:cNvSpPr/>
          <p:nvPr/>
        </p:nvSpPr>
        <p:spPr>
          <a:xfrm>
            <a:off x="6009950" y="5624631"/>
            <a:ext cx="625776" cy="6556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96FDAD-B66B-3B2C-976D-D2FBB0B6BDBD}"/>
              </a:ext>
            </a:extLst>
          </p:cNvPr>
          <p:cNvSpPr/>
          <p:nvPr/>
        </p:nvSpPr>
        <p:spPr>
          <a:xfrm>
            <a:off x="7275228" y="5624631"/>
            <a:ext cx="625776" cy="6556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D877A1-0088-F03F-2699-2745339CECC0}"/>
              </a:ext>
            </a:extLst>
          </p:cNvPr>
          <p:cNvCxnSpPr/>
          <p:nvPr/>
        </p:nvCxnSpPr>
        <p:spPr>
          <a:xfrm>
            <a:off x="8647836" y="6276763"/>
            <a:ext cx="31685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57A20B-70FD-E8A8-ADBA-FE124AE9024E}"/>
              </a:ext>
            </a:extLst>
          </p:cNvPr>
          <p:cNvCxnSpPr>
            <a:cxnSpLocks/>
          </p:cNvCxnSpPr>
          <p:nvPr/>
        </p:nvCxnSpPr>
        <p:spPr>
          <a:xfrm flipH="1" flipV="1">
            <a:off x="8641746" y="3257879"/>
            <a:ext cx="6090" cy="301888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30">
            <a:extLst>
              <a:ext uri="{FF2B5EF4-FFF2-40B4-BE49-F238E27FC236}">
                <a16:creationId xmlns:a16="http://schemas.microsoft.com/office/drawing/2014/main" id="{856A5D67-2BA1-98AD-4F42-B9B424F8C20C}"/>
              </a:ext>
            </a:extLst>
          </p:cNvPr>
          <p:cNvGraphicFramePr>
            <a:graphicFrameLocks noGrp="1"/>
          </p:cNvGraphicFramePr>
          <p:nvPr/>
        </p:nvGraphicFramePr>
        <p:xfrm>
          <a:off x="8647837" y="6357767"/>
          <a:ext cx="31685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00">
                  <a:extLst>
                    <a:ext uri="{9D8B030D-6E8A-4147-A177-3AD203B41FA5}">
                      <a16:colId xmlns:a16="http://schemas.microsoft.com/office/drawing/2014/main" val="1989776089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90282821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622604655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912276010"/>
                    </a:ext>
                  </a:extLst>
                </a:gridCol>
                <a:gridCol w="633700">
                  <a:extLst>
                    <a:ext uri="{9D8B030D-6E8A-4147-A177-3AD203B41FA5}">
                      <a16:colId xmlns:a16="http://schemas.microsoft.com/office/drawing/2014/main" val="135633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460735"/>
                  </a:ext>
                </a:extLst>
              </a:tr>
            </a:tbl>
          </a:graphicData>
        </a:graphic>
      </p:graphicFrame>
      <p:graphicFrame>
        <p:nvGraphicFramePr>
          <p:cNvPr id="22" name="Table 31">
            <a:extLst>
              <a:ext uri="{FF2B5EF4-FFF2-40B4-BE49-F238E27FC236}">
                <a16:creationId xmlns:a16="http://schemas.microsoft.com/office/drawing/2014/main" id="{0D050352-A927-5851-B2F0-CE8238FCD9B1}"/>
              </a:ext>
            </a:extLst>
          </p:cNvPr>
          <p:cNvGraphicFramePr>
            <a:graphicFrameLocks noGrp="1"/>
          </p:cNvGraphicFramePr>
          <p:nvPr/>
        </p:nvGraphicFramePr>
        <p:xfrm>
          <a:off x="8282506" y="3257879"/>
          <a:ext cx="35924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40">
                  <a:extLst>
                    <a:ext uri="{9D8B030D-6E8A-4147-A177-3AD203B41FA5}">
                      <a16:colId xmlns:a16="http://schemas.microsoft.com/office/drawing/2014/main" val="773955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19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3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44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35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153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70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01019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A3F6FD8-C414-B10E-A921-AA91510E69BD}"/>
              </a:ext>
            </a:extLst>
          </p:cNvPr>
          <p:cNvSpPr/>
          <p:nvPr/>
        </p:nvSpPr>
        <p:spPr>
          <a:xfrm>
            <a:off x="8664559" y="6039300"/>
            <a:ext cx="625776" cy="237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F12C71-B35D-3FBD-CE35-6B0AEBD7D3A2}"/>
              </a:ext>
            </a:extLst>
          </p:cNvPr>
          <p:cNvSpPr/>
          <p:nvPr/>
        </p:nvSpPr>
        <p:spPr>
          <a:xfrm>
            <a:off x="9912114" y="4862629"/>
            <a:ext cx="625776" cy="14176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54D278-DEAE-0D03-68C8-42CEF8B55A6C}"/>
              </a:ext>
            </a:extLst>
          </p:cNvPr>
          <p:cNvSpPr/>
          <p:nvPr/>
        </p:nvSpPr>
        <p:spPr>
          <a:xfrm>
            <a:off x="9295429" y="5624631"/>
            <a:ext cx="625776" cy="655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C657D1-5C07-F80D-1863-92F76346CB9D}"/>
              </a:ext>
            </a:extLst>
          </p:cNvPr>
          <p:cNvSpPr/>
          <p:nvPr/>
        </p:nvSpPr>
        <p:spPr>
          <a:xfrm>
            <a:off x="6636509" y="5628177"/>
            <a:ext cx="636181" cy="65567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BA6808-0994-67A9-1251-D2494D849C21}"/>
              </a:ext>
            </a:extLst>
          </p:cNvPr>
          <p:cNvSpPr/>
          <p:nvPr/>
        </p:nvSpPr>
        <p:spPr>
          <a:xfrm>
            <a:off x="5380758" y="5627322"/>
            <a:ext cx="625776" cy="655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F2F40B-4689-C09C-9DC5-FC98778C1574}"/>
              </a:ext>
            </a:extLst>
          </p:cNvPr>
          <p:cNvSpPr/>
          <p:nvPr/>
        </p:nvSpPr>
        <p:spPr>
          <a:xfrm>
            <a:off x="10532353" y="5617538"/>
            <a:ext cx="625776" cy="655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F24D35-5D76-43FC-D4A3-1448069501D5}"/>
              </a:ext>
            </a:extLst>
          </p:cNvPr>
          <p:cNvSpPr/>
          <p:nvPr/>
        </p:nvSpPr>
        <p:spPr>
          <a:xfrm>
            <a:off x="11156849" y="6030800"/>
            <a:ext cx="625776" cy="23746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7302E3-7263-78E6-5BE1-93AC58229290}"/>
              </a:ext>
            </a:extLst>
          </p:cNvPr>
          <p:cNvSpPr txBox="1"/>
          <p:nvPr/>
        </p:nvSpPr>
        <p:spPr>
          <a:xfrm>
            <a:off x="2206924" y="4177163"/>
            <a:ext cx="831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1,5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508EFD-5497-DF88-B4C2-1CE12E199CE6}"/>
              </a:ext>
            </a:extLst>
          </p:cNvPr>
          <p:cNvSpPr txBox="1"/>
          <p:nvPr/>
        </p:nvSpPr>
        <p:spPr>
          <a:xfrm>
            <a:off x="5968687" y="4095735"/>
            <a:ext cx="73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1,4</a:t>
            </a:r>
            <a:endParaRPr lang="en-DE">
              <a:solidFill>
                <a:srgbClr val="FFC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F3DE60-8FB4-9870-D0D0-773275E42058}"/>
              </a:ext>
            </a:extLst>
          </p:cNvPr>
          <p:cNvSpPr txBox="1"/>
          <p:nvPr/>
        </p:nvSpPr>
        <p:spPr>
          <a:xfrm>
            <a:off x="9853132" y="4135082"/>
            <a:ext cx="81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FFC000"/>
                </a:solidFill>
              </a:rPr>
              <a:t>1,1</a:t>
            </a:r>
            <a:endParaRPr lang="en-DE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31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Widescreen</PresentationFormat>
  <Paragraphs>286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2024-06-17T20:38:26Z</dcterms:modified>
</cp:coreProperties>
</file>