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88" r:id="rId3"/>
    <p:sldId id="274" r:id="rId4"/>
    <p:sldId id="300" r:id="rId5"/>
    <p:sldId id="301" r:id="rId6"/>
    <p:sldId id="299" r:id="rId7"/>
    <p:sldId id="269" r:id="rId8"/>
    <p:sldId id="291" r:id="rId9"/>
    <p:sldId id="292" r:id="rId10"/>
    <p:sldId id="273" r:id="rId11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B0F0"/>
    <a:srgbClr val="FF9428"/>
    <a:srgbClr val="00B050"/>
    <a:srgbClr val="FF000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913745-C8B5-488E-B03A-C324A6F14D83}" v="19" dt="2024-06-17T20:38:22.447"/>
    <p1510:client id="{58F8F0EB-28C8-4D01-87D5-C3EBC0B35425}" v="37" dt="2024-06-17T20:23:31.383"/>
    <p1510:client id="{A17F1FE0-C292-44BA-BF54-80F724B0EE2D}" v="4" dt="2024-06-17T20:09:44.455"/>
    <p1510:client id="{A7DCDD07-FB85-4E3B-87A7-0A6466F3178D}" v="7" dt="2024-06-17T20:45:43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8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88A3672C-9F91-43AF-B363-100876002DF0}"/>
    <pc:docChg chg="undo redo custSel addSld delSld modSld">
      <pc:chgData name="Abels, Patrick" userId="ba666de4-0d21-43a6-8e66-51a18aae1b4a" providerId="ADAL" clId="{88A3672C-9F91-43AF-B363-100876002DF0}" dt="2023-10-31T22:22:15.262" v="945" actId="20577"/>
      <pc:docMkLst>
        <pc:docMk/>
      </pc:docMkLst>
      <pc:sldChg chg="modSp mod">
        <pc:chgData name="Abels, Patrick" userId="ba666de4-0d21-43a6-8e66-51a18aae1b4a" providerId="ADAL" clId="{88A3672C-9F91-43AF-B363-100876002DF0}" dt="2023-10-31T21:48:33.415" v="32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88A3672C-9F91-43AF-B363-100876002DF0}" dt="2023-10-31T21:48:33.415" v="32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88A3672C-9F91-43AF-B363-100876002DF0}" dt="2023-10-31T22:14:58.773" v="932" actId="166"/>
        <pc:sldMkLst>
          <pc:docMk/>
          <pc:sldMk cId="3366437632" sldId="259"/>
        </pc:sldMkLst>
        <pc:spChg chg="mod ord">
          <ac:chgData name="Abels, Patrick" userId="ba666de4-0d21-43a6-8e66-51a18aae1b4a" providerId="ADAL" clId="{88A3672C-9F91-43AF-B363-100876002DF0}" dt="2023-10-31T22:14:58.773" v="932" actId="166"/>
          <ac:spMkLst>
            <pc:docMk/>
            <pc:sldMk cId="3366437632" sldId="259"/>
            <ac:spMk id="2" creationId="{D75C1544-77A2-CE22-C31D-D08864B78BAE}"/>
          </ac:spMkLst>
        </pc:spChg>
        <pc:spChg chg="add mod">
          <ac:chgData name="Abels, Patrick" userId="ba666de4-0d21-43a6-8e66-51a18aae1b4a" providerId="ADAL" clId="{88A3672C-9F91-43AF-B363-100876002DF0}" dt="2023-10-31T22:14:25.177" v="926" actId="14100"/>
          <ac:spMkLst>
            <pc:docMk/>
            <pc:sldMk cId="3366437632" sldId="259"/>
            <ac:spMk id="15" creationId="{A4D9D0DC-EAD2-A663-BD8B-C6426B23B0E3}"/>
          </ac:spMkLst>
        </pc:spChg>
        <pc:spChg chg="add mod">
          <ac:chgData name="Abels, Patrick" userId="ba666de4-0d21-43a6-8e66-51a18aae1b4a" providerId="ADAL" clId="{88A3672C-9F91-43AF-B363-100876002DF0}" dt="2023-10-31T22:14:36.224" v="928" actId="1076"/>
          <ac:spMkLst>
            <pc:docMk/>
            <pc:sldMk cId="3366437632" sldId="259"/>
            <ac:spMk id="16" creationId="{E260A3EA-EF72-2CDB-70B2-03C70EB8ECFC}"/>
          </ac:spMkLst>
        </pc:spChg>
        <pc:spChg chg="add mod">
          <ac:chgData name="Abels, Patrick" userId="ba666de4-0d21-43a6-8e66-51a18aae1b4a" providerId="ADAL" clId="{88A3672C-9F91-43AF-B363-100876002DF0}" dt="2023-10-31T22:14:33.406" v="927" actId="1076"/>
          <ac:spMkLst>
            <pc:docMk/>
            <pc:sldMk cId="3366437632" sldId="259"/>
            <ac:spMk id="17" creationId="{073E519A-F8A0-35C6-E61D-BA250FFD2C38}"/>
          </ac:spMkLst>
        </pc:spChg>
        <pc:spChg chg="add mod">
          <ac:chgData name="Abels, Patrick" userId="ba666de4-0d21-43a6-8e66-51a18aae1b4a" providerId="ADAL" clId="{88A3672C-9F91-43AF-B363-100876002DF0}" dt="2023-10-31T22:14:38.840" v="929" actId="1076"/>
          <ac:spMkLst>
            <pc:docMk/>
            <pc:sldMk cId="3366437632" sldId="259"/>
            <ac:spMk id="20" creationId="{64FCF163-814E-31F5-0010-289B2D1EDD41}"/>
          </ac:spMkLst>
        </pc:spChg>
        <pc:spChg chg="add mod">
          <ac:chgData name="Abels, Patrick" userId="ba666de4-0d21-43a6-8e66-51a18aae1b4a" providerId="ADAL" clId="{88A3672C-9F91-43AF-B363-100876002DF0}" dt="2023-10-31T22:14:46.566" v="931" actId="1076"/>
          <ac:spMkLst>
            <pc:docMk/>
            <pc:sldMk cId="3366437632" sldId="259"/>
            <ac:spMk id="21" creationId="{6F8CD28C-88F3-BA97-F3F9-0E3257247E78}"/>
          </ac:spMkLst>
        </pc:spChg>
        <pc:picChg chg="add del mod">
          <ac:chgData name="Abels, Patrick" userId="ba666de4-0d21-43a6-8e66-51a18aae1b4a" providerId="ADAL" clId="{88A3672C-9F91-43AF-B363-100876002DF0}" dt="2023-10-31T22:06:05.045" v="815" actId="478"/>
          <ac:picMkLst>
            <pc:docMk/>
            <pc:sldMk cId="3366437632" sldId="259"/>
            <ac:picMk id="4" creationId="{45FA14CA-C616-2CFC-2CFD-31BB748D2020}"/>
          </ac:picMkLst>
        </pc:picChg>
        <pc:picChg chg="add del mod">
          <ac:chgData name="Abels, Patrick" userId="ba666de4-0d21-43a6-8e66-51a18aae1b4a" providerId="ADAL" clId="{88A3672C-9F91-43AF-B363-100876002DF0}" dt="2023-10-31T22:06:04.134" v="814" actId="478"/>
          <ac:picMkLst>
            <pc:docMk/>
            <pc:sldMk cId="3366437632" sldId="259"/>
            <ac:picMk id="6" creationId="{22B2884A-7E03-8018-32D2-FE533BECA452}"/>
          </ac:picMkLst>
        </pc:picChg>
        <pc:picChg chg="add del mod">
          <ac:chgData name="Abels, Patrick" userId="ba666de4-0d21-43a6-8e66-51a18aae1b4a" providerId="ADAL" clId="{88A3672C-9F91-43AF-B363-100876002DF0}" dt="2023-10-31T22:06:44.686" v="819" actId="478"/>
          <ac:picMkLst>
            <pc:docMk/>
            <pc:sldMk cId="3366437632" sldId="259"/>
            <ac:picMk id="8" creationId="{3851FCC6-3B54-EF31-5B7A-4AE04A33A924}"/>
          </ac:picMkLst>
        </pc:picChg>
        <pc:picChg chg="add del mod">
          <ac:chgData name="Abels, Patrick" userId="ba666de4-0d21-43a6-8e66-51a18aae1b4a" providerId="ADAL" clId="{88A3672C-9F91-43AF-B363-100876002DF0}" dt="2023-10-31T22:06:50.807" v="822" actId="478"/>
          <ac:picMkLst>
            <pc:docMk/>
            <pc:sldMk cId="3366437632" sldId="259"/>
            <ac:picMk id="10" creationId="{B730F4A1-867E-CD06-6DFA-883B2DDD843D}"/>
          </ac:picMkLst>
        </pc:picChg>
        <pc:picChg chg="add del mod">
          <ac:chgData name="Abels, Patrick" userId="ba666de4-0d21-43a6-8e66-51a18aae1b4a" providerId="ADAL" clId="{88A3672C-9F91-43AF-B363-100876002DF0}" dt="2023-10-31T22:08:01.696" v="833" actId="478"/>
          <ac:picMkLst>
            <pc:docMk/>
            <pc:sldMk cId="3366437632" sldId="259"/>
            <ac:picMk id="12" creationId="{7A670AF9-E222-8645-4A54-4C224212F9AE}"/>
          </ac:picMkLst>
        </pc:picChg>
        <pc:picChg chg="add del mod ord modCrop">
          <ac:chgData name="Abels, Patrick" userId="ba666de4-0d21-43a6-8e66-51a18aae1b4a" providerId="ADAL" clId="{88A3672C-9F91-43AF-B363-100876002DF0}" dt="2023-10-31T22:12:16.356" v="869" actId="478"/>
          <ac:picMkLst>
            <pc:docMk/>
            <pc:sldMk cId="3366437632" sldId="259"/>
            <ac:picMk id="14" creationId="{1434FA40-8069-9E42-442A-EA84A1E4E969}"/>
          </ac:picMkLst>
        </pc:picChg>
        <pc:picChg chg="add del mod">
          <ac:chgData name="Abels, Patrick" userId="ba666de4-0d21-43a6-8e66-51a18aae1b4a" providerId="ADAL" clId="{88A3672C-9F91-43AF-B363-100876002DF0}" dt="2023-10-31T22:13:32.007" v="900" actId="478"/>
          <ac:picMkLst>
            <pc:docMk/>
            <pc:sldMk cId="3366437632" sldId="259"/>
            <ac:picMk id="19" creationId="{61197180-A8A8-D57E-BB27-49C3C9AD7CA0}"/>
          </ac:picMkLst>
        </pc:pic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88A3672C-9F91-43AF-B363-100876002DF0}" dt="2023-10-31T21:49:04.689" v="323" actId="47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3051316058" sldId="264"/>
        </pc:sldMkLst>
      </pc:sldChg>
      <pc:sldChg chg="delSp modSp add del mod modTransition">
        <pc:chgData name="Abels, Patrick" userId="ba666de4-0d21-43a6-8e66-51a18aae1b4a" providerId="ADAL" clId="{88A3672C-9F91-43AF-B363-100876002DF0}" dt="2023-10-31T22:03:26.630" v="801" actId="47"/>
        <pc:sldMkLst>
          <pc:docMk/>
          <pc:sldMk cId="2628582133" sldId="265"/>
        </pc:sldMkLst>
        <pc:spChg chg="mod">
          <ac:chgData name="Abels, Patrick" userId="ba666de4-0d21-43a6-8e66-51a18aae1b4a" providerId="ADAL" clId="{88A3672C-9F91-43AF-B363-100876002DF0}" dt="2023-10-31T21:50:31.255" v="437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88A3672C-9F91-43AF-B363-100876002DF0}" dt="2023-10-31T21:50:08.427" v="435" actId="478"/>
          <ac:grpSpMkLst>
            <pc:docMk/>
            <pc:sldMk cId="2628582133" sldId="265"/>
            <ac:grpSpMk id="53" creationId="{44807126-5698-6910-23F8-DFBE934F1094}"/>
          </ac:grpSpMkLst>
        </pc:grp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69764945" sldId="265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748216249" sldId="266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699506209" sldId="267"/>
        </pc:sldMkLst>
      </pc:sldChg>
      <pc:sldChg chg="modSp add del mod modTransition">
        <pc:chgData name="Abels, Patrick" userId="ba666de4-0d21-43a6-8e66-51a18aae1b4a" providerId="ADAL" clId="{88A3672C-9F91-43AF-B363-100876002DF0}" dt="2023-10-31T21:43:15.528" v="69" actId="47"/>
        <pc:sldMkLst>
          <pc:docMk/>
          <pc:sldMk cId="3648078419" sldId="268"/>
        </pc:sldMkLst>
        <pc:spChg chg="mod">
          <ac:chgData name="Abels, Patrick" userId="ba666de4-0d21-43a6-8e66-51a18aae1b4a" providerId="ADAL" clId="{88A3672C-9F91-43AF-B363-100876002DF0}" dt="2023-10-31T21:41:45.467" v="39" actId="207"/>
          <ac:spMkLst>
            <pc:docMk/>
            <pc:sldMk cId="3648078419" sldId="268"/>
            <ac:spMk id="2" creationId="{D75C1544-77A2-CE22-C31D-D08864B78BAE}"/>
          </ac:spMkLst>
        </pc:spChg>
      </pc:sldChg>
      <pc:sldChg chg="modSp new mod modTransition">
        <pc:chgData name="Abels, Patrick" userId="ba666de4-0d21-43a6-8e66-51a18aae1b4a" providerId="ADAL" clId="{88A3672C-9F91-43AF-B363-100876002DF0}" dt="2023-10-31T21:43:45.315" v="109"/>
        <pc:sldMkLst>
          <pc:docMk/>
          <pc:sldMk cId="4195507967" sldId="268"/>
        </pc:sldMkLst>
        <pc:spChg chg="mod">
          <ac:chgData name="Abels, Patrick" userId="ba666de4-0d21-43a6-8e66-51a18aae1b4a" providerId="ADAL" clId="{88A3672C-9F91-43AF-B363-100876002DF0}" dt="2023-10-31T21:43:33.500" v="107" actId="403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new mod">
        <pc:chgData name="Abels, Patrick" userId="ba666de4-0d21-43a6-8e66-51a18aae1b4a" providerId="ADAL" clId="{88A3672C-9F91-43AF-B363-100876002DF0}" dt="2023-10-31T21:54:00.327" v="555" actId="1076"/>
        <pc:sldMkLst>
          <pc:docMk/>
          <pc:sldMk cId="1535252720" sldId="269"/>
        </pc:sldMkLst>
        <pc:spChg chg="del">
          <ac:chgData name="Abels, Patrick" userId="ba666de4-0d21-43a6-8e66-51a18aae1b4a" providerId="ADAL" clId="{88A3672C-9F91-43AF-B363-100876002DF0}" dt="2023-10-31T21:52:16.679" v="510" actId="478"/>
          <ac:spMkLst>
            <pc:docMk/>
            <pc:sldMk cId="1535252720" sldId="269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0:57.144" v="453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3:52.567" v="552" actId="732"/>
          <ac:picMkLst>
            <pc:docMk/>
            <pc:sldMk cId="1535252720" sldId="269"/>
            <ac:picMk id="5" creationId="{A55768DE-1B32-730B-D638-4AA69C68A07E}"/>
          </ac:picMkLst>
        </pc:picChg>
        <pc:picChg chg="add mod modCrop">
          <ac:chgData name="Abels, Patrick" userId="ba666de4-0d21-43a6-8e66-51a18aae1b4a" providerId="ADAL" clId="{88A3672C-9F91-43AF-B363-100876002DF0}" dt="2023-10-31T21:53:10.228" v="549" actId="1037"/>
          <ac:picMkLst>
            <pc:docMk/>
            <pc:sldMk cId="1535252720" sldId="269"/>
            <ac:picMk id="6" creationId="{E8AAABB1-4D17-AEFF-D432-E227BB806A55}"/>
          </ac:picMkLst>
        </pc:picChg>
        <pc:picChg chg="add mod">
          <ac:chgData name="Abels, Patrick" userId="ba666de4-0d21-43a6-8e66-51a18aae1b4a" providerId="ADAL" clId="{88A3672C-9F91-43AF-B363-100876002DF0}" dt="2023-10-31T21:54:00.327" v="555" actId="1076"/>
          <ac:picMkLst>
            <pc:docMk/>
            <pc:sldMk cId="1535252720" sldId="269"/>
            <ac:picMk id="8" creationId="{6D3D9D43-53AE-659C-10CA-0077B713189A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5:52.363" v="591" actId="1035"/>
        <pc:sldMkLst>
          <pc:docMk/>
          <pc:sldMk cId="1511303105" sldId="270"/>
        </pc:sldMkLst>
        <pc:spChg chg="del">
          <ac:chgData name="Abels, Patrick" userId="ba666de4-0d21-43a6-8e66-51a18aae1b4a" providerId="ADAL" clId="{88A3672C-9F91-43AF-B363-100876002DF0}" dt="2023-10-31T21:54:35.785" v="556" actId="478"/>
          <ac:spMkLst>
            <pc:docMk/>
            <pc:sldMk cId="1511303105" sldId="270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0.485" v="479" actId="14100"/>
          <ac:spMkLst>
            <pc:docMk/>
            <pc:sldMk cId="1511303105" sldId="270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5:12.951" v="566" actId="732"/>
          <ac:picMkLst>
            <pc:docMk/>
            <pc:sldMk cId="1511303105" sldId="270"/>
            <ac:picMk id="5" creationId="{08E8891B-6FE1-7D33-3665-D81677EDED89}"/>
          </ac:picMkLst>
        </pc:picChg>
        <pc:picChg chg="add mod modCrop">
          <ac:chgData name="Abels, Patrick" userId="ba666de4-0d21-43a6-8e66-51a18aae1b4a" providerId="ADAL" clId="{88A3672C-9F91-43AF-B363-100876002DF0}" dt="2023-10-31T21:55:52.363" v="591" actId="1035"/>
          <ac:picMkLst>
            <pc:docMk/>
            <pc:sldMk cId="1511303105" sldId="270"/>
            <ac:picMk id="6" creationId="{39A7D646-2E6F-84D3-B312-FB24748BA7FA}"/>
          </ac:picMkLst>
        </pc:picChg>
        <pc:picChg chg="add mod">
          <ac:chgData name="Abels, Patrick" userId="ba666de4-0d21-43a6-8e66-51a18aae1b4a" providerId="ADAL" clId="{88A3672C-9F91-43AF-B363-100876002DF0}" dt="2023-10-31T21:55:50.313" v="578" actId="1035"/>
          <ac:picMkLst>
            <pc:docMk/>
            <pc:sldMk cId="1511303105" sldId="270"/>
            <ac:picMk id="8" creationId="{3A88B908-1912-AB3B-FE15-B2073CC5C68E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7:01.030" v="642" actId="1035"/>
        <pc:sldMkLst>
          <pc:docMk/>
          <pc:sldMk cId="1322635273" sldId="271"/>
        </pc:sldMkLst>
        <pc:spChg chg="del">
          <ac:chgData name="Abels, Patrick" userId="ba666de4-0d21-43a6-8e66-51a18aae1b4a" providerId="ADAL" clId="{88A3672C-9F91-43AF-B363-100876002DF0}" dt="2023-10-31T21:56:31.442" v="592" actId="478"/>
          <ac:spMkLst>
            <pc:docMk/>
            <pc:sldMk cId="1322635273" sldId="271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7.647" v="497" actId="20577"/>
          <ac:spMkLst>
            <pc:docMk/>
            <pc:sldMk cId="1322635273" sldId="271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6:53.455" v="603" actId="732"/>
          <ac:picMkLst>
            <pc:docMk/>
            <pc:sldMk cId="1322635273" sldId="271"/>
            <ac:picMk id="5" creationId="{17DF84FE-9B19-0B28-B11E-441462443B19}"/>
          </ac:picMkLst>
        </pc:picChg>
        <pc:picChg chg="add mod modCrop">
          <ac:chgData name="Abels, Patrick" userId="ba666de4-0d21-43a6-8e66-51a18aae1b4a" providerId="ADAL" clId="{88A3672C-9F91-43AF-B363-100876002DF0}" dt="2023-10-31T21:57:01.030" v="642" actId="1035"/>
          <ac:picMkLst>
            <pc:docMk/>
            <pc:sldMk cId="1322635273" sldId="271"/>
            <ac:picMk id="6" creationId="{B1537D5D-9C1B-0B2E-F6CE-C772C419C7F5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2:00:18.462" v="670" actId="1076"/>
        <pc:sldMkLst>
          <pc:docMk/>
          <pc:sldMk cId="2650891004" sldId="272"/>
        </pc:sldMkLst>
        <pc:spChg chg="del">
          <ac:chgData name="Abels, Patrick" userId="ba666de4-0d21-43a6-8e66-51a18aae1b4a" providerId="ADAL" clId="{88A3672C-9F91-43AF-B363-100876002DF0}" dt="2023-10-31T21:57:57.603" v="643" actId="478"/>
          <ac:spMkLst>
            <pc:docMk/>
            <pc:sldMk cId="2650891004" sldId="272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34.615" v="509" actId="20577"/>
          <ac:spMkLst>
            <pc:docMk/>
            <pc:sldMk cId="2650891004" sldId="272"/>
            <ac:spMk id="3" creationId="{01ECBF5A-FC38-589B-9B3F-519D1EC2FC51}"/>
          </ac:spMkLst>
        </pc:spChg>
        <pc:picChg chg="add mod">
          <ac:chgData name="Abels, Patrick" userId="ba666de4-0d21-43a6-8e66-51a18aae1b4a" providerId="ADAL" clId="{88A3672C-9F91-43AF-B363-100876002DF0}" dt="2023-10-31T22:00:04.295" v="666" actId="1076"/>
          <ac:picMkLst>
            <pc:docMk/>
            <pc:sldMk cId="2650891004" sldId="272"/>
            <ac:picMk id="5" creationId="{3C9076B1-AB91-E798-B7CC-70FD50A42B2A}"/>
          </ac:picMkLst>
        </pc:picChg>
        <pc:picChg chg="add mod modCrop">
          <ac:chgData name="Abels, Patrick" userId="ba666de4-0d21-43a6-8e66-51a18aae1b4a" providerId="ADAL" clId="{88A3672C-9F91-43AF-B363-100876002DF0}" dt="2023-10-31T22:00:18.462" v="670" actId="1076"/>
          <ac:picMkLst>
            <pc:docMk/>
            <pc:sldMk cId="2650891004" sldId="272"/>
            <ac:picMk id="7" creationId="{011A03DD-6EC9-651A-0636-8D45FFBFA077}"/>
          </ac:picMkLst>
        </pc:picChg>
        <pc:picChg chg="add del mod modCrop">
          <ac:chgData name="Abels, Patrick" userId="ba666de4-0d21-43a6-8e66-51a18aae1b4a" providerId="ADAL" clId="{88A3672C-9F91-43AF-B363-100876002DF0}" dt="2023-10-31T21:59:55.991" v="663" actId="478"/>
          <ac:picMkLst>
            <pc:docMk/>
            <pc:sldMk cId="2650891004" sldId="272"/>
            <ac:picMk id="8" creationId="{30003FDD-6937-19A2-0A31-00922DBA7DCF}"/>
          </ac:picMkLst>
        </pc:picChg>
      </pc:sldChg>
      <pc:sldChg chg="modSp new mod">
        <pc:chgData name="Abels, Patrick" userId="ba666de4-0d21-43a6-8e66-51a18aae1b4a" providerId="ADAL" clId="{88A3672C-9F91-43AF-B363-100876002DF0}" dt="2023-10-31T22:22:15.262" v="945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88A3672C-9F91-43AF-B363-100876002DF0}" dt="2023-10-31T22:22:15.262" v="945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modSp new mod modTransition">
        <pc:chgData name="Abels, Patrick" userId="ba666de4-0d21-43a6-8e66-51a18aae1b4a" providerId="ADAL" clId="{88A3672C-9F91-43AF-B363-100876002DF0}" dt="2023-10-31T22:03:33.927" v="803"/>
        <pc:sldMkLst>
          <pc:docMk/>
          <pc:sldMk cId="2066371292" sldId="274"/>
        </pc:sldMkLst>
        <pc:spChg chg="mod">
          <ac:chgData name="Abels, Patrick" userId="ba666de4-0d21-43a6-8e66-51a18aae1b4a" providerId="ADAL" clId="{88A3672C-9F91-43AF-B363-100876002DF0}" dt="2023-10-31T22:03:16.215" v="776" actId="14100"/>
          <ac:spMkLst>
            <pc:docMk/>
            <pc:sldMk cId="2066371292" sldId="274"/>
            <ac:spMk id="2" creationId="{819E8F8D-31D9-B7B0-30D7-BC7419B3BDA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4" creationId="{7351B586-6B87-52D6-5ABF-CCA0AE7A333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5" creationId="{BFF8A199-73CC-2C7F-8F91-FEA0E7AE842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6" creationId="{2681FE15-00BB-D7F4-698F-26685367A2B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7" creationId="{EC6712EA-8236-CC4C-2DE0-5DEA71AEE5E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8" creationId="{91E54009-C231-39EA-DF1B-7C3F05D692A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0" creationId="{1E4A0B40-6446-335C-268B-1D3CF952F7BC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1" creationId="{1D804C96-EC7D-3517-05F2-467EC6F962F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2" creationId="{E1528EC1-E914-EAE5-5472-0D352C2516E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3" creationId="{905660C6-B838-952A-BEDC-540F826E7BA2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4" creationId="{84903ED2-AD7B-47E6-7B61-A6B14AF96F2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6" creationId="{136C568E-9678-51E9-1ACB-769A70E7285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7" creationId="{5A54CC06-CD2C-06FD-0284-3D5AF319A11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8" creationId="{E871413C-EF6E-9D25-47DF-287F528D992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9" creationId="{B926EDD1-66D0-28E8-9FD9-AE1307A5EFF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0" creationId="{C04196CB-6030-4CC9-6AE3-3591E2598BF4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2" creationId="{5FC087FB-AB0B-8616-C829-FDF1FBFE8A48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3" creationId="{73D5F4DB-7DCC-AB87-E313-0D1562CB47BA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4" creationId="{6E883ED4-AF8E-661A-B375-14FA5BAAFB9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5" creationId="{F3FB2F66-5723-5A4E-62E9-C897F379F18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6" creationId="{EECBBC7A-75D4-E230-0E5F-E01CC15A176C}"/>
          </ac:spMkLst>
        </pc:s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3" creationId="{6E2669C7-B48A-C21E-B145-D6687B8984A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9" creationId="{C9BD44CA-7DAE-79DF-E1EC-E644A71836C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15" creationId="{97449E22-6BC9-BBD8-FCE7-DB3B329F76A7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21" creationId="{A54DE072-1ACE-7B47-8B6F-3F5318761405}"/>
          </ac:grpSpMkLst>
        </pc:grpChg>
      </pc:sldChg>
    </pc:docChg>
  </pc:docChgLst>
  <pc:docChgLst>
    <pc:chgData name="Abels, Patrick" userId="ba666de4-0d21-43a6-8e66-51a18aae1b4a" providerId="ADAL" clId="{58F8F0EB-28C8-4D01-87D5-C3EBC0B35425}"/>
    <pc:docChg chg="custSel addSld delSld modSld">
      <pc:chgData name="Abels, Patrick" userId="ba666de4-0d21-43a6-8e66-51a18aae1b4a" providerId="ADAL" clId="{58F8F0EB-28C8-4D01-87D5-C3EBC0B35425}" dt="2024-06-17T20:23:31.352" v="700" actId="1076"/>
      <pc:docMkLst>
        <pc:docMk/>
      </pc:docMkLst>
      <pc:sldChg chg="addSp modSp mod">
        <pc:chgData name="Abels, Patrick" userId="ba666de4-0d21-43a6-8e66-51a18aae1b4a" providerId="ADAL" clId="{58F8F0EB-28C8-4D01-87D5-C3EBC0B35425}" dt="2024-06-17T20:19:00.048" v="499" actId="1076"/>
        <pc:sldMkLst>
          <pc:docMk/>
          <pc:sldMk cId="1535252720" sldId="269"/>
        </pc:sldMkLst>
        <pc:spChg chg="mod">
          <ac:chgData name="Abels, Patrick" userId="ba666de4-0d21-43a6-8e66-51a18aae1b4a" providerId="ADAL" clId="{58F8F0EB-28C8-4D01-87D5-C3EBC0B35425}" dt="2024-06-17T20:18:51.375" v="497" actId="20577"/>
          <ac:spMkLst>
            <pc:docMk/>
            <pc:sldMk cId="1535252720" sldId="269"/>
            <ac:spMk id="2" creationId="{20A3327C-8399-2EED-9B2D-E16306E873C7}"/>
          </ac:spMkLst>
        </pc:spChg>
        <pc:spChg chg="mod">
          <ac:chgData name="Abels, Patrick" userId="ba666de4-0d21-43a6-8e66-51a18aae1b4a" providerId="ADAL" clId="{58F8F0EB-28C8-4D01-87D5-C3EBC0B35425}" dt="2024-06-17T20:18:47.701" v="496" actId="20577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58F8F0EB-28C8-4D01-87D5-C3EBC0B35425}" dt="2024-06-17T20:19:00.048" v="499" actId="1076"/>
          <ac:picMkLst>
            <pc:docMk/>
            <pc:sldMk cId="1535252720" sldId="269"/>
            <ac:picMk id="4" creationId="{92E7FA92-C377-8AD7-A2DA-56E4995EDDEC}"/>
          </ac:picMkLst>
        </pc:picChg>
      </pc:sldChg>
      <pc:sldChg chg="addSp modSp mod">
        <pc:chgData name="Abels, Patrick" userId="ba666de4-0d21-43a6-8e66-51a18aae1b4a" providerId="ADAL" clId="{58F8F0EB-28C8-4D01-87D5-C3EBC0B35425}" dt="2024-06-17T20:23:31.352" v="700" actId="1076"/>
        <pc:sldMkLst>
          <pc:docMk/>
          <pc:sldMk cId="1722427942" sldId="273"/>
        </pc:sldMkLst>
        <pc:spChg chg="mod">
          <ac:chgData name="Abels, Patrick" userId="ba666de4-0d21-43a6-8e66-51a18aae1b4a" providerId="ADAL" clId="{58F8F0EB-28C8-4D01-87D5-C3EBC0B35425}" dt="2024-06-17T20:21:44.579" v="668" actId="20577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58F8F0EB-28C8-4D01-87D5-C3EBC0B35425}" dt="2024-06-17T20:23:31.352" v="700" actId="1076"/>
          <ac:picMkLst>
            <pc:docMk/>
            <pc:sldMk cId="1722427942" sldId="273"/>
            <ac:picMk id="1026" creationId="{243F7426-461A-AB6C-4824-CE515D05FD3A}"/>
          </ac:picMkLst>
        </pc:picChg>
      </pc:sldChg>
      <pc:sldChg chg="modSp mod">
        <pc:chgData name="Abels, Patrick" userId="ba666de4-0d21-43a6-8e66-51a18aae1b4a" providerId="ADAL" clId="{58F8F0EB-28C8-4D01-87D5-C3EBC0B35425}" dt="2024-06-17T20:13:28.217" v="230" actId="207"/>
        <pc:sldMkLst>
          <pc:docMk/>
          <pc:sldMk cId="3461349593" sldId="274"/>
        </pc:sldMkLst>
        <pc:spChg chg="mod">
          <ac:chgData name="Abels, Patrick" userId="ba666de4-0d21-43a6-8e66-51a18aae1b4a" providerId="ADAL" clId="{58F8F0EB-28C8-4D01-87D5-C3EBC0B35425}" dt="2024-06-17T20:13:28.217" v="230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del">
        <pc:chgData name="Abels, Patrick" userId="ba666de4-0d21-43a6-8e66-51a18aae1b4a" providerId="ADAL" clId="{58F8F0EB-28C8-4D01-87D5-C3EBC0B35425}" dt="2024-06-17T20:19:10.277" v="500" actId="47"/>
        <pc:sldMkLst>
          <pc:docMk/>
          <pc:sldMk cId="3317942293" sldId="278"/>
        </pc:sldMkLst>
      </pc:sldChg>
      <pc:sldChg chg="del">
        <pc:chgData name="Abels, Patrick" userId="ba666de4-0d21-43a6-8e66-51a18aae1b4a" providerId="ADAL" clId="{58F8F0EB-28C8-4D01-87D5-C3EBC0B35425}" dt="2024-06-17T20:13:46.978" v="231" actId="47"/>
        <pc:sldMkLst>
          <pc:docMk/>
          <pc:sldMk cId="229328591" sldId="287"/>
        </pc:sldMkLst>
      </pc:sldChg>
      <pc:sldChg chg="modSp new mod">
        <pc:chgData name="Abels, Patrick" userId="ba666de4-0d21-43a6-8e66-51a18aae1b4a" providerId="ADAL" clId="{58F8F0EB-28C8-4D01-87D5-C3EBC0B35425}" dt="2024-06-17T20:12:20.624" v="151" actId="2710"/>
        <pc:sldMkLst>
          <pc:docMk/>
          <pc:sldMk cId="868794778" sldId="288"/>
        </pc:sldMkLst>
        <pc:spChg chg="mod">
          <ac:chgData name="Abels, Patrick" userId="ba666de4-0d21-43a6-8e66-51a18aae1b4a" providerId="ADAL" clId="{58F8F0EB-28C8-4D01-87D5-C3EBC0B35425}" dt="2024-06-17T20:12:20.624" v="151" actId="2710"/>
          <ac:spMkLst>
            <pc:docMk/>
            <pc:sldMk cId="868794778" sldId="288"/>
            <ac:spMk id="2" creationId="{E0941E72-132F-1D8B-E868-04D8E87345B8}"/>
          </ac:spMkLst>
        </pc:spChg>
      </pc:sldChg>
      <pc:sldChg chg="addSp delSp modSp new mod">
        <pc:chgData name="Abels, Patrick" userId="ba666de4-0d21-43a6-8e66-51a18aae1b4a" providerId="ADAL" clId="{58F8F0EB-28C8-4D01-87D5-C3EBC0B35425}" dt="2024-06-17T20:15:47.688" v="395" actId="1035"/>
        <pc:sldMkLst>
          <pc:docMk/>
          <pc:sldMk cId="1721706684" sldId="289"/>
        </pc:sldMkLst>
        <pc:spChg chg="mod">
          <ac:chgData name="Abels, Patrick" userId="ba666de4-0d21-43a6-8e66-51a18aae1b4a" providerId="ADAL" clId="{58F8F0EB-28C8-4D01-87D5-C3EBC0B35425}" dt="2024-06-17T20:14:20.085" v="234" actId="2711"/>
          <ac:spMkLst>
            <pc:docMk/>
            <pc:sldMk cId="1721706684" sldId="289"/>
            <ac:spMk id="2" creationId="{822865BF-497E-9508-A3F0-295DF039E88D}"/>
          </ac:spMkLst>
        </pc:spChg>
        <pc:spChg chg="add mod">
          <ac:chgData name="Abels, Patrick" userId="ba666de4-0d21-43a6-8e66-51a18aae1b4a" providerId="ADAL" clId="{58F8F0EB-28C8-4D01-87D5-C3EBC0B35425}" dt="2024-06-17T20:14:57.495" v="292" actId="1038"/>
          <ac:spMkLst>
            <pc:docMk/>
            <pc:sldMk cId="1721706684" sldId="289"/>
            <ac:spMk id="6" creationId="{7D459873-7748-8FD1-8B5A-5E1EE456942B}"/>
          </ac:spMkLst>
        </pc:spChg>
        <pc:spChg chg="add mod">
          <ac:chgData name="Abels, Patrick" userId="ba666de4-0d21-43a6-8e66-51a18aae1b4a" providerId="ADAL" clId="{58F8F0EB-28C8-4D01-87D5-C3EBC0B35425}" dt="2024-06-17T20:14:37.185" v="260" actId="1038"/>
          <ac:spMkLst>
            <pc:docMk/>
            <pc:sldMk cId="1721706684" sldId="289"/>
            <ac:spMk id="9" creationId="{0891D562-4AC2-EBCD-7021-08EEAA3D0B5A}"/>
          </ac:spMkLst>
        </pc:spChg>
        <pc:spChg chg="add mod">
          <ac:chgData name="Abels, Patrick" userId="ba666de4-0d21-43a6-8e66-51a18aae1b4a" providerId="ADAL" clId="{58F8F0EB-28C8-4D01-87D5-C3EBC0B35425}" dt="2024-06-17T20:15:07.409" v="332" actId="1035"/>
          <ac:spMkLst>
            <pc:docMk/>
            <pc:sldMk cId="1721706684" sldId="289"/>
            <ac:spMk id="12" creationId="{85E9E647-6A7B-00A8-DA17-EA8404FDE64C}"/>
          </ac:spMkLst>
        </pc:spChg>
        <pc:spChg chg="add mod">
          <ac:chgData name="Abels, Patrick" userId="ba666de4-0d21-43a6-8e66-51a18aae1b4a" providerId="ADAL" clId="{58F8F0EB-28C8-4D01-87D5-C3EBC0B35425}" dt="2024-06-17T20:15:34.316" v="355" actId="1037"/>
          <ac:spMkLst>
            <pc:docMk/>
            <pc:sldMk cId="1721706684" sldId="289"/>
            <ac:spMk id="15" creationId="{57D2CAD9-29C9-3031-5C8B-3CF7F0EB7EB2}"/>
          </ac:spMkLst>
        </pc:spChg>
        <pc:spChg chg="add del mod">
          <ac:chgData name="Abels, Patrick" userId="ba666de4-0d21-43a6-8e66-51a18aae1b4a" providerId="ADAL" clId="{58F8F0EB-28C8-4D01-87D5-C3EBC0B35425}" dt="2024-06-17T20:15:15.813" v="334" actId="478"/>
          <ac:spMkLst>
            <pc:docMk/>
            <pc:sldMk cId="1721706684" sldId="289"/>
            <ac:spMk id="16" creationId="{89675CA3-5770-FD1E-866D-C814A2DCBEAF}"/>
          </ac:spMkLst>
        </pc:spChg>
        <pc:spChg chg="add del mod">
          <ac:chgData name="Abels, Patrick" userId="ba666de4-0d21-43a6-8e66-51a18aae1b4a" providerId="ADAL" clId="{58F8F0EB-28C8-4D01-87D5-C3EBC0B35425}" dt="2024-06-17T20:15:17.475" v="335" actId="478"/>
          <ac:spMkLst>
            <pc:docMk/>
            <pc:sldMk cId="1721706684" sldId="289"/>
            <ac:spMk id="17" creationId="{77A3131F-78B8-B19D-61D3-3C9A88E76CBB}"/>
          </ac:spMkLst>
        </pc:spChg>
        <pc:graphicFrameChg chg="add mod">
          <ac:chgData name="Abels, Patrick" userId="ba666de4-0d21-43a6-8e66-51a18aae1b4a" providerId="ADAL" clId="{58F8F0EB-28C8-4D01-87D5-C3EBC0B35425}" dt="2024-06-17T20:14:04.258" v="233"/>
          <ac:graphicFrameMkLst>
            <pc:docMk/>
            <pc:sldMk cId="1721706684" sldId="289"/>
            <ac:graphicFrameMk id="7" creationId="{05D0B362-D0D0-AE46-B0B3-9096E5CEC5CA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4:04.258" v="233"/>
          <ac:graphicFrameMkLst>
            <pc:docMk/>
            <pc:sldMk cId="1721706684" sldId="289"/>
            <ac:graphicFrameMk id="8" creationId="{2A80C73E-56CB-D45B-CE39-EF5CE521C0EB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4:04.258" v="233"/>
          <ac:graphicFrameMkLst>
            <pc:docMk/>
            <pc:sldMk cId="1721706684" sldId="289"/>
            <ac:graphicFrameMk id="10" creationId="{150C8840-4214-C4EE-8319-A56CC7A183E4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4:04.258" v="233"/>
          <ac:graphicFrameMkLst>
            <pc:docMk/>
            <pc:sldMk cId="1721706684" sldId="289"/>
            <ac:graphicFrameMk id="11" creationId="{CDAD3B38-8776-6286-867F-9BAA0DD92C01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4:04.258" v="233"/>
          <ac:graphicFrameMkLst>
            <pc:docMk/>
            <pc:sldMk cId="1721706684" sldId="289"/>
            <ac:graphicFrameMk id="13" creationId="{16CD35D8-29FF-7CC5-EA97-FF82BC848E3C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4:04.258" v="233"/>
          <ac:graphicFrameMkLst>
            <pc:docMk/>
            <pc:sldMk cId="1721706684" sldId="289"/>
            <ac:graphicFrameMk id="14" creationId="{280CE1EC-9BE7-E9DD-A709-3038AAD191A9}"/>
          </ac:graphicFrameMkLst>
        </pc:graphicFrameChg>
        <pc:picChg chg="add mod">
          <ac:chgData name="Abels, Patrick" userId="ba666de4-0d21-43a6-8e66-51a18aae1b4a" providerId="ADAL" clId="{58F8F0EB-28C8-4D01-87D5-C3EBC0B35425}" dt="2024-06-17T20:15:47.688" v="395" actId="1035"/>
          <ac:picMkLst>
            <pc:docMk/>
            <pc:sldMk cId="1721706684" sldId="289"/>
            <ac:picMk id="3" creationId="{D75CA255-9B35-89E1-3132-DAF3535C4A61}"/>
          </ac:picMkLst>
        </pc:picChg>
        <pc:picChg chg="add mod">
          <ac:chgData name="Abels, Patrick" userId="ba666de4-0d21-43a6-8e66-51a18aae1b4a" providerId="ADAL" clId="{58F8F0EB-28C8-4D01-87D5-C3EBC0B35425}" dt="2024-06-17T20:14:04.258" v="233"/>
          <ac:picMkLst>
            <pc:docMk/>
            <pc:sldMk cId="1721706684" sldId="289"/>
            <ac:picMk id="4" creationId="{10608BAD-FAA2-D8BB-7B98-58DC0B5077C2}"/>
          </ac:picMkLst>
        </pc:picChg>
        <pc:picChg chg="add mod">
          <ac:chgData name="Abels, Patrick" userId="ba666de4-0d21-43a6-8e66-51a18aae1b4a" providerId="ADAL" clId="{58F8F0EB-28C8-4D01-87D5-C3EBC0B35425}" dt="2024-06-17T20:14:04.258" v="233"/>
          <ac:picMkLst>
            <pc:docMk/>
            <pc:sldMk cId="1721706684" sldId="289"/>
            <ac:picMk id="5" creationId="{E41BCF46-C871-CA91-1FCF-FF8A763F7801}"/>
          </ac:picMkLst>
        </pc:picChg>
      </pc:sldChg>
      <pc:sldChg chg="addSp modSp new mod">
        <pc:chgData name="Abels, Patrick" userId="ba666de4-0d21-43a6-8e66-51a18aae1b4a" providerId="ADAL" clId="{58F8F0EB-28C8-4D01-87D5-C3EBC0B35425}" dt="2024-06-17T20:17:58.813" v="483" actId="113"/>
        <pc:sldMkLst>
          <pc:docMk/>
          <pc:sldMk cId="1001011021" sldId="290"/>
        </pc:sldMkLst>
        <pc:spChg chg="mod">
          <ac:chgData name="Abels, Patrick" userId="ba666de4-0d21-43a6-8e66-51a18aae1b4a" providerId="ADAL" clId="{58F8F0EB-28C8-4D01-87D5-C3EBC0B35425}" dt="2024-06-17T20:17:58.813" v="483" actId="113"/>
          <ac:spMkLst>
            <pc:docMk/>
            <pc:sldMk cId="1001011021" sldId="290"/>
            <ac:spMk id="2" creationId="{3B0AEAD9-6AAC-C385-4F92-790F2FB63402}"/>
          </ac:spMkLst>
        </pc:spChg>
        <pc:spChg chg="mod">
          <ac:chgData name="Abels, Patrick" userId="ba666de4-0d21-43a6-8e66-51a18aae1b4a" providerId="ADAL" clId="{58F8F0EB-28C8-4D01-87D5-C3EBC0B35425}" dt="2024-06-17T20:16:49.355" v="403" actId="20577"/>
          <ac:spMkLst>
            <pc:docMk/>
            <pc:sldMk cId="1001011021" sldId="290"/>
            <ac:spMk id="3" creationId="{583C4C72-CBAD-CFBA-5F0B-6DE71CF78007}"/>
          </ac:spMkLst>
        </pc:spChg>
        <pc:spChg chg="add mod">
          <ac:chgData name="Abels, Patrick" userId="ba666de4-0d21-43a6-8e66-51a18aae1b4a" providerId="ADAL" clId="{58F8F0EB-28C8-4D01-87D5-C3EBC0B35425}" dt="2024-06-17T20:17:31.387" v="455" actId="1076"/>
          <ac:spMkLst>
            <pc:docMk/>
            <pc:sldMk cId="1001011021" sldId="290"/>
            <ac:spMk id="5" creationId="{372C46B9-1C73-758C-1772-5BC9C2926C90}"/>
          </ac:spMkLst>
        </pc:spChg>
        <pc:spChg chg="add mod">
          <ac:chgData name="Abels, Patrick" userId="ba666de4-0d21-43a6-8e66-51a18aae1b4a" providerId="ADAL" clId="{58F8F0EB-28C8-4D01-87D5-C3EBC0B35425}" dt="2024-06-17T20:17:37.600" v="467" actId="1035"/>
          <ac:spMkLst>
            <pc:docMk/>
            <pc:sldMk cId="1001011021" sldId="290"/>
            <ac:spMk id="8" creationId="{3C9279B6-8320-094B-DC15-4B3DBB8AD6AD}"/>
          </ac:spMkLst>
        </pc:spChg>
        <pc:spChg chg="add mod">
          <ac:chgData name="Abels, Patrick" userId="ba666de4-0d21-43a6-8e66-51a18aae1b4a" providerId="ADAL" clId="{58F8F0EB-28C8-4D01-87D5-C3EBC0B35425}" dt="2024-06-17T20:17:41.099" v="482" actId="1035"/>
          <ac:spMkLst>
            <pc:docMk/>
            <pc:sldMk cId="1001011021" sldId="290"/>
            <ac:spMk id="10" creationId="{379525F5-8A0F-4A2D-0F49-22DEDE8D8820}"/>
          </ac:spMkLst>
        </pc:spChg>
        <pc:spChg chg="add mod">
          <ac:chgData name="Abels, Patrick" userId="ba666de4-0d21-43a6-8e66-51a18aae1b4a" providerId="ADAL" clId="{58F8F0EB-28C8-4D01-87D5-C3EBC0B35425}" dt="2024-06-17T20:17:37.600" v="467" actId="1035"/>
          <ac:spMkLst>
            <pc:docMk/>
            <pc:sldMk cId="1001011021" sldId="290"/>
            <ac:spMk id="11" creationId="{BE7EAC6D-DB40-1DB7-7F8E-3E4F2A120FBF}"/>
          </ac:spMkLst>
        </pc:spChg>
        <pc:spChg chg="add mod">
          <ac:chgData name="Abels, Patrick" userId="ba666de4-0d21-43a6-8e66-51a18aae1b4a" providerId="ADAL" clId="{58F8F0EB-28C8-4D01-87D5-C3EBC0B35425}" dt="2024-06-17T20:17:37.600" v="467" actId="1035"/>
          <ac:spMkLst>
            <pc:docMk/>
            <pc:sldMk cId="1001011021" sldId="290"/>
            <ac:spMk id="12" creationId="{E4125EF4-B428-E133-01A2-69D34B6F4188}"/>
          </ac:spMkLst>
        </pc:spChg>
        <pc:spChg chg="add mod">
          <ac:chgData name="Abels, Patrick" userId="ba666de4-0d21-43a6-8e66-51a18aae1b4a" providerId="ADAL" clId="{58F8F0EB-28C8-4D01-87D5-C3EBC0B35425}" dt="2024-06-17T20:17:31.387" v="455" actId="1076"/>
          <ac:spMkLst>
            <pc:docMk/>
            <pc:sldMk cId="1001011021" sldId="290"/>
            <ac:spMk id="13" creationId="{C3002C75-939F-9260-5F29-B4643C3B4454}"/>
          </ac:spMkLst>
        </pc:spChg>
        <pc:spChg chg="add mod">
          <ac:chgData name="Abels, Patrick" userId="ba666de4-0d21-43a6-8e66-51a18aae1b4a" providerId="ADAL" clId="{58F8F0EB-28C8-4D01-87D5-C3EBC0B35425}" dt="2024-06-17T20:17:41.099" v="482" actId="1035"/>
          <ac:spMkLst>
            <pc:docMk/>
            <pc:sldMk cId="1001011021" sldId="290"/>
            <ac:spMk id="14" creationId="{832E6145-F952-CB88-9ECB-69FA4CD104B0}"/>
          </ac:spMkLst>
        </pc:spChg>
        <pc:graphicFrameChg chg="add mod">
          <ac:chgData name="Abels, Patrick" userId="ba666de4-0d21-43a6-8e66-51a18aae1b4a" providerId="ADAL" clId="{58F8F0EB-28C8-4D01-87D5-C3EBC0B35425}" dt="2024-06-17T20:17:31.387" v="455" actId="1076"/>
          <ac:graphicFrameMkLst>
            <pc:docMk/>
            <pc:sldMk cId="1001011021" sldId="290"/>
            <ac:graphicFrameMk id="4" creationId="{C316B932-D0ED-8919-8387-9F957E199165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7:37.600" v="467" actId="1035"/>
          <ac:graphicFrameMkLst>
            <pc:docMk/>
            <pc:sldMk cId="1001011021" sldId="290"/>
            <ac:graphicFrameMk id="6" creationId="{0894CD48-329F-3EC9-7A74-4614DF1DCDA8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7:37.600" v="467" actId="1035"/>
          <ac:graphicFrameMkLst>
            <pc:docMk/>
            <pc:sldMk cId="1001011021" sldId="290"/>
            <ac:graphicFrameMk id="7" creationId="{78CE6763-AF04-0834-C807-67DD544B20FB}"/>
          </ac:graphicFrameMkLst>
        </pc:graphicFrameChg>
        <pc:graphicFrameChg chg="add mod">
          <ac:chgData name="Abels, Patrick" userId="ba666de4-0d21-43a6-8e66-51a18aae1b4a" providerId="ADAL" clId="{58F8F0EB-28C8-4D01-87D5-C3EBC0B35425}" dt="2024-06-17T20:17:41.099" v="482" actId="1035"/>
          <ac:graphicFrameMkLst>
            <pc:docMk/>
            <pc:sldMk cId="1001011021" sldId="290"/>
            <ac:graphicFrameMk id="9" creationId="{4D96822C-4D58-F4AD-AA06-B28EFBBEA169}"/>
          </ac:graphicFrameMkLst>
        </pc:graphicFrameChg>
      </pc:sldChg>
      <pc:sldChg chg="addSp modSp new mod">
        <pc:chgData name="Abels, Patrick" userId="ba666de4-0d21-43a6-8e66-51a18aae1b4a" providerId="ADAL" clId="{58F8F0EB-28C8-4D01-87D5-C3EBC0B35425}" dt="2024-06-17T20:19:25.666" v="510" actId="1076"/>
        <pc:sldMkLst>
          <pc:docMk/>
          <pc:sldMk cId="4135071216" sldId="291"/>
        </pc:sldMkLst>
        <pc:spChg chg="mod">
          <ac:chgData name="Abels, Patrick" userId="ba666de4-0d21-43a6-8e66-51a18aae1b4a" providerId="ADAL" clId="{58F8F0EB-28C8-4D01-87D5-C3EBC0B35425}" dt="2024-06-17T20:19:20.160" v="508" actId="6549"/>
          <ac:spMkLst>
            <pc:docMk/>
            <pc:sldMk cId="4135071216" sldId="291"/>
            <ac:spMk id="3" creationId="{92F41646-A85B-30BC-58CB-3392A24D0094}"/>
          </ac:spMkLst>
        </pc:spChg>
        <pc:picChg chg="add mod">
          <ac:chgData name="Abels, Patrick" userId="ba666de4-0d21-43a6-8e66-51a18aae1b4a" providerId="ADAL" clId="{58F8F0EB-28C8-4D01-87D5-C3EBC0B35425}" dt="2024-06-17T20:19:25.666" v="510" actId="1076"/>
          <ac:picMkLst>
            <pc:docMk/>
            <pc:sldMk cId="4135071216" sldId="291"/>
            <ac:picMk id="4" creationId="{F2FA1D5E-409F-CFB9-6D73-3BEBAECA5018}"/>
          </ac:picMkLst>
        </pc:picChg>
      </pc:sldChg>
      <pc:sldChg chg="addSp modSp new mod">
        <pc:chgData name="Abels, Patrick" userId="ba666de4-0d21-43a6-8e66-51a18aae1b4a" providerId="ADAL" clId="{58F8F0EB-28C8-4D01-87D5-C3EBC0B35425}" dt="2024-06-17T20:19:49.416" v="520" actId="1076"/>
        <pc:sldMkLst>
          <pc:docMk/>
          <pc:sldMk cId="2228536467" sldId="292"/>
        </pc:sldMkLst>
        <pc:spChg chg="mod">
          <ac:chgData name="Abels, Patrick" userId="ba666de4-0d21-43a6-8e66-51a18aae1b4a" providerId="ADAL" clId="{58F8F0EB-28C8-4D01-87D5-C3EBC0B35425}" dt="2024-06-17T20:19:39.372" v="516" actId="20577"/>
          <ac:spMkLst>
            <pc:docMk/>
            <pc:sldMk cId="2228536467" sldId="292"/>
            <ac:spMk id="3" creationId="{5B4F067D-45C0-0161-D75D-82117D12E8CF}"/>
          </ac:spMkLst>
        </pc:spChg>
        <pc:picChg chg="add mod">
          <ac:chgData name="Abels, Patrick" userId="ba666de4-0d21-43a6-8e66-51a18aae1b4a" providerId="ADAL" clId="{58F8F0EB-28C8-4D01-87D5-C3EBC0B35425}" dt="2024-06-17T20:19:49.416" v="520" actId="1076"/>
          <ac:picMkLst>
            <pc:docMk/>
            <pc:sldMk cId="2228536467" sldId="292"/>
            <ac:picMk id="4" creationId="{E46A640D-1B20-97D1-2DD8-91A7D1D2D74D}"/>
          </ac:picMkLst>
        </pc:picChg>
      </pc:sldChg>
    </pc:docChg>
  </pc:docChgLst>
  <pc:docChgLst>
    <pc:chgData name="Abels, Patrick" userId="ba666de4-0d21-43a6-8e66-51a18aae1b4a" providerId="ADAL" clId="{17E8D0EE-3537-4DDB-8AEA-212BB9C61B42}"/>
    <pc:docChg chg="undo custSel addSld delSld modSld modMainMaster">
      <pc:chgData name="Abels, Patrick" userId="ba666de4-0d21-43a6-8e66-51a18aae1b4a" providerId="ADAL" clId="{17E8D0EE-3537-4DDB-8AEA-212BB9C61B42}" dt="2024-02-22T20:33:11.980" v="793"/>
      <pc:docMkLst>
        <pc:docMk/>
      </pc:docMkLst>
      <pc:sldChg chg="addSp modSp mod">
        <pc:chgData name="Abels, Patrick" userId="ba666de4-0d21-43a6-8e66-51a18aae1b4a" providerId="ADAL" clId="{17E8D0EE-3537-4DDB-8AEA-212BB9C61B42}" dt="2024-02-22T20:30:42.918" v="730" actId="1076"/>
        <pc:sldMkLst>
          <pc:docMk/>
          <pc:sldMk cId="4053142725" sldId="258"/>
        </pc:sldMkLst>
        <pc:spChg chg="mod">
          <ac:chgData name="Abels, Patrick" userId="ba666de4-0d21-43a6-8e66-51a18aae1b4a" providerId="ADAL" clId="{17E8D0EE-3537-4DDB-8AEA-212BB9C61B42}" dt="2024-02-22T20:30:39.775" v="729" actId="20577"/>
          <ac:spMkLst>
            <pc:docMk/>
            <pc:sldMk cId="4053142725" sldId="258"/>
            <ac:spMk id="2" creationId="{B07DB424-5D60-EB8E-705E-00413050711F}"/>
          </ac:spMkLst>
        </pc:spChg>
        <pc:picChg chg="add mod modCrop">
          <ac:chgData name="Abels, Patrick" userId="ba666de4-0d21-43a6-8e66-51a18aae1b4a" providerId="ADAL" clId="{17E8D0EE-3537-4DDB-8AEA-212BB9C61B42}" dt="2024-02-22T20:30:23.648" v="708" actId="1076"/>
          <ac:picMkLst>
            <pc:docMk/>
            <pc:sldMk cId="4053142725" sldId="258"/>
            <ac:picMk id="3" creationId="{13767F93-6B36-D6B7-22C5-344E30A58740}"/>
          </ac:picMkLst>
        </pc:picChg>
        <pc:picChg chg="add mod modCrop">
          <ac:chgData name="Abels, Patrick" userId="ba666de4-0d21-43a6-8e66-51a18aae1b4a" providerId="ADAL" clId="{17E8D0EE-3537-4DDB-8AEA-212BB9C61B42}" dt="2024-02-22T20:30:25.404" v="709" actId="1076"/>
          <ac:picMkLst>
            <pc:docMk/>
            <pc:sldMk cId="4053142725" sldId="258"/>
            <ac:picMk id="4" creationId="{4B0C3463-D875-380B-5706-BFFADF4AB34C}"/>
          </ac:picMkLst>
        </pc:picChg>
        <pc:picChg chg="add mod modCrop">
          <ac:chgData name="Abels, Patrick" userId="ba666de4-0d21-43a6-8e66-51a18aae1b4a" providerId="ADAL" clId="{17E8D0EE-3537-4DDB-8AEA-212BB9C61B42}" dt="2024-02-22T20:30:27.454" v="710" actId="1076"/>
          <ac:picMkLst>
            <pc:docMk/>
            <pc:sldMk cId="4053142725" sldId="258"/>
            <ac:picMk id="5" creationId="{FD945F6D-A54A-F150-D8DA-EFB9333AD493}"/>
          </ac:picMkLst>
        </pc:picChg>
        <pc:picChg chg="add mod">
          <ac:chgData name="Abels, Patrick" userId="ba666de4-0d21-43a6-8e66-51a18aae1b4a" providerId="ADAL" clId="{17E8D0EE-3537-4DDB-8AEA-212BB9C61B42}" dt="2024-02-22T20:30:42.918" v="730" actId="1076"/>
          <ac:picMkLst>
            <pc:docMk/>
            <pc:sldMk cId="4053142725" sldId="258"/>
            <ac:picMk id="6" creationId="{D942EEBC-53B7-3960-1A5E-48915840DBD6}"/>
          </ac:picMkLst>
        </pc:picChg>
      </pc:sldChg>
      <pc:sldChg chg="addSp delSp modSp mod">
        <pc:chgData name="Abels, Patrick" userId="ba666de4-0d21-43a6-8e66-51a18aae1b4a" providerId="ADAL" clId="{17E8D0EE-3537-4DDB-8AEA-212BB9C61B42}" dt="2024-02-22T20:32:52.664" v="772" actId="2710"/>
        <pc:sldMkLst>
          <pc:docMk/>
          <pc:sldMk cId="3366437632" sldId="259"/>
        </pc:sldMkLst>
        <pc:spChg chg="mod">
          <ac:chgData name="Abels, Patrick" userId="ba666de4-0d21-43a6-8e66-51a18aae1b4a" providerId="ADAL" clId="{17E8D0EE-3537-4DDB-8AEA-212BB9C61B42}" dt="2024-02-22T20:32:52.664" v="772" actId="2710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17E8D0EE-3537-4DDB-8AEA-212BB9C61B42}" dt="2024-02-22T20:04:25.897" v="148" actId="478"/>
          <ac:spMkLst>
            <pc:docMk/>
            <pc:sldMk cId="3366437632" sldId="259"/>
            <ac:spMk id="21" creationId="{6F8CD28C-88F3-BA97-F3F9-0E3257247E78}"/>
          </ac:spMkLst>
        </pc:spChg>
        <pc:picChg chg="del">
          <ac:chgData name="Abels, Patrick" userId="ba666de4-0d21-43a6-8e66-51a18aae1b4a" providerId="ADAL" clId="{17E8D0EE-3537-4DDB-8AEA-212BB9C61B42}" dt="2024-02-22T20:04:30.062" v="149" actId="478"/>
          <ac:picMkLst>
            <pc:docMk/>
            <pc:sldMk cId="3366437632" sldId="259"/>
            <ac:picMk id="4" creationId="{BF77B9AD-FA61-DF66-A3A1-5868CC0212F3}"/>
          </ac:picMkLst>
        </pc:picChg>
        <pc:picChg chg="add mod ord modCrop">
          <ac:chgData name="Abels, Patrick" userId="ba666de4-0d21-43a6-8e66-51a18aae1b4a" providerId="ADAL" clId="{17E8D0EE-3537-4DDB-8AEA-212BB9C61B42}" dt="2024-02-22T20:05:32.667" v="159" actId="167"/>
          <ac:picMkLst>
            <pc:docMk/>
            <pc:sldMk cId="3366437632" sldId="259"/>
            <ac:picMk id="5" creationId="{B8EE926C-E9D8-0985-5182-6051BD6A616B}"/>
          </ac:picMkLst>
        </pc:picChg>
      </pc:sldChg>
      <pc:sldChg chg="modSp del mod">
        <pc:chgData name="Abels, Patrick" userId="ba666de4-0d21-43a6-8e66-51a18aae1b4a" providerId="ADAL" clId="{17E8D0EE-3537-4DDB-8AEA-212BB9C61B42}" dt="2024-02-22T20:06:34.838" v="187" actId="47"/>
        <pc:sldMkLst>
          <pc:docMk/>
          <pc:sldMk cId="4195507967" sldId="268"/>
        </pc:sldMkLst>
        <pc:spChg chg="mod">
          <ac:chgData name="Abels, Patrick" userId="ba666de4-0d21-43a6-8e66-51a18aae1b4a" providerId="ADAL" clId="{17E8D0EE-3537-4DDB-8AEA-212BB9C61B42}" dt="2024-02-22T20:06:30.235" v="185" actId="207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17E8D0EE-3537-4DDB-8AEA-212BB9C61B42}" dt="2024-02-22T20:18:43.719" v="577" actId="20577"/>
        <pc:sldMkLst>
          <pc:docMk/>
          <pc:sldMk cId="1535252720" sldId="269"/>
        </pc:sldMkLst>
        <pc:spChg chg="mod">
          <ac:chgData name="Abels, Patrick" userId="ba666de4-0d21-43a6-8e66-51a18aae1b4a" providerId="ADAL" clId="{17E8D0EE-3537-4DDB-8AEA-212BB9C61B42}" dt="2024-02-22T20:18:43.719" v="577" actId="20577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17E8D0EE-3537-4DDB-8AEA-212BB9C61B42}" dt="2024-02-22T20:10:54.342" v="345" actId="1076"/>
          <ac:picMkLst>
            <pc:docMk/>
            <pc:sldMk cId="1535252720" sldId="269"/>
            <ac:picMk id="4" creationId="{89E77699-7145-6AEE-A24E-6D550881D79C}"/>
          </ac:picMkLst>
        </pc:picChg>
        <pc:picChg chg="del">
          <ac:chgData name="Abels, Patrick" userId="ba666de4-0d21-43a6-8e66-51a18aae1b4a" providerId="ADAL" clId="{17E8D0EE-3537-4DDB-8AEA-212BB9C61B42}" dt="2024-02-22T20:09:30.583" v="327" actId="478"/>
          <ac:picMkLst>
            <pc:docMk/>
            <pc:sldMk cId="1535252720" sldId="269"/>
            <ac:picMk id="9" creationId="{E10B7917-1E06-CE03-12D1-7EC242F7119C}"/>
          </ac:picMkLst>
        </pc:picChg>
        <pc:picChg chg="del">
          <ac:chgData name="Abels, Patrick" userId="ba666de4-0d21-43a6-8e66-51a18aae1b4a" providerId="ADAL" clId="{17E8D0EE-3537-4DDB-8AEA-212BB9C61B42}" dt="2024-02-22T20:09:29.206" v="326" actId="478"/>
          <ac:picMkLst>
            <pc:docMk/>
            <pc:sldMk cId="1535252720" sldId="269"/>
            <ac:picMk id="10" creationId="{6D4551A1-C824-BD42-9E40-FBD50BB31E9E}"/>
          </ac:picMkLst>
        </pc:picChg>
      </pc:sldChg>
      <pc:sldChg chg="modSp mod">
        <pc:chgData name="Abels, Patrick" userId="ba666de4-0d21-43a6-8e66-51a18aae1b4a" providerId="ADAL" clId="{17E8D0EE-3537-4DDB-8AEA-212BB9C61B42}" dt="2024-02-22T20:09:44.399" v="330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17E8D0EE-3537-4DDB-8AEA-212BB9C61B42}" dt="2024-02-22T20:09:44.399" v="330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delSp modSp mod">
        <pc:chgData name="Abels, Patrick" userId="ba666de4-0d21-43a6-8e66-51a18aae1b4a" providerId="ADAL" clId="{17E8D0EE-3537-4DDB-8AEA-212BB9C61B42}" dt="2024-02-22T20:17:43.031" v="497" actId="14100"/>
        <pc:sldMkLst>
          <pc:docMk/>
          <pc:sldMk cId="2066371292" sldId="274"/>
        </pc:sldMkLst>
        <pc:spChg chg="mod">
          <ac:chgData name="Abels, Patrick" userId="ba666de4-0d21-43a6-8e66-51a18aae1b4a" providerId="ADAL" clId="{17E8D0EE-3537-4DDB-8AEA-212BB9C61B42}" dt="2024-02-22T20:17:43.031" v="497" actId="14100"/>
          <ac:spMkLst>
            <pc:docMk/>
            <pc:sldMk cId="2066371292" sldId="274"/>
            <ac:spMk id="2" creationId="{819E8F8D-31D9-B7B0-30D7-BC7419B3BDA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4" creationId="{7351B586-6B87-52D6-5ABF-CCA0AE7A3339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5" creationId="{BFF8A199-73CC-2C7F-8F91-FEA0E7AE842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6" creationId="{2681FE15-00BB-D7F4-698F-26685367A2B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7" creationId="{EC6712EA-8236-CC4C-2DE0-5DEA71AEE5E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8" creationId="{91E54009-C231-39EA-DF1B-7C3F05D692A6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0" creationId="{1E4A0B40-6446-335C-268B-1D3CF952F7B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1" creationId="{1D804C96-EC7D-3517-05F2-467EC6F962F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2" creationId="{E1528EC1-E914-EAE5-5472-0D352C2516E9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3" creationId="{905660C6-B838-952A-BEDC-540F826E7BA2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4" creationId="{84903ED2-AD7B-47E6-7B61-A6B14AF96F2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6" creationId="{136C568E-9678-51E9-1ACB-769A70E72857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7" creationId="{5A54CC06-CD2C-06FD-0284-3D5AF319A11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8" creationId="{E871413C-EF6E-9D25-47DF-287F528D9923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19" creationId="{B926EDD1-66D0-28E8-9FD9-AE1307A5EFF7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0" creationId="{C04196CB-6030-4CC9-6AE3-3591E2598BF4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2" creationId="{5FC087FB-AB0B-8616-C829-FDF1FBFE8A48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3" creationId="{73D5F4DB-7DCC-AB87-E313-0D1562CB47BA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4" creationId="{6E883ED4-AF8E-661A-B375-14FA5BAAFB9B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5" creationId="{F3FB2F66-5723-5A4E-62E9-C897F379F18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6" creationId="{EECBBC7A-75D4-E230-0E5F-E01CC15A176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8" creationId="{8B095276-86C6-E401-C07E-50ECACEEA09E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29" creationId="{DF0D1614-2189-7CF9-A828-DE61AE6FFAEC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0" creationId="{A301B3D4-1E83-8DE2-8F87-C646C4E79422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1" creationId="{CAF18F44-1C61-DA1D-9836-DBF0FAAC595D}"/>
          </ac:spMkLst>
        </pc:spChg>
        <pc:spChg chg="mod topLvl">
          <ac:chgData name="Abels, Patrick" userId="ba666de4-0d21-43a6-8e66-51a18aae1b4a" providerId="ADAL" clId="{17E8D0EE-3537-4DDB-8AEA-212BB9C61B42}" dt="2024-02-22T20:17:39.074" v="496" actId="1038"/>
          <ac:spMkLst>
            <pc:docMk/>
            <pc:sldMk cId="2066371292" sldId="274"/>
            <ac:spMk id="32" creationId="{4C8A81C5-9305-33F9-736F-C1873B56F61B}"/>
          </ac:spMkLst>
        </pc:s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3" creationId="{6E2669C7-B48A-C21E-B145-D6687B8984AF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9" creationId="{C9BD44CA-7DAE-79DF-E1EC-E644A71836CF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15" creationId="{97449E22-6BC9-BBD8-FCE7-DB3B329F76A7}"/>
          </ac:grpSpMkLst>
        </pc:grpChg>
        <pc:grpChg chg="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21" creationId="{A54DE072-1ACE-7B47-8B6F-3F5318761405}"/>
          </ac:grpSpMkLst>
        </pc:grpChg>
        <pc:grpChg chg="add del mod">
          <ac:chgData name="Abels, Patrick" userId="ba666de4-0d21-43a6-8e66-51a18aae1b4a" providerId="ADAL" clId="{17E8D0EE-3537-4DDB-8AEA-212BB9C61B42}" dt="2024-02-22T20:08:19.216" v="320" actId="165"/>
          <ac:grpSpMkLst>
            <pc:docMk/>
            <pc:sldMk cId="2066371292" sldId="274"/>
            <ac:grpSpMk id="27" creationId="{9C447D1F-C5D8-53D8-996C-C422FA438A0C}"/>
          </ac:grpSpMkLst>
        </pc:grpChg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3360065460" sldId="275"/>
        </pc:sldMkLst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102192478" sldId="276"/>
        </pc:sldMkLst>
      </pc:sldChg>
      <pc:sldChg chg="del">
        <pc:chgData name="Abels, Patrick" userId="ba666de4-0d21-43a6-8e66-51a18aae1b4a" providerId="ADAL" clId="{17E8D0EE-3537-4DDB-8AEA-212BB9C61B42}" dt="2024-02-22T20:09:34.993" v="328" actId="47"/>
        <pc:sldMkLst>
          <pc:docMk/>
          <pc:sldMk cId="4227723690" sldId="277"/>
        </pc:sldMkLst>
      </pc:sldChg>
      <pc:sldChg chg="modSp add del mod">
        <pc:chgData name="Abels, Patrick" userId="ba666de4-0d21-43a6-8e66-51a18aae1b4a" providerId="ADAL" clId="{17E8D0EE-3537-4DDB-8AEA-212BB9C61B42}" dt="2024-02-22T20:33:05.141" v="791" actId="47"/>
        <pc:sldMkLst>
          <pc:docMk/>
          <pc:sldMk cId="3025747269" sldId="278"/>
        </pc:sldMkLst>
        <pc:spChg chg="mod">
          <ac:chgData name="Abels, Patrick" userId="ba666de4-0d21-43a6-8e66-51a18aae1b4a" providerId="ADAL" clId="{17E8D0EE-3537-4DDB-8AEA-212BB9C61B42}" dt="2024-02-22T20:06:48.027" v="205" actId="113"/>
          <ac:spMkLst>
            <pc:docMk/>
            <pc:sldMk cId="3025747269" sldId="278"/>
            <ac:spMk id="2" creationId="{E3179B8B-ACF0-819A-3238-20ACDAFB6E83}"/>
          </ac:spMkLst>
        </pc:spChg>
      </pc:sldChg>
      <pc:sldChg chg="addSp modSp add mod">
        <pc:chgData name="Abels, Patrick" userId="ba666de4-0d21-43a6-8e66-51a18aae1b4a" providerId="ADAL" clId="{17E8D0EE-3537-4DDB-8AEA-212BB9C61B42}" dt="2024-02-22T20:18:14.773" v="541" actId="14100"/>
        <pc:sldMkLst>
          <pc:docMk/>
          <pc:sldMk cId="1564581560" sldId="279"/>
        </pc:sldMkLst>
        <pc:spChg chg="mod">
          <ac:chgData name="Abels, Patrick" userId="ba666de4-0d21-43a6-8e66-51a18aae1b4a" providerId="ADAL" clId="{17E8D0EE-3537-4DDB-8AEA-212BB9C61B42}" dt="2024-02-22T20:18:14.773" v="541" actId="14100"/>
          <ac:spMkLst>
            <pc:docMk/>
            <pc:sldMk cId="1564581560" sldId="279"/>
            <ac:spMk id="3" creationId="{AD1C64F5-E96B-27D6-567C-AD3E6ECCD11E}"/>
          </ac:spMkLst>
        </pc:spChg>
        <pc:spChg chg="add mod">
          <ac:chgData name="Abels, Patrick" userId="ba666de4-0d21-43a6-8e66-51a18aae1b4a" providerId="ADAL" clId="{17E8D0EE-3537-4DDB-8AEA-212BB9C61B42}" dt="2024-02-22T20:11:48.032" v="352" actId="13822"/>
          <ac:spMkLst>
            <pc:docMk/>
            <pc:sldMk cId="1564581560" sldId="279"/>
            <ac:spMk id="5" creationId="{50213B59-FFE7-7409-6A84-5D4EBD29503A}"/>
          </ac:spMkLst>
        </pc:spChg>
        <pc:picChg chg="add mod">
          <ac:chgData name="Abels, Patrick" userId="ba666de4-0d21-43a6-8e66-51a18aae1b4a" providerId="ADAL" clId="{17E8D0EE-3537-4DDB-8AEA-212BB9C61B42}" dt="2024-02-22T20:11:33.322" v="350" actId="1076"/>
          <ac:picMkLst>
            <pc:docMk/>
            <pc:sldMk cId="1564581560" sldId="279"/>
            <ac:picMk id="4" creationId="{CDFA682C-5155-A3F9-866F-79C0EB8F1910}"/>
          </ac:picMkLst>
        </pc:picChg>
      </pc:sldChg>
      <pc:sldChg chg="addSp modSp add mod">
        <pc:chgData name="Abels, Patrick" userId="ba666de4-0d21-43a6-8e66-51a18aae1b4a" providerId="ADAL" clId="{17E8D0EE-3537-4DDB-8AEA-212BB9C61B42}" dt="2024-02-22T20:18:03.170" v="519" actId="14100"/>
        <pc:sldMkLst>
          <pc:docMk/>
          <pc:sldMk cId="1389103015" sldId="280"/>
        </pc:sldMkLst>
        <pc:spChg chg="mod">
          <ac:chgData name="Abels, Patrick" userId="ba666de4-0d21-43a6-8e66-51a18aae1b4a" providerId="ADAL" clId="{17E8D0EE-3537-4DDB-8AEA-212BB9C61B42}" dt="2024-02-22T20:18:03.170" v="519" actId="14100"/>
          <ac:spMkLst>
            <pc:docMk/>
            <pc:sldMk cId="1389103015" sldId="280"/>
            <ac:spMk id="3" creationId="{F3DC49C2-DF23-58EE-F142-3AAB8DEE3F0A}"/>
          </ac:spMkLst>
        </pc:spChg>
        <pc:spChg chg="add mod">
          <ac:chgData name="Abels, Patrick" userId="ba666de4-0d21-43a6-8e66-51a18aae1b4a" providerId="ADAL" clId="{17E8D0EE-3537-4DDB-8AEA-212BB9C61B42}" dt="2024-02-22T20:12:42.331" v="373" actId="1035"/>
          <ac:spMkLst>
            <pc:docMk/>
            <pc:sldMk cId="1389103015" sldId="280"/>
            <ac:spMk id="5" creationId="{454F860F-890C-CAF6-D277-3E8D65C5272C}"/>
          </ac:spMkLst>
        </pc:spChg>
        <pc:picChg chg="add mod">
          <ac:chgData name="Abels, Patrick" userId="ba666de4-0d21-43a6-8e66-51a18aae1b4a" providerId="ADAL" clId="{17E8D0EE-3537-4DDB-8AEA-212BB9C61B42}" dt="2024-02-22T20:12:29.227" v="368" actId="1035"/>
          <ac:picMkLst>
            <pc:docMk/>
            <pc:sldMk cId="1389103015" sldId="280"/>
            <ac:picMk id="4" creationId="{EDD7FC97-1BC6-52E0-9AC5-260E470A6C07}"/>
          </ac:picMkLst>
        </pc:picChg>
      </pc:sldChg>
      <pc:sldChg chg="addSp delSp modSp add mod">
        <pc:chgData name="Abels, Patrick" userId="ba666de4-0d21-43a6-8e66-51a18aae1b4a" providerId="ADAL" clId="{17E8D0EE-3537-4DDB-8AEA-212BB9C61B42}" dt="2024-02-22T20:17:07.269" v="453" actId="14100"/>
        <pc:sldMkLst>
          <pc:docMk/>
          <pc:sldMk cId="3364800641" sldId="281"/>
        </pc:sldMkLst>
        <pc:spChg chg="mod">
          <ac:chgData name="Abels, Patrick" userId="ba666de4-0d21-43a6-8e66-51a18aae1b4a" providerId="ADAL" clId="{17E8D0EE-3537-4DDB-8AEA-212BB9C61B42}" dt="2024-02-22T20:17:07.269" v="453" actId="14100"/>
          <ac:spMkLst>
            <pc:docMk/>
            <pc:sldMk cId="3364800641" sldId="281"/>
            <ac:spMk id="3" creationId="{CAD7CF88-4BE3-68A5-8D3D-BA5FDC4D17F5}"/>
          </ac:spMkLst>
        </pc:spChg>
        <pc:spChg chg="add mod">
          <ac:chgData name="Abels, Patrick" userId="ba666de4-0d21-43a6-8e66-51a18aae1b4a" providerId="ADAL" clId="{17E8D0EE-3537-4DDB-8AEA-212BB9C61B42}" dt="2024-02-22T20:15:03.307" v="420" actId="14100"/>
          <ac:spMkLst>
            <pc:docMk/>
            <pc:sldMk cId="3364800641" sldId="281"/>
            <ac:spMk id="8" creationId="{1174AA33-1AD2-0B14-4759-54FB11A31D50}"/>
          </ac:spMkLst>
        </pc:spChg>
        <pc:picChg chg="add del mod">
          <ac:chgData name="Abels, Patrick" userId="ba666de4-0d21-43a6-8e66-51a18aae1b4a" providerId="ADAL" clId="{17E8D0EE-3537-4DDB-8AEA-212BB9C61B42}" dt="2024-02-22T20:13:13.310" v="379" actId="21"/>
          <ac:picMkLst>
            <pc:docMk/>
            <pc:sldMk cId="3364800641" sldId="281"/>
            <ac:picMk id="4" creationId="{20889974-2006-1D58-EA98-939BD56AA4D3}"/>
          </ac:picMkLst>
        </pc:picChg>
        <pc:picChg chg="add mod modCrop">
          <ac:chgData name="Abels, Patrick" userId="ba666de4-0d21-43a6-8e66-51a18aae1b4a" providerId="ADAL" clId="{17E8D0EE-3537-4DDB-8AEA-212BB9C61B42}" dt="2024-02-22T20:14:26.485" v="390" actId="1076"/>
          <ac:picMkLst>
            <pc:docMk/>
            <pc:sldMk cId="3364800641" sldId="281"/>
            <ac:picMk id="6" creationId="{E14525D0-08B6-2568-7D17-E7D8327F3FBF}"/>
          </ac:picMkLst>
        </pc:picChg>
        <pc:picChg chg="add mod modCrop">
          <ac:chgData name="Abels, Patrick" userId="ba666de4-0d21-43a6-8e66-51a18aae1b4a" providerId="ADAL" clId="{17E8D0EE-3537-4DDB-8AEA-212BB9C61B42}" dt="2024-02-22T20:14:43.720" v="410" actId="1036"/>
          <ac:picMkLst>
            <pc:docMk/>
            <pc:sldMk cId="3364800641" sldId="281"/>
            <ac:picMk id="7" creationId="{5EBA2D59-E651-BBFD-ECFD-8BBE58511CC0}"/>
          </ac:picMkLst>
        </pc:picChg>
        <pc:picChg chg="add mod modCrop">
          <ac:chgData name="Abels, Patrick" userId="ba666de4-0d21-43a6-8e66-51a18aae1b4a" providerId="ADAL" clId="{17E8D0EE-3537-4DDB-8AEA-212BB9C61B42}" dt="2024-02-22T20:16:37.343" v="434" actId="14100"/>
          <ac:picMkLst>
            <pc:docMk/>
            <pc:sldMk cId="3364800641" sldId="281"/>
            <ac:picMk id="10" creationId="{904E1CD7-BEF9-522D-2104-134445B29361}"/>
          </ac:picMkLst>
        </pc:picChg>
        <pc:picChg chg="add mod modCrop">
          <ac:chgData name="Abels, Patrick" userId="ba666de4-0d21-43a6-8e66-51a18aae1b4a" providerId="ADAL" clId="{17E8D0EE-3537-4DDB-8AEA-212BB9C61B42}" dt="2024-02-22T20:16:28.688" v="432" actId="1076"/>
          <ac:picMkLst>
            <pc:docMk/>
            <pc:sldMk cId="3364800641" sldId="281"/>
            <ac:picMk id="11" creationId="{7261B59E-81D3-551C-29B0-6A4FA7E22419}"/>
          </ac:picMkLst>
        </pc:picChg>
      </pc:sldChg>
      <pc:sldChg chg="addSp modSp add mod">
        <pc:chgData name="Abels, Patrick" userId="ba666de4-0d21-43a6-8e66-51a18aae1b4a" providerId="ADAL" clId="{17E8D0EE-3537-4DDB-8AEA-212BB9C61B42}" dt="2024-02-22T20:17:13.963" v="464" actId="20577"/>
        <pc:sldMkLst>
          <pc:docMk/>
          <pc:sldMk cId="889462947" sldId="282"/>
        </pc:sldMkLst>
        <pc:spChg chg="mod">
          <ac:chgData name="Abels, Patrick" userId="ba666de4-0d21-43a6-8e66-51a18aae1b4a" providerId="ADAL" clId="{17E8D0EE-3537-4DDB-8AEA-212BB9C61B42}" dt="2024-02-22T20:17:13.963" v="464" actId="20577"/>
          <ac:spMkLst>
            <pc:docMk/>
            <pc:sldMk cId="889462947" sldId="282"/>
            <ac:spMk id="3" creationId="{D6BD4429-DA39-AAFB-FB17-29C6796AFF30}"/>
          </ac:spMkLst>
        </pc:spChg>
        <pc:picChg chg="add mod">
          <ac:chgData name="Abels, Patrick" userId="ba666de4-0d21-43a6-8e66-51a18aae1b4a" providerId="ADAL" clId="{17E8D0EE-3537-4DDB-8AEA-212BB9C61B42}" dt="2024-02-22T20:13:14.645" v="380"/>
          <ac:picMkLst>
            <pc:docMk/>
            <pc:sldMk cId="889462947" sldId="282"/>
            <ac:picMk id="4" creationId="{20889974-2006-1D58-EA98-939BD56AA4D3}"/>
          </ac:picMkLst>
        </pc:picChg>
      </pc:sldChg>
      <pc:sldChg chg="addSp delSp modSp new mod">
        <pc:chgData name="Abels, Patrick" userId="ba666de4-0d21-43a6-8e66-51a18aae1b4a" providerId="ADAL" clId="{17E8D0EE-3537-4DDB-8AEA-212BB9C61B42}" dt="2024-02-22T20:26:02.038" v="628" actId="732"/>
        <pc:sldMkLst>
          <pc:docMk/>
          <pc:sldMk cId="1380066832" sldId="283"/>
        </pc:sldMkLst>
        <pc:spChg chg="del">
          <ac:chgData name="Abels, Patrick" userId="ba666de4-0d21-43a6-8e66-51a18aae1b4a" providerId="ADAL" clId="{17E8D0EE-3537-4DDB-8AEA-212BB9C61B42}" dt="2024-02-22T20:23:29.369" v="587" actId="478"/>
          <ac:spMkLst>
            <pc:docMk/>
            <pc:sldMk cId="1380066832" sldId="283"/>
            <ac:spMk id="2" creationId="{94EF92D2-E61C-748E-353F-54D0983790AF}"/>
          </ac:spMkLst>
        </pc:spChg>
        <pc:spChg chg="mod">
          <ac:chgData name="Abels, Patrick" userId="ba666de4-0d21-43a6-8e66-51a18aae1b4a" providerId="ADAL" clId="{17E8D0EE-3537-4DDB-8AEA-212BB9C61B42}" dt="2024-02-22T20:19:02.980" v="586" actId="20577"/>
          <ac:spMkLst>
            <pc:docMk/>
            <pc:sldMk cId="1380066832" sldId="283"/>
            <ac:spMk id="3" creationId="{2B8B045A-356B-29BD-5526-FD0A81D425C2}"/>
          </ac:spMkLst>
        </pc:spChg>
        <pc:picChg chg="add mod modCrop">
          <ac:chgData name="Abels, Patrick" userId="ba666de4-0d21-43a6-8e66-51a18aae1b4a" providerId="ADAL" clId="{17E8D0EE-3537-4DDB-8AEA-212BB9C61B42}" dt="2024-02-22T20:25:29.608" v="613" actId="14100"/>
          <ac:picMkLst>
            <pc:docMk/>
            <pc:sldMk cId="1380066832" sldId="283"/>
            <ac:picMk id="5" creationId="{144D2CB3-574C-48BF-B88D-C7F727B76390}"/>
          </ac:picMkLst>
        </pc:picChg>
        <pc:picChg chg="add mod">
          <ac:chgData name="Abels, Patrick" userId="ba666de4-0d21-43a6-8e66-51a18aae1b4a" providerId="ADAL" clId="{17E8D0EE-3537-4DDB-8AEA-212BB9C61B42}" dt="2024-02-22T20:25:39.755" v="626" actId="1038"/>
          <ac:picMkLst>
            <pc:docMk/>
            <pc:sldMk cId="1380066832" sldId="283"/>
            <ac:picMk id="7" creationId="{38BD16F3-FCFA-023C-64EE-517E4D7CE80C}"/>
          </ac:picMkLst>
        </pc:picChg>
        <pc:picChg chg="add mod modCrop">
          <ac:chgData name="Abels, Patrick" userId="ba666de4-0d21-43a6-8e66-51a18aae1b4a" providerId="ADAL" clId="{17E8D0EE-3537-4DDB-8AEA-212BB9C61B42}" dt="2024-02-22T20:24:50.780" v="603" actId="14100"/>
          <ac:picMkLst>
            <pc:docMk/>
            <pc:sldMk cId="1380066832" sldId="283"/>
            <ac:picMk id="8" creationId="{AFAD554C-9964-ED04-7ABB-F5A26039E01D}"/>
          </ac:picMkLst>
        </pc:picChg>
        <pc:picChg chg="add mod modCrop">
          <ac:chgData name="Abels, Patrick" userId="ba666de4-0d21-43a6-8e66-51a18aae1b4a" providerId="ADAL" clId="{17E8D0EE-3537-4DDB-8AEA-212BB9C61B42}" dt="2024-02-22T20:26:02.038" v="628" actId="732"/>
          <ac:picMkLst>
            <pc:docMk/>
            <pc:sldMk cId="1380066832" sldId="283"/>
            <ac:picMk id="9" creationId="{973B63C9-0961-E5F6-4F96-4BC663B4B34A}"/>
          </ac:picMkLst>
        </pc:picChg>
      </pc:sldChg>
      <pc:sldChg chg="addSp modSp new mod modTransition">
        <pc:chgData name="Abels, Patrick" userId="ba666de4-0d21-43a6-8e66-51a18aae1b4a" providerId="ADAL" clId="{17E8D0EE-3537-4DDB-8AEA-212BB9C61B42}" dt="2024-02-22T20:33:11.980" v="793"/>
        <pc:sldMkLst>
          <pc:docMk/>
          <pc:sldMk cId="3341184956" sldId="284"/>
        </pc:sldMkLst>
        <pc:spChg chg="add mod">
          <ac:chgData name="Abels, Patrick" userId="ba666de4-0d21-43a6-8e66-51a18aae1b4a" providerId="ADAL" clId="{17E8D0EE-3537-4DDB-8AEA-212BB9C61B42}" dt="2024-02-22T20:33:00.789" v="790" actId="113"/>
          <ac:spMkLst>
            <pc:docMk/>
            <pc:sldMk cId="3341184956" sldId="284"/>
            <ac:spMk id="5" creationId="{76484AD1-4FA7-FF54-6C96-43806B14DED9}"/>
          </ac:spMkLst>
        </pc:spChg>
        <pc:picChg chg="add mod">
          <ac:chgData name="Abels, Patrick" userId="ba666de4-0d21-43a6-8e66-51a18aae1b4a" providerId="ADAL" clId="{17E8D0EE-3537-4DDB-8AEA-212BB9C61B42}" dt="2024-02-22T20:31:29.961" v="732"/>
          <ac:picMkLst>
            <pc:docMk/>
            <pc:sldMk cId="3341184956" sldId="284"/>
            <ac:picMk id="3" creationId="{4A21F08B-E8E8-E2D2-7E08-DD35C5EF8CE1}"/>
          </ac:picMkLst>
        </pc:picChg>
      </pc:sldChg>
      <pc:sldMasterChg chg="delSldLayout modSldLayout">
        <pc:chgData name="Abels, Patrick" userId="ba666de4-0d21-43a6-8e66-51a18aae1b4a" providerId="ADAL" clId="{17E8D0EE-3537-4DDB-8AEA-212BB9C61B42}" dt="2024-02-22T20:03:10.400" v="120" actId="2711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17E8D0EE-3537-4DDB-8AEA-212BB9C61B42}" dt="2024-02-22T20:03:01.844" v="119" actId="2711"/>
          <pc:sldLayoutMkLst>
            <pc:docMk/>
            <pc:sldMasterMk cId="1043764218" sldId="2147483660"/>
            <pc:sldLayoutMk cId="607473778" sldId="2147483661"/>
          </pc:sldLayoutMkLst>
          <pc:spChg chg="mod">
            <ac:chgData name="Abels, Patrick" userId="ba666de4-0d21-43a6-8e66-51a18aae1b4a" providerId="ADAL" clId="{17E8D0EE-3537-4DDB-8AEA-212BB9C61B42}" dt="2024-02-22T20:03:01.844" v="119" actId="2711"/>
            <ac:spMkLst>
              <pc:docMk/>
              <pc:sldMasterMk cId="1043764218" sldId="2147483660"/>
              <pc:sldLayoutMk cId="607473778" sldId="2147483661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17E8D0EE-3537-4DDB-8AEA-212BB9C61B42}" dt="2024-02-22T20:02:31.149" v="111" actId="2696"/>
          <pc:sldLayoutMkLst>
            <pc:docMk/>
            <pc:sldMasterMk cId="1043764218" sldId="2147483660"/>
            <pc:sldLayoutMk cId="2939654414" sldId="2147483663"/>
          </pc:sldLayoutMkLst>
        </pc:sldLayoutChg>
        <pc:sldLayoutChg chg="del">
          <pc:chgData name="Abels, Patrick" userId="ba666de4-0d21-43a6-8e66-51a18aae1b4a" providerId="ADAL" clId="{17E8D0EE-3537-4DDB-8AEA-212BB9C61B42}" dt="2024-02-22T20:02:31.173" v="112" actId="2696"/>
          <pc:sldLayoutMkLst>
            <pc:docMk/>
            <pc:sldMasterMk cId="1043764218" sldId="2147483660"/>
            <pc:sldLayoutMk cId="1665643944" sldId="2147483664"/>
          </pc:sldLayoutMkLst>
        </pc:sldLayoutChg>
        <pc:sldLayoutChg chg="addSp delSp modSp mod">
          <pc:chgData name="Abels, Patrick" userId="ba666de4-0d21-43a6-8e66-51a18aae1b4a" providerId="ADAL" clId="{17E8D0EE-3537-4DDB-8AEA-212BB9C61B42}" dt="2024-02-22T20:02:25.379" v="110" actId="2711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17E8D0EE-3537-4DDB-8AEA-212BB9C61B42}" dt="2024-02-22T20:00:10.481" v="60" actId="207"/>
            <ac:spMkLst>
              <pc:docMk/>
              <pc:sldMasterMk cId="1043764218" sldId="2147483660"/>
              <pc:sldLayoutMk cId="815804911" sldId="2147483665"/>
              <ac:spMk id="2" creationId="{B18B71B7-806B-9352-368A-C1E2F1A3B961}"/>
            </ac:spMkLst>
          </pc:spChg>
          <pc:spChg chg="del">
            <ac:chgData name="Abels, Patrick" userId="ba666de4-0d21-43a6-8e66-51a18aae1b4a" providerId="ADAL" clId="{17E8D0EE-3537-4DDB-8AEA-212BB9C61B42}" dt="2024-02-22T20:00:00.344" v="58" actId="478"/>
            <ac:spMkLst>
              <pc:docMk/>
              <pc:sldMasterMk cId="1043764218" sldId="2147483660"/>
              <pc:sldLayoutMk cId="815804911" sldId="2147483665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7E8D0EE-3537-4DDB-8AEA-212BB9C61B42}" dt="2024-02-22T20:02:21.046" v="109" actId="14100"/>
            <ac:spMkLst>
              <pc:docMk/>
              <pc:sldMasterMk cId="1043764218" sldId="2147483660"/>
              <pc:sldLayoutMk cId="815804911" sldId="2147483665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17E8D0EE-3537-4DDB-8AEA-212BB9C61B42}" dt="2024-02-22T20:02:25.379" v="110" actId="2711"/>
            <ac:spMkLst>
              <pc:docMk/>
              <pc:sldMasterMk cId="1043764218" sldId="2147483660"/>
              <pc:sldLayoutMk cId="815804911" sldId="2147483665"/>
              <ac:spMk id="8" creationId="{EEA51075-EC79-4DDA-91ED-645C6E44ABC7}"/>
            </ac:spMkLst>
          </pc:spChg>
          <pc:picChg chg="mod ord">
            <ac:chgData name="Abels, Patrick" userId="ba666de4-0d21-43a6-8e66-51a18aae1b4a" providerId="ADAL" clId="{17E8D0EE-3537-4DDB-8AEA-212BB9C61B42}" dt="2024-02-22T20:00:29.961" v="95" actId="1037"/>
            <ac:picMkLst>
              <pc:docMk/>
              <pc:sldMasterMk cId="1043764218" sldId="2147483660"/>
              <pc:sldLayoutMk cId="815804911" sldId="2147483665"/>
              <ac:picMk id="7" creationId="{DA3F6043-04FC-7DBE-9677-C0D2183CF0AD}"/>
            </ac:picMkLst>
          </pc:picChg>
        </pc:sldLayoutChg>
        <pc:sldLayoutChg chg="del">
          <pc:chgData name="Abels, Patrick" userId="ba666de4-0d21-43a6-8e66-51a18aae1b4a" providerId="ADAL" clId="{17E8D0EE-3537-4DDB-8AEA-212BB9C61B42}" dt="2024-02-22T19:59:32.488" v="56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17E8D0EE-3537-4DDB-8AEA-212BB9C61B42}" dt="2024-02-22T19:59:38.720" v="57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17E8D0EE-3537-4DDB-8AEA-212BB9C61B42}" dt="2024-02-22T20:02:51.118" v="117" actId="2711"/>
          <pc:sldLayoutMkLst>
            <pc:docMk/>
            <pc:sldMasterMk cId="1043764218" sldId="2147483660"/>
            <pc:sldLayoutMk cId="1654437158" sldId="2147483671"/>
          </pc:sldLayoutMkLst>
          <pc:spChg chg="mod">
            <ac:chgData name="Abels, Patrick" userId="ba666de4-0d21-43a6-8e66-51a18aae1b4a" providerId="ADAL" clId="{17E8D0EE-3537-4DDB-8AEA-212BB9C61B42}" dt="2024-02-22T20:02:38.517" v="114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17E8D0EE-3537-4DDB-8AEA-212BB9C61B42}" dt="2024-02-22T20:02:51.118" v="117" actId="2711"/>
            <ac:spMkLst>
              <pc:docMk/>
              <pc:sldMasterMk cId="1043764218" sldId="2147483660"/>
              <pc:sldLayoutMk cId="1654437158" sldId="2147483671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2:12.680" v="107" actId="2711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7E8D0EE-3537-4DDB-8AEA-212BB9C61B42}" dt="2024-02-22T19:59:15.913" v="55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7E8D0EE-3537-4DDB-8AEA-212BB9C61B42}" dt="2024-02-22T19:57:37.474" v="36" actId="1035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7E8D0EE-3537-4DDB-8AEA-212BB9C61B42}" dt="2024-02-22T19:57:28.615" v="6" actId="14100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7E8D0EE-3537-4DDB-8AEA-212BB9C61B42}" dt="2024-02-22T20:02:08.995" v="106" actId="14100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17E8D0EE-3537-4DDB-8AEA-212BB9C61B42}" dt="2024-02-22T20:02:12.680" v="107" actId="2711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2:00.447" v="104" actId="2711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17E8D0EE-3537-4DDB-8AEA-212BB9C61B42}" dt="2024-02-22T20:02:00.447" v="104" actId="2711"/>
            <ac:spMkLst>
              <pc:docMk/>
              <pc:sldMasterMk cId="1043764218" sldId="2147483660"/>
              <pc:sldLayoutMk cId="122919291" sldId="214748367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17E8D0EE-3537-4DDB-8AEA-212BB9C61B42}" dt="2024-02-22T20:01:44.125" v="101" actId="2711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</pc:sldLayoutChg>
        <pc:sldLayoutChg chg="modSp mod">
          <pc:chgData name="Abels, Patrick" userId="ba666de4-0d21-43a6-8e66-51a18aae1b4a" providerId="ADAL" clId="{17E8D0EE-3537-4DDB-8AEA-212BB9C61B42}" dt="2024-02-22T20:01:38.570" v="100" actId="2711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17E8D0EE-3537-4DDB-8AEA-212BB9C61B42}" dt="2024-02-22T20:01:38.570" v="100" actId="2711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17E8D0EE-3537-4DDB-8AEA-212BB9C61B42}" dt="2024-02-22T20:01:33.290" v="99" actId="2711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</pc:sldLayoutChg>
        <pc:sldLayoutChg chg="modSp">
          <pc:chgData name="Abels, Patrick" userId="ba666de4-0d21-43a6-8e66-51a18aae1b4a" providerId="ADAL" clId="{17E8D0EE-3537-4DDB-8AEA-212BB9C61B42}" dt="2024-02-22T20:02:56.893" v="118" actId="2711"/>
          <pc:sldLayoutMkLst>
            <pc:docMk/>
            <pc:sldMasterMk cId="1043764218" sldId="2147483660"/>
            <pc:sldLayoutMk cId="525908872" sldId="2147483675"/>
          </pc:sldLayoutMkLst>
          <pc:spChg chg="mod">
            <ac:chgData name="Abels, Patrick" userId="ba666de4-0d21-43a6-8e66-51a18aae1b4a" providerId="ADAL" clId="{17E8D0EE-3537-4DDB-8AEA-212BB9C61B42}" dt="2024-02-22T20:02:56.893" v="118" actId="2711"/>
            <ac:spMkLst>
              <pc:docMk/>
              <pc:sldMasterMk cId="1043764218" sldId="2147483660"/>
              <pc:sldLayoutMk cId="525908872" sldId="2147483675"/>
              <ac:spMk id="8" creationId="{EEA51075-EC79-4DDA-91ED-645C6E44ABC7}"/>
            </ac:spMkLst>
          </pc:spChg>
        </pc:sldLayoutChg>
        <pc:sldLayoutChg chg="modSp">
          <pc:chgData name="Abels, Patrick" userId="ba666de4-0d21-43a6-8e66-51a18aae1b4a" providerId="ADAL" clId="{17E8D0EE-3537-4DDB-8AEA-212BB9C61B42}" dt="2024-02-22T20:03:10.400" v="120" actId="271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7E8D0EE-3537-4DDB-8AEA-212BB9C61B42}" dt="2024-02-22T20:03:10.400" v="120" actId="2711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76B162DB-895B-4B03-9E71-1221A50142F4}"/>
    <pc:docChg chg="custSel modSld">
      <pc:chgData name="Abels, Patrick" userId="ba666de4-0d21-43a6-8e66-51a18aae1b4a" providerId="ADAL" clId="{76B162DB-895B-4B03-9E71-1221A50142F4}" dt="2023-08-01T11:10:46.315" v="295" actId="2710"/>
      <pc:docMkLst>
        <pc:docMk/>
      </pc:docMkLst>
      <pc:sldChg chg="delSp modSp mod">
        <pc:chgData name="Abels, Patrick" userId="ba666de4-0d21-43a6-8e66-51a18aae1b4a" providerId="ADAL" clId="{76B162DB-895B-4B03-9E71-1221A50142F4}" dt="2023-08-01T11:10:46.315" v="295" actId="2710"/>
        <pc:sldMkLst>
          <pc:docMk/>
          <pc:sldMk cId="39607195" sldId="270"/>
        </pc:sldMkLst>
        <pc:spChg chg="mod">
          <ac:chgData name="Abels, Patrick" userId="ba666de4-0d21-43a6-8e66-51a18aae1b4a" providerId="ADAL" clId="{76B162DB-895B-4B03-9E71-1221A50142F4}" dt="2023-08-01T11:10:46.315" v="295" actId="2710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6B162DB-895B-4B03-9E71-1221A50142F4}" dt="2023-08-01T10:59:33.786" v="20" actId="20577"/>
          <ac:spMkLst>
            <pc:docMk/>
            <pc:sldMk cId="39607195" sldId="270"/>
            <ac:spMk id="3" creationId="{B7EA5D86-2AE1-8177-5905-FF1FFBFA39D8}"/>
          </ac:spMkLst>
        </pc:spChg>
        <pc:graphicFrameChg chg="del">
          <ac:chgData name="Abels, Patrick" userId="ba666de4-0d21-43a6-8e66-51a18aae1b4a" providerId="ADAL" clId="{76B162DB-895B-4B03-9E71-1221A50142F4}" dt="2023-08-01T11:00:31.684" v="21" actId="478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38D0B57A-A3E4-40F4-9C2E-01EB449AEADD}"/>
    <pc:docChg chg="undo custSel addSld delSld modSld">
      <pc:chgData name="Abels, Patrick" userId="ba666de4-0d21-43a6-8e66-51a18aae1b4a" providerId="ADAL" clId="{38D0B57A-A3E4-40F4-9C2E-01EB449AEADD}" dt="2023-12-05T22:15:08.015" v="737" actId="20577"/>
      <pc:docMkLst>
        <pc:docMk/>
      </pc:docMkLst>
      <pc:sldChg chg="modSp mod">
        <pc:chgData name="Abels, Patrick" userId="ba666de4-0d21-43a6-8e66-51a18aae1b4a" providerId="ADAL" clId="{38D0B57A-A3E4-40F4-9C2E-01EB449AEADD}" dt="2023-12-05T22:03:21.204" v="50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38D0B57A-A3E4-40F4-9C2E-01EB449AEADD}" dt="2023-12-05T22:03:21.204" v="50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1:57:39.969" v="95" actId="14100"/>
        <pc:sldMkLst>
          <pc:docMk/>
          <pc:sldMk cId="3366437632" sldId="259"/>
        </pc:sldMkLst>
        <pc:spChg chg="mod">
          <ac:chgData name="Abels, Patrick" userId="ba666de4-0d21-43a6-8e66-51a18aae1b4a" providerId="ADAL" clId="{38D0B57A-A3E4-40F4-9C2E-01EB449AEADD}" dt="2023-12-05T21:57:07.210" v="87" actId="20577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38D0B57A-A3E4-40F4-9C2E-01EB449AEADD}" dt="2023-12-05T21:54:42.698" v="29" actId="478"/>
          <ac:spMkLst>
            <pc:docMk/>
            <pc:sldMk cId="3366437632" sldId="259"/>
            <ac:spMk id="15" creationId="{A4D9D0DC-EAD2-A663-BD8B-C6426B23B0E3}"/>
          </ac:spMkLst>
        </pc:spChg>
        <pc:spChg chg="del">
          <ac:chgData name="Abels, Patrick" userId="ba666de4-0d21-43a6-8e66-51a18aae1b4a" providerId="ADAL" clId="{38D0B57A-A3E4-40F4-9C2E-01EB449AEADD}" dt="2023-12-05T21:54:47.336" v="31" actId="478"/>
          <ac:spMkLst>
            <pc:docMk/>
            <pc:sldMk cId="3366437632" sldId="259"/>
            <ac:spMk id="16" creationId="{E260A3EA-EF72-2CDB-70B2-03C70EB8ECFC}"/>
          </ac:spMkLst>
        </pc:spChg>
        <pc:spChg chg="del">
          <ac:chgData name="Abels, Patrick" userId="ba666de4-0d21-43a6-8e66-51a18aae1b4a" providerId="ADAL" clId="{38D0B57A-A3E4-40F4-9C2E-01EB449AEADD}" dt="2023-12-05T21:54:45.235" v="30" actId="478"/>
          <ac:spMkLst>
            <pc:docMk/>
            <pc:sldMk cId="3366437632" sldId="259"/>
            <ac:spMk id="17" creationId="{073E519A-F8A0-35C6-E61D-BA250FFD2C38}"/>
          </ac:spMkLst>
        </pc:spChg>
        <pc:spChg chg="del">
          <ac:chgData name="Abels, Patrick" userId="ba666de4-0d21-43a6-8e66-51a18aae1b4a" providerId="ADAL" clId="{38D0B57A-A3E4-40F4-9C2E-01EB449AEADD}" dt="2023-12-05T21:54:49.225" v="32" actId="478"/>
          <ac:spMkLst>
            <pc:docMk/>
            <pc:sldMk cId="3366437632" sldId="259"/>
            <ac:spMk id="20" creationId="{64FCF163-814E-31F5-0010-289B2D1EDD41}"/>
          </ac:spMkLst>
        </pc:spChg>
        <pc:spChg chg="mod">
          <ac:chgData name="Abels, Patrick" userId="ba666de4-0d21-43a6-8e66-51a18aae1b4a" providerId="ADAL" clId="{38D0B57A-A3E4-40F4-9C2E-01EB449AEADD}" dt="2023-12-05T21:57:36.246" v="94" actId="404"/>
          <ac:spMkLst>
            <pc:docMk/>
            <pc:sldMk cId="3366437632" sldId="259"/>
            <ac:spMk id="21" creationId="{6F8CD28C-88F3-BA97-F3F9-0E3257247E78}"/>
          </ac:spMkLst>
        </pc:spChg>
        <pc:picChg chg="add mod">
          <ac:chgData name="Abels, Patrick" userId="ba666de4-0d21-43a6-8e66-51a18aae1b4a" providerId="ADAL" clId="{38D0B57A-A3E4-40F4-9C2E-01EB449AEADD}" dt="2023-12-05T21:57:39.969" v="95" actId="14100"/>
          <ac:picMkLst>
            <pc:docMk/>
            <pc:sldMk cId="3366437632" sldId="259"/>
            <ac:picMk id="4" creationId="{BF77B9AD-FA61-DF66-A3A1-5868CC0212F3}"/>
          </ac:picMkLst>
        </pc:picChg>
      </pc:sldChg>
      <pc:sldChg chg="modSp mod">
        <pc:chgData name="Abels, Patrick" userId="ba666de4-0d21-43a6-8e66-51a18aae1b4a" providerId="ADAL" clId="{38D0B57A-A3E4-40F4-9C2E-01EB449AEADD}" dt="2023-12-05T21:58:05.849" v="99" actId="404"/>
        <pc:sldMkLst>
          <pc:docMk/>
          <pc:sldMk cId="4195507967" sldId="268"/>
        </pc:sldMkLst>
        <pc:spChg chg="mod">
          <ac:chgData name="Abels, Patrick" userId="ba666de4-0d21-43a6-8e66-51a18aae1b4a" providerId="ADAL" clId="{38D0B57A-A3E4-40F4-9C2E-01EB449AEADD}" dt="2023-12-05T21:58:05.849" v="99" actId="404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2:06:31.447" v="608" actId="1076"/>
        <pc:sldMkLst>
          <pc:docMk/>
          <pc:sldMk cId="1535252720" sldId="269"/>
        </pc:sldMkLst>
        <pc:spChg chg="mod">
          <ac:chgData name="Abels, Patrick" userId="ba666de4-0d21-43a6-8e66-51a18aae1b4a" providerId="ADAL" clId="{38D0B57A-A3E4-40F4-9C2E-01EB449AEADD}" dt="2023-12-05T22:05:24.849" v="561" actId="6549"/>
          <ac:spMkLst>
            <pc:docMk/>
            <pc:sldMk cId="1535252720" sldId="269"/>
            <ac:spMk id="3" creationId="{01ECBF5A-FC38-589B-9B3F-519D1EC2FC51}"/>
          </ac:spMkLst>
        </pc:spChg>
        <pc:picChg chg="add del">
          <ac:chgData name="Abels, Patrick" userId="ba666de4-0d21-43a6-8e66-51a18aae1b4a" providerId="ADAL" clId="{38D0B57A-A3E4-40F4-9C2E-01EB449AEADD}" dt="2023-12-05T22:06:03.271" v="596" actId="478"/>
          <ac:picMkLst>
            <pc:docMk/>
            <pc:sldMk cId="1535252720" sldId="269"/>
            <ac:picMk id="4" creationId="{C7EE97BD-188C-61BE-4ACA-72A4E26396AA}"/>
          </ac:picMkLst>
        </pc:picChg>
        <pc:picChg chg="del">
          <ac:chgData name="Abels, Patrick" userId="ba666de4-0d21-43a6-8e66-51a18aae1b4a" providerId="ADAL" clId="{38D0B57A-A3E4-40F4-9C2E-01EB449AEADD}" dt="2023-12-05T22:04:13.491" v="510" actId="478"/>
          <ac:picMkLst>
            <pc:docMk/>
            <pc:sldMk cId="1535252720" sldId="269"/>
            <ac:picMk id="5" creationId="{A55768DE-1B32-730B-D638-4AA69C68A07E}"/>
          </ac:picMkLst>
        </pc:picChg>
        <pc:picChg chg="del">
          <ac:chgData name="Abels, Patrick" userId="ba666de4-0d21-43a6-8e66-51a18aae1b4a" providerId="ADAL" clId="{38D0B57A-A3E4-40F4-9C2E-01EB449AEADD}" dt="2023-12-05T22:04:14.615" v="512" actId="478"/>
          <ac:picMkLst>
            <pc:docMk/>
            <pc:sldMk cId="1535252720" sldId="269"/>
            <ac:picMk id="6" creationId="{E8AAABB1-4D17-AEFF-D432-E227BB806A55}"/>
          </ac:picMkLst>
        </pc:picChg>
        <pc:picChg chg="del">
          <ac:chgData name="Abels, Patrick" userId="ba666de4-0d21-43a6-8e66-51a18aae1b4a" providerId="ADAL" clId="{38D0B57A-A3E4-40F4-9C2E-01EB449AEADD}" dt="2023-12-05T22:04:14.078" v="511" actId="478"/>
          <ac:picMkLst>
            <pc:docMk/>
            <pc:sldMk cId="1535252720" sldId="269"/>
            <ac:picMk id="8" creationId="{6D3D9D43-53AE-659C-10CA-0077B713189A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9" creationId="{E10B7917-1E06-CE03-12D1-7EC242F7119C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10" creationId="{6D4551A1-C824-BD42-9E40-FBD50BB31E9E}"/>
          </ac:picMkLst>
        </pc:picChg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511303105" sldId="270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322635273" sldId="271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2650891004" sldId="272"/>
        </pc:sldMkLst>
      </pc:sldChg>
      <pc:sldChg chg="modSp mod">
        <pc:chgData name="Abels, Patrick" userId="ba666de4-0d21-43a6-8e66-51a18aae1b4a" providerId="ADAL" clId="{38D0B57A-A3E4-40F4-9C2E-01EB449AEADD}" dt="2023-12-05T22:15:08.015" v="737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38D0B57A-A3E4-40F4-9C2E-01EB449AEADD}" dt="2023-12-05T22:15:08.015" v="737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modSp mod">
        <pc:chgData name="Abels, Patrick" userId="ba666de4-0d21-43a6-8e66-51a18aae1b4a" providerId="ADAL" clId="{38D0B57A-A3E4-40F4-9C2E-01EB449AEADD}" dt="2023-12-05T21:59:08.213" v="143" actId="5793"/>
        <pc:sldMkLst>
          <pc:docMk/>
          <pc:sldMk cId="2066371292" sldId="274"/>
        </pc:sldMkLst>
        <pc:spChg chg="mod">
          <ac:chgData name="Abels, Patrick" userId="ba666de4-0d21-43a6-8e66-51a18aae1b4a" providerId="ADAL" clId="{38D0B57A-A3E4-40F4-9C2E-01EB449AEADD}" dt="2023-12-05T21:59:08.213" v="143" actId="5793"/>
          <ac:spMkLst>
            <pc:docMk/>
            <pc:sldMk cId="2066371292" sldId="274"/>
            <ac:spMk id="2" creationId="{819E8F8D-31D9-B7B0-30D7-BC7419B3BDAB}"/>
          </ac:spMkLst>
        </pc:spChg>
      </pc:sldChg>
      <pc:sldChg chg="addSp modSp add mod">
        <pc:chgData name="Abels, Patrick" userId="ba666de4-0d21-43a6-8e66-51a18aae1b4a" providerId="ADAL" clId="{38D0B57A-A3E4-40F4-9C2E-01EB449AEADD}" dt="2023-12-05T22:08:15.047" v="639" actId="14100"/>
        <pc:sldMkLst>
          <pc:docMk/>
          <pc:sldMk cId="3360065460" sldId="275"/>
        </pc:sldMkLst>
        <pc:spChg chg="mod">
          <ac:chgData name="Abels, Patrick" userId="ba666de4-0d21-43a6-8e66-51a18aae1b4a" providerId="ADAL" clId="{38D0B57A-A3E4-40F4-9C2E-01EB449AEADD}" dt="2023-12-05T22:05:16.442" v="546" actId="20577"/>
          <ac:spMkLst>
            <pc:docMk/>
            <pc:sldMk cId="3360065460" sldId="275"/>
            <ac:spMk id="3" creationId="{01ECBF5A-FC38-589B-9B3F-519D1EC2FC51}"/>
          </ac:spMkLst>
        </pc:spChg>
        <pc:picChg chg="add mod ord modCrop">
          <ac:chgData name="Abels, Patrick" userId="ba666de4-0d21-43a6-8e66-51a18aae1b4a" providerId="ADAL" clId="{38D0B57A-A3E4-40F4-9C2E-01EB449AEADD}" dt="2023-12-05T22:08:15.047" v="639" actId="14100"/>
          <ac:picMkLst>
            <pc:docMk/>
            <pc:sldMk cId="3360065460" sldId="275"/>
            <ac:picMk id="4" creationId="{BE8257F2-0E0D-83F7-3008-6619FD7ADD1B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6" creationId="{ACFB12F1-8174-0C73-3315-56DF8EBA3BF3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7" creationId="{9FB62549-DD90-1328-32B0-D8A753ECC3E7}"/>
          </ac:picMkLst>
        </pc:picChg>
      </pc:sldChg>
      <pc:sldChg chg="addSp delSp modSp add mod">
        <pc:chgData name="Abels, Patrick" userId="ba666de4-0d21-43a6-8e66-51a18aae1b4a" providerId="ADAL" clId="{38D0B57A-A3E4-40F4-9C2E-01EB449AEADD}" dt="2023-12-05T22:14:53.313" v="734" actId="1076"/>
        <pc:sldMkLst>
          <pc:docMk/>
          <pc:sldMk cId="102192478" sldId="276"/>
        </pc:sldMkLst>
        <pc:spChg chg="mod">
          <ac:chgData name="Abels, Patrick" userId="ba666de4-0d21-43a6-8e66-51a18aae1b4a" providerId="ADAL" clId="{38D0B57A-A3E4-40F4-9C2E-01EB449AEADD}" dt="2023-12-05T22:05:33.061" v="577" actId="20577"/>
          <ac:spMkLst>
            <pc:docMk/>
            <pc:sldMk cId="102192478" sldId="276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38D0B57A-A3E4-40F4-9C2E-01EB449AEADD}" dt="2023-12-05T22:12:40.064" v="704" actId="1076"/>
          <ac:picMkLst>
            <pc:docMk/>
            <pc:sldMk cId="102192478" sldId="276"/>
            <ac:picMk id="4" creationId="{C5EEC06A-C691-D3B3-73A9-5FB414202CE7}"/>
          </ac:picMkLst>
        </pc:picChg>
        <pc:picChg chg="add mod modCrop">
          <ac:chgData name="Abels, Patrick" userId="ba666de4-0d21-43a6-8e66-51a18aae1b4a" providerId="ADAL" clId="{38D0B57A-A3E4-40F4-9C2E-01EB449AEADD}" dt="2023-12-05T22:12:57.232" v="708" actId="1076"/>
          <ac:picMkLst>
            <pc:docMk/>
            <pc:sldMk cId="102192478" sldId="276"/>
            <ac:picMk id="5" creationId="{9003E2E2-91B8-39FE-C09B-47CDC2B52DE0}"/>
          </ac:picMkLst>
        </pc:picChg>
        <pc:picChg chg="add mod modCrop">
          <ac:chgData name="Abels, Patrick" userId="ba666de4-0d21-43a6-8e66-51a18aae1b4a" providerId="ADAL" clId="{38D0B57A-A3E4-40F4-9C2E-01EB449AEADD}" dt="2023-12-05T22:13:09.041" v="714" actId="14100"/>
          <ac:picMkLst>
            <pc:docMk/>
            <pc:sldMk cId="102192478" sldId="276"/>
            <ac:picMk id="6" creationId="{BF11479B-5BAC-FA45-438C-357FB58ACD7D}"/>
          </ac:picMkLst>
        </pc:picChg>
        <pc:picChg chg="add del mod">
          <ac:chgData name="Abels, Patrick" userId="ba666de4-0d21-43a6-8e66-51a18aae1b4a" providerId="ADAL" clId="{38D0B57A-A3E4-40F4-9C2E-01EB449AEADD}" dt="2023-12-05T22:10:02.013" v="656" actId="478"/>
          <ac:picMkLst>
            <pc:docMk/>
            <pc:sldMk cId="102192478" sldId="276"/>
            <ac:picMk id="8" creationId="{5AFB25F3-F956-E299-0641-8A184831C22D}"/>
          </ac:picMkLst>
        </pc:picChg>
        <pc:picChg chg="add mod modCrop">
          <ac:chgData name="Abels, Patrick" userId="ba666de4-0d21-43a6-8e66-51a18aae1b4a" providerId="ADAL" clId="{38D0B57A-A3E4-40F4-9C2E-01EB449AEADD}" dt="2023-12-05T22:13:02.288" v="710" actId="1076"/>
          <ac:picMkLst>
            <pc:docMk/>
            <pc:sldMk cId="102192478" sldId="276"/>
            <ac:picMk id="10" creationId="{E98A64E1-6D15-1515-6797-992181CE7DCF}"/>
          </ac:picMkLst>
        </pc:picChg>
        <pc:picChg chg="add del mod modCrop">
          <ac:chgData name="Abels, Patrick" userId="ba666de4-0d21-43a6-8e66-51a18aae1b4a" providerId="ADAL" clId="{38D0B57A-A3E4-40F4-9C2E-01EB449AEADD}" dt="2023-12-05T22:14:29.189" v="727" actId="478"/>
          <ac:picMkLst>
            <pc:docMk/>
            <pc:sldMk cId="102192478" sldId="276"/>
            <ac:picMk id="11" creationId="{5AC3DADB-FCF9-ECF2-64FC-78052F0F8409}"/>
          </ac:picMkLst>
        </pc:picChg>
        <pc:picChg chg="add mod">
          <ac:chgData name="Abels, Patrick" userId="ba666de4-0d21-43a6-8e66-51a18aae1b4a" providerId="ADAL" clId="{38D0B57A-A3E4-40F4-9C2E-01EB449AEADD}" dt="2023-12-05T22:14:53.313" v="734" actId="1076"/>
          <ac:picMkLst>
            <pc:docMk/>
            <pc:sldMk cId="102192478" sldId="276"/>
            <ac:picMk id="13" creationId="{83F23F44-94F4-AA4C-D760-4237CC012F03}"/>
          </ac:picMkLst>
        </pc:picChg>
      </pc:sldChg>
      <pc:sldChg chg="addSp modSp add mod">
        <pc:chgData name="Abels, Patrick" userId="ba666de4-0d21-43a6-8e66-51a18aae1b4a" providerId="ADAL" clId="{38D0B57A-A3E4-40F4-9C2E-01EB449AEADD}" dt="2023-12-05T22:14:03.552" v="726" actId="1076"/>
        <pc:sldMkLst>
          <pc:docMk/>
          <pc:sldMk cId="4227723690" sldId="277"/>
        </pc:sldMkLst>
        <pc:spChg chg="mod">
          <ac:chgData name="Abels, Patrick" userId="ba666de4-0d21-43a6-8e66-51a18aae1b4a" providerId="ADAL" clId="{38D0B57A-A3E4-40F4-9C2E-01EB449AEADD}" dt="2023-12-05T22:05:42.498" v="594" actId="20577"/>
          <ac:spMkLst>
            <pc:docMk/>
            <pc:sldMk cId="4227723690" sldId="277"/>
            <ac:spMk id="3" creationId="{01ECBF5A-FC38-589B-9B3F-519D1EC2FC51}"/>
          </ac:spMkLst>
        </pc:spChg>
        <pc:picChg chg="add mod">
          <ac:chgData name="Abels, Patrick" userId="ba666de4-0d21-43a6-8e66-51a18aae1b4a" providerId="ADAL" clId="{38D0B57A-A3E4-40F4-9C2E-01EB449AEADD}" dt="2023-12-05T22:13:42.638" v="720" actId="1076"/>
          <ac:picMkLst>
            <pc:docMk/>
            <pc:sldMk cId="4227723690" sldId="277"/>
            <ac:picMk id="4" creationId="{9B6AAA33-6169-1A8C-F237-5E7846C41984}"/>
          </ac:picMkLst>
        </pc:picChg>
        <pc:picChg chg="add mod modCrop">
          <ac:chgData name="Abels, Patrick" userId="ba666de4-0d21-43a6-8e66-51a18aae1b4a" providerId="ADAL" clId="{38D0B57A-A3E4-40F4-9C2E-01EB449AEADD}" dt="2023-12-05T22:14:03.552" v="726" actId="1076"/>
          <ac:picMkLst>
            <pc:docMk/>
            <pc:sldMk cId="4227723690" sldId="277"/>
            <ac:picMk id="6" creationId="{B982B1F7-E00A-73E9-5564-9834685284A1}"/>
          </ac:picMkLst>
        </pc:picChg>
      </pc:sldChg>
    </pc:docChg>
  </pc:docChgLst>
  <pc:docChgLst>
    <pc:chgData name="Abels, Patrick" userId="ba666de4-0d21-43a6-8e66-51a18aae1b4a" providerId="ADAL" clId="{A7DCDD07-FB85-4E3B-87A7-0A6466F3178D}"/>
    <pc:docChg chg="custSel addSld delSld modSld">
      <pc:chgData name="Abels, Patrick" userId="ba666de4-0d21-43a6-8e66-51a18aae1b4a" providerId="ADAL" clId="{A7DCDD07-FB85-4E3B-87A7-0A6466F3178D}" dt="2024-06-17T20:46:24.667" v="237" actId="20577"/>
      <pc:docMkLst>
        <pc:docMk/>
      </pc:docMkLst>
      <pc:sldChg chg="addSp delSp modSp mod">
        <pc:chgData name="Abels, Patrick" userId="ba666de4-0d21-43a6-8e66-51a18aae1b4a" providerId="ADAL" clId="{A7DCDD07-FB85-4E3B-87A7-0A6466F3178D}" dt="2024-06-17T20:45:11.054" v="160" actId="1036"/>
        <pc:sldMkLst>
          <pc:docMk/>
          <pc:sldMk cId="1535252720" sldId="269"/>
        </pc:sldMkLst>
        <pc:spChg chg="mod">
          <ac:chgData name="Abels, Patrick" userId="ba666de4-0d21-43a6-8e66-51a18aae1b4a" providerId="ADAL" clId="{A7DCDD07-FB85-4E3B-87A7-0A6466F3178D}" dt="2024-06-17T20:44:57.772" v="140" actId="6549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A7DCDD07-FB85-4E3B-87A7-0A6466F3178D}" dt="2024-06-17T20:45:11.054" v="160" actId="1036"/>
          <ac:picMkLst>
            <pc:docMk/>
            <pc:sldMk cId="1535252720" sldId="269"/>
            <ac:picMk id="4" creationId="{1F81E9E5-E0F2-70B7-ED67-6271BD7EB2A6}"/>
          </ac:picMkLst>
        </pc:picChg>
        <pc:picChg chg="del">
          <ac:chgData name="Abels, Patrick" userId="ba666de4-0d21-43a6-8e66-51a18aae1b4a" providerId="ADAL" clId="{A7DCDD07-FB85-4E3B-87A7-0A6466F3178D}" dt="2024-06-17T20:44:59.977" v="141" actId="478"/>
          <ac:picMkLst>
            <pc:docMk/>
            <pc:sldMk cId="1535252720" sldId="269"/>
            <ac:picMk id="5" creationId="{7B9C1823-C4D2-B040-072F-5F59436E5108}"/>
          </ac:picMkLst>
        </pc:picChg>
      </pc:sldChg>
      <pc:sldChg chg="modSp mod">
        <pc:chgData name="Abels, Patrick" userId="ba666de4-0d21-43a6-8e66-51a18aae1b4a" providerId="ADAL" clId="{A7DCDD07-FB85-4E3B-87A7-0A6466F3178D}" dt="2024-06-17T20:46:24.667" v="237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A7DCDD07-FB85-4E3B-87A7-0A6466F3178D}" dt="2024-06-17T20:46:24.667" v="237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modSp mod">
        <pc:chgData name="Abels, Patrick" userId="ba666de4-0d21-43a6-8e66-51a18aae1b4a" providerId="ADAL" clId="{A7DCDD07-FB85-4E3B-87A7-0A6466F3178D}" dt="2024-06-17T20:40:34.070" v="87" actId="113"/>
        <pc:sldMkLst>
          <pc:docMk/>
          <pc:sldMk cId="3461349593" sldId="274"/>
        </pc:sldMkLst>
        <pc:spChg chg="mod">
          <ac:chgData name="Abels, Patrick" userId="ba666de4-0d21-43a6-8e66-51a18aae1b4a" providerId="ADAL" clId="{A7DCDD07-FB85-4E3B-87A7-0A6466F3178D}" dt="2024-06-17T20:40:34.070" v="87" actId="113"/>
          <ac:spMkLst>
            <pc:docMk/>
            <pc:sldMk cId="3461349593" sldId="274"/>
            <ac:spMk id="2" creationId="{237666F4-B345-DCF6-D8B1-21FB535B0181}"/>
          </ac:spMkLst>
        </pc:spChg>
      </pc:sldChg>
      <pc:sldChg chg="modSp mod">
        <pc:chgData name="Abels, Patrick" userId="ba666de4-0d21-43a6-8e66-51a18aae1b4a" providerId="ADAL" clId="{A7DCDD07-FB85-4E3B-87A7-0A6466F3178D}" dt="2024-06-17T20:40:15.601" v="60" actId="20577"/>
        <pc:sldMkLst>
          <pc:docMk/>
          <pc:sldMk cId="868794778" sldId="288"/>
        </pc:sldMkLst>
        <pc:spChg chg="mod">
          <ac:chgData name="Abels, Patrick" userId="ba666de4-0d21-43a6-8e66-51a18aae1b4a" providerId="ADAL" clId="{A7DCDD07-FB85-4E3B-87A7-0A6466F3178D}" dt="2024-06-17T20:40:15.601" v="60" actId="20577"/>
          <ac:spMkLst>
            <pc:docMk/>
            <pc:sldMk cId="868794778" sldId="288"/>
            <ac:spMk id="2" creationId="{E0941E72-132F-1D8B-E868-04D8E87345B8}"/>
          </ac:spMkLst>
        </pc:spChg>
      </pc:sldChg>
      <pc:sldChg chg="addSp delSp modSp mod">
        <pc:chgData name="Abels, Patrick" userId="ba666de4-0d21-43a6-8e66-51a18aae1b4a" providerId="ADAL" clId="{A7DCDD07-FB85-4E3B-87A7-0A6466F3178D}" dt="2024-06-17T20:45:28.939" v="165"/>
        <pc:sldMkLst>
          <pc:docMk/>
          <pc:sldMk cId="4135071216" sldId="291"/>
        </pc:sldMkLst>
        <pc:spChg chg="mod">
          <ac:chgData name="Abels, Patrick" userId="ba666de4-0d21-43a6-8e66-51a18aae1b4a" providerId="ADAL" clId="{A7DCDD07-FB85-4E3B-87A7-0A6466F3178D}" dt="2024-06-17T20:45:18.872" v="162" actId="6549"/>
          <ac:spMkLst>
            <pc:docMk/>
            <pc:sldMk cId="4135071216" sldId="291"/>
            <ac:spMk id="3" creationId="{92F41646-A85B-30BC-58CB-3392A24D0094}"/>
          </ac:spMkLst>
        </pc:spChg>
        <pc:picChg chg="add mod">
          <ac:chgData name="Abels, Patrick" userId="ba666de4-0d21-43a6-8e66-51a18aae1b4a" providerId="ADAL" clId="{A7DCDD07-FB85-4E3B-87A7-0A6466F3178D}" dt="2024-06-17T20:45:28.939" v="165"/>
          <ac:picMkLst>
            <pc:docMk/>
            <pc:sldMk cId="4135071216" sldId="291"/>
            <ac:picMk id="4" creationId="{FE802FA8-4253-F882-A7B6-ABE3B40FA31A}"/>
          </ac:picMkLst>
        </pc:picChg>
        <pc:picChg chg="del">
          <ac:chgData name="Abels, Patrick" userId="ba666de4-0d21-43a6-8e66-51a18aae1b4a" providerId="ADAL" clId="{A7DCDD07-FB85-4E3B-87A7-0A6466F3178D}" dt="2024-06-17T20:45:21.372" v="163" actId="478"/>
          <ac:picMkLst>
            <pc:docMk/>
            <pc:sldMk cId="4135071216" sldId="291"/>
            <ac:picMk id="5" creationId="{4B4FC9CC-FF0F-B36C-FDEF-57AD03290E45}"/>
          </ac:picMkLst>
        </pc:picChg>
        <pc:picChg chg="del">
          <ac:chgData name="Abels, Patrick" userId="ba666de4-0d21-43a6-8e66-51a18aae1b4a" providerId="ADAL" clId="{A7DCDD07-FB85-4E3B-87A7-0A6466F3178D}" dt="2024-06-17T20:45:28.536" v="164" actId="478"/>
          <ac:picMkLst>
            <pc:docMk/>
            <pc:sldMk cId="4135071216" sldId="291"/>
            <ac:picMk id="6" creationId="{6AB98DE5-2CF0-271D-E996-11E6C9A81131}"/>
          </ac:picMkLst>
        </pc:picChg>
        <pc:picChg chg="add mod">
          <ac:chgData name="Abels, Patrick" userId="ba666de4-0d21-43a6-8e66-51a18aae1b4a" providerId="ADAL" clId="{A7DCDD07-FB85-4E3B-87A7-0A6466F3178D}" dt="2024-06-17T20:45:28.939" v="165"/>
          <ac:picMkLst>
            <pc:docMk/>
            <pc:sldMk cId="4135071216" sldId="291"/>
            <ac:picMk id="7" creationId="{744367EB-8DFD-C83C-E0DD-503A006950B1}"/>
          </ac:picMkLst>
        </pc:picChg>
      </pc:sldChg>
      <pc:sldChg chg="addSp delSp modSp mod">
        <pc:chgData name="Abels, Patrick" userId="ba666de4-0d21-43a6-8e66-51a18aae1b4a" providerId="ADAL" clId="{A7DCDD07-FB85-4E3B-87A7-0A6466F3178D}" dt="2024-06-17T20:45:43.047" v="172"/>
        <pc:sldMkLst>
          <pc:docMk/>
          <pc:sldMk cId="2228536467" sldId="292"/>
        </pc:sldMkLst>
        <pc:spChg chg="mod">
          <ac:chgData name="Abels, Patrick" userId="ba666de4-0d21-43a6-8e66-51a18aae1b4a" providerId="ADAL" clId="{A7DCDD07-FB85-4E3B-87A7-0A6466F3178D}" dt="2024-06-17T20:45:39.531" v="171" actId="20577"/>
          <ac:spMkLst>
            <pc:docMk/>
            <pc:sldMk cId="2228536467" sldId="292"/>
            <ac:spMk id="3" creationId="{5B4F067D-45C0-0161-D75D-82117D12E8CF}"/>
          </ac:spMkLst>
        </pc:spChg>
        <pc:picChg chg="add mod">
          <ac:chgData name="Abels, Patrick" userId="ba666de4-0d21-43a6-8e66-51a18aae1b4a" providerId="ADAL" clId="{A7DCDD07-FB85-4E3B-87A7-0A6466F3178D}" dt="2024-06-17T20:45:43.047" v="172"/>
          <ac:picMkLst>
            <pc:docMk/>
            <pc:sldMk cId="2228536467" sldId="292"/>
            <ac:picMk id="4" creationId="{B43697CE-AC3F-AD5D-8712-3BA4C930EE2B}"/>
          </ac:picMkLst>
        </pc:picChg>
        <pc:picChg chg="del">
          <ac:chgData name="Abels, Patrick" userId="ba666de4-0d21-43a6-8e66-51a18aae1b4a" providerId="ADAL" clId="{A7DCDD07-FB85-4E3B-87A7-0A6466F3178D}" dt="2024-06-17T20:45:35.979" v="166" actId="478"/>
          <ac:picMkLst>
            <pc:docMk/>
            <pc:sldMk cId="2228536467" sldId="292"/>
            <ac:picMk id="5" creationId="{458C15F0-296F-783F-6EF2-30DCE04C1157}"/>
          </ac:picMkLst>
        </pc:picChg>
        <pc:picChg chg="del">
          <ac:chgData name="Abels, Patrick" userId="ba666de4-0d21-43a6-8e66-51a18aae1b4a" providerId="ADAL" clId="{A7DCDD07-FB85-4E3B-87A7-0A6466F3178D}" dt="2024-06-17T20:45:36.810" v="167" actId="478"/>
          <ac:picMkLst>
            <pc:docMk/>
            <pc:sldMk cId="2228536467" sldId="292"/>
            <ac:picMk id="6" creationId="{60CE62CB-FAD4-2A10-B7CB-D771FF8776F7}"/>
          </ac:picMkLst>
        </pc:picChg>
      </pc:sldChg>
      <pc:sldChg chg="del">
        <pc:chgData name="Abels, Patrick" userId="ba666de4-0d21-43a6-8e66-51a18aae1b4a" providerId="ADAL" clId="{A7DCDD07-FB85-4E3B-87A7-0A6466F3178D}" dt="2024-06-17T20:41:40.572" v="91" actId="47"/>
        <pc:sldMkLst>
          <pc:docMk/>
          <pc:sldMk cId="830786865" sldId="293"/>
        </pc:sldMkLst>
      </pc:sldChg>
      <pc:sldChg chg="del">
        <pc:chgData name="Abels, Patrick" userId="ba666de4-0d21-43a6-8e66-51a18aae1b4a" providerId="ADAL" clId="{A7DCDD07-FB85-4E3B-87A7-0A6466F3178D}" dt="2024-06-17T20:42:28.337" v="127" actId="47"/>
        <pc:sldMkLst>
          <pc:docMk/>
          <pc:sldMk cId="1355433118" sldId="294"/>
        </pc:sldMkLst>
      </pc:sldChg>
      <pc:sldChg chg="del">
        <pc:chgData name="Abels, Patrick" userId="ba666de4-0d21-43a6-8e66-51a18aae1b4a" providerId="ADAL" clId="{A7DCDD07-FB85-4E3B-87A7-0A6466F3178D}" dt="2024-06-17T20:42:28.337" v="127" actId="47"/>
        <pc:sldMkLst>
          <pc:docMk/>
          <pc:sldMk cId="2153685400" sldId="295"/>
        </pc:sldMkLst>
      </pc:sldChg>
      <pc:sldChg chg="del">
        <pc:chgData name="Abels, Patrick" userId="ba666de4-0d21-43a6-8e66-51a18aae1b4a" providerId="ADAL" clId="{A7DCDD07-FB85-4E3B-87A7-0A6466F3178D}" dt="2024-06-17T20:42:28.337" v="127" actId="47"/>
        <pc:sldMkLst>
          <pc:docMk/>
          <pc:sldMk cId="23836758" sldId="296"/>
        </pc:sldMkLst>
      </pc:sldChg>
      <pc:sldChg chg="del">
        <pc:chgData name="Abels, Patrick" userId="ba666de4-0d21-43a6-8e66-51a18aae1b4a" providerId="ADAL" clId="{A7DCDD07-FB85-4E3B-87A7-0A6466F3178D}" dt="2024-06-17T20:42:28.337" v="127" actId="47"/>
        <pc:sldMkLst>
          <pc:docMk/>
          <pc:sldMk cId="3985092276" sldId="297"/>
        </pc:sldMkLst>
      </pc:sldChg>
      <pc:sldChg chg="del">
        <pc:chgData name="Abels, Patrick" userId="ba666de4-0d21-43a6-8e66-51a18aae1b4a" providerId="ADAL" clId="{A7DCDD07-FB85-4E3B-87A7-0A6466F3178D}" dt="2024-06-17T20:42:28.337" v="127" actId="47"/>
        <pc:sldMkLst>
          <pc:docMk/>
          <pc:sldMk cId="3736931127" sldId="298"/>
        </pc:sldMkLst>
      </pc:sldChg>
      <pc:sldChg chg="addSp delSp modSp mod">
        <pc:chgData name="Abels, Patrick" userId="ba666de4-0d21-43a6-8e66-51a18aae1b4a" providerId="ADAL" clId="{A7DCDD07-FB85-4E3B-87A7-0A6466F3178D}" dt="2024-06-17T20:44:05.092" v="136"/>
        <pc:sldMkLst>
          <pc:docMk/>
          <pc:sldMk cId="4224774986" sldId="299"/>
        </pc:sldMkLst>
        <pc:spChg chg="del">
          <ac:chgData name="Abels, Patrick" userId="ba666de4-0d21-43a6-8e66-51a18aae1b4a" providerId="ADAL" clId="{A7DCDD07-FB85-4E3B-87A7-0A6466F3178D}" dt="2024-06-17T20:44:01.009" v="135" actId="478"/>
          <ac:spMkLst>
            <pc:docMk/>
            <pc:sldMk cId="4224774986" sldId="299"/>
            <ac:spMk id="2" creationId="{E1CE1B02-DF84-EF96-3B15-B98CBC494AA8}"/>
          </ac:spMkLst>
        </pc:spChg>
        <pc:spChg chg="mod">
          <ac:chgData name="Abels, Patrick" userId="ba666de4-0d21-43a6-8e66-51a18aae1b4a" providerId="ADAL" clId="{A7DCDD07-FB85-4E3B-87A7-0A6466F3178D}" dt="2024-06-17T20:42:34.984" v="134" actId="20577"/>
          <ac:spMkLst>
            <pc:docMk/>
            <pc:sldMk cId="4224774986" sldId="299"/>
            <ac:spMk id="3" creationId="{5F3DA4A0-BDA3-844E-168B-0B3C74045A02}"/>
          </ac:spMkLst>
        </pc:spChg>
        <pc:spChg chg="del">
          <ac:chgData name="Abels, Patrick" userId="ba666de4-0d21-43a6-8e66-51a18aae1b4a" providerId="ADAL" clId="{A7DCDD07-FB85-4E3B-87A7-0A6466F3178D}" dt="2024-06-17T20:44:01.009" v="135" actId="478"/>
          <ac:spMkLst>
            <pc:docMk/>
            <pc:sldMk cId="4224774986" sldId="299"/>
            <ac:spMk id="4" creationId="{D3A61A54-7E75-EA3E-44A0-4E76862318C7}"/>
          </ac:spMkLst>
        </pc:spChg>
        <pc:spChg chg="del">
          <ac:chgData name="Abels, Patrick" userId="ba666de4-0d21-43a6-8e66-51a18aae1b4a" providerId="ADAL" clId="{A7DCDD07-FB85-4E3B-87A7-0A6466F3178D}" dt="2024-06-17T20:44:01.009" v="135" actId="478"/>
          <ac:spMkLst>
            <pc:docMk/>
            <pc:sldMk cId="4224774986" sldId="299"/>
            <ac:spMk id="9" creationId="{1928E923-751F-6F85-0E05-490ED0BE659C}"/>
          </ac:spMkLst>
        </pc:spChg>
        <pc:spChg chg="del">
          <ac:chgData name="Abels, Patrick" userId="ba666de4-0d21-43a6-8e66-51a18aae1b4a" providerId="ADAL" clId="{A7DCDD07-FB85-4E3B-87A7-0A6466F3178D}" dt="2024-06-17T20:44:01.009" v="135" actId="478"/>
          <ac:spMkLst>
            <pc:docMk/>
            <pc:sldMk cId="4224774986" sldId="299"/>
            <ac:spMk id="10" creationId="{BB2382B3-1975-837F-5A27-35AE70F32EAF}"/>
          </ac:spMkLst>
        </pc:spChg>
        <pc:spChg chg="del">
          <ac:chgData name="Abels, Patrick" userId="ba666de4-0d21-43a6-8e66-51a18aae1b4a" providerId="ADAL" clId="{A7DCDD07-FB85-4E3B-87A7-0A6466F3178D}" dt="2024-06-17T20:44:01.009" v="135" actId="478"/>
          <ac:spMkLst>
            <pc:docMk/>
            <pc:sldMk cId="4224774986" sldId="299"/>
            <ac:spMk id="11" creationId="{1863EB08-64DF-17F3-EF56-969CAB877C3D}"/>
          </ac:spMkLst>
        </pc:spChg>
        <pc:spChg chg="del">
          <ac:chgData name="Abels, Patrick" userId="ba666de4-0d21-43a6-8e66-51a18aae1b4a" providerId="ADAL" clId="{A7DCDD07-FB85-4E3B-87A7-0A6466F3178D}" dt="2024-06-17T20:44:01.009" v="135" actId="478"/>
          <ac:spMkLst>
            <pc:docMk/>
            <pc:sldMk cId="4224774986" sldId="299"/>
            <ac:spMk id="12" creationId="{D673DD80-69AF-8C0C-FA17-ECC06B57BD73}"/>
          </ac:spMkLst>
        </pc:spChg>
        <pc:spChg chg="del">
          <ac:chgData name="Abels, Patrick" userId="ba666de4-0d21-43a6-8e66-51a18aae1b4a" providerId="ADAL" clId="{A7DCDD07-FB85-4E3B-87A7-0A6466F3178D}" dt="2024-06-17T20:44:01.009" v="135" actId="478"/>
          <ac:spMkLst>
            <pc:docMk/>
            <pc:sldMk cId="4224774986" sldId="299"/>
            <ac:spMk id="13" creationId="{E38B5BDD-850A-FA9E-5F5B-C5FE5EBAB9A8}"/>
          </ac:spMkLst>
        </pc:spChg>
        <pc:spChg chg="del">
          <ac:chgData name="Abels, Patrick" userId="ba666de4-0d21-43a6-8e66-51a18aae1b4a" providerId="ADAL" clId="{A7DCDD07-FB85-4E3B-87A7-0A6466F3178D}" dt="2024-06-17T20:44:01.009" v="135" actId="478"/>
          <ac:spMkLst>
            <pc:docMk/>
            <pc:sldMk cId="4224774986" sldId="299"/>
            <ac:spMk id="14" creationId="{67DE0E6C-6187-E493-F219-12124364BE92}"/>
          </ac:spMkLst>
        </pc:spChg>
        <pc:spChg chg="add mod">
          <ac:chgData name="Abels, Patrick" userId="ba666de4-0d21-43a6-8e66-51a18aae1b4a" providerId="ADAL" clId="{A7DCDD07-FB85-4E3B-87A7-0A6466F3178D}" dt="2024-06-17T20:44:05.092" v="136"/>
          <ac:spMkLst>
            <pc:docMk/>
            <pc:sldMk cId="4224774986" sldId="299"/>
            <ac:spMk id="18" creationId="{2D7ADB32-2BD5-7E44-B324-0D659CBE58B8}"/>
          </ac:spMkLst>
        </pc:spChg>
        <pc:spChg chg="add mod">
          <ac:chgData name="Abels, Patrick" userId="ba666de4-0d21-43a6-8e66-51a18aae1b4a" providerId="ADAL" clId="{A7DCDD07-FB85-4E3B-87A7-0A6466F3178D}" dt="2024-06-17T20:44:05.092" v="136"/>
          <ac:spMkLst>
            <pc:docMk/>
            <pc:sldMk cId="4224774986" sldId="299"/>
            <ac:spMk id="19" creationId="{F1D98238-7DDC-323F-5404-5C561A21C853}"/>
          </ac:spMkLst>
        </pc:spChg>
        <pc:spChg chg="add mod">
          <ac:chgData name="Abels, Patrick" userId="ba666de4-0d21-43a6-8e66-51a18aae1b4a" providerId="ADAL" clId="{A7DCDD07-FB85-4E3B-87A7-0A6466F3178D}" dt="2024-06-17T20:44:05.092" v="136"/>
          <ac:spMkLst>
            <pc:docMk/>
            <pc:sldMk cId="4224774986" sldId="299"/>
            <ac:spMk id="20" creationId="{8AD057EF-A5F5-EF02-933E-92992C8B95BA}"/>
          </ac:spMkLst>
        </pc:spChg>
        <pc:spChg chg="add mod">
          <ac:chgData name="Abels, Patrick" userId="ba666de4-0d21-43a6-8e66-51a18aae1b4a" providerId="ADAL" clId="{A7DCDD07-FB85-4E3B-87A7-0A6466F3178D}" dt="2024-06-17T20:44:05.092" v="136"/>
          <ac:spMkLst>
            <pc:docMk/>
            <pc:sldMk cId="4224774986" sldId="299"/>
            <ac:spMk id="21" creationId="{B1CAB5E4-520B-D074-4430-E6A60CA0CCA6}"/>
          </ac:spMkLst>
        </pc:spChg>
        <pc:spChg chg="add mod">
          <ac:chgData name="Abels, Patrick" userId="ba666de4-0d21-43a6-8e66-51a18aae1b4a" providerId="ADAL" clId="{A7DCDD07-FB85-4E3B-87A7-0A6466F3178D}" dt="2024-06-17T20:44:05.092" v="136"/>
          <ac:spMkLst>
            <pc:docMk/>
            <pc:sldMk cId="4224774986" sldId="299"/>
            <ac:spMk id="22" creationId="{33BDBD07-E211-ADE4-D683-5CFC5BE95CE6}"/>
          </ac:spMkLst>
        </pc:spChg>
        <pc:spChg chg="add mod">
          <ac:chgData name="Abels, Patrick" userId="ba666de4-0d21-43a6-8e66-51a18aae1b4a" providerId="ADAL" clId="{A7DCDD07-FB85-4E3B-87A7-0A6466F3178D}" dt="2024-06-17T20:44:05.092" v="136"/>
          <ac:spMkLst>
            <pc:docMk/>
            <pc:sldMk cId="4224774986" sldId="299"/>
            <ac:spMk id="23" creationId="{8CF7CD18-366D-4FAB-7B14-D03966244835}"/>
          </ac:spMkLst>
        </pc:spChg>
        <pc:spChg chg="add mod">
          <ac:chgData name="Abels, Patrick" userId="ba666de4-0d21-43a6-8e66-51a18aae1b4a" providerId="ADAL" clId="{A7DCDD07-FB85-4E3B-87A7-0A6466F3178D}" dt="2024-06-17T20:44:05.092" v="136"/>
          <ac:spMkLst>
            <pc:docMk/>
            <pc:sldMk cId="4224774986" sldId="299"/>
            <ac:spMk id="31" creationId="{53A75BD6-C3D8-E85B-15D1-1CF44C7BEDCA}"/>
          </ac:spMkLst>
        </pc:spChg>
        <pc:spChg chg="add mod">
          <ac:chgData name="Abels, Patrick" userId="ba666de4-0d21-43a6-8e66-51a18aae1b4a" providerId="ADAL" clId="{A7DCDD07-FB85-4E3B-87A7-0A6466F3178D}" dt="2024-06-17T20:44:05.092" v="136"/>
          <ac:spMkLst>
            <pc:docMk/>
            <pc:sldMk cId="4224774986" sldId="299"/>
            <ac:spMk id="32" creationId="{15768575-407A-40AD-038D-349D52523B1E}"/>
          </ac:spMkLst>
        </pc:spChg>
        <pc:spChg chg="add mod">
          <ac:chgData name="Abels, Patrick" userId="ba666de4-0d21-43a6-8e66-51a18aae1b4a" providerId="ADAL" clId="{A7DCDD07-FB85-4E3B-87A7-0A6466F3178D}" dt="2024-06-17T20:44:05.092" v="136"/>
          <ac:spMkLst>
            <pc:docMk/>
            <pc:sldMk cId="4224774986" sldId="299"/>
            <ac:spMk id="33" creationId="{E1537BD8-B305-EDF7-8345-142C10738442}"/>
          </ac:spMkLst>
        </pc:spChg>
        <pc:spChg chg="add mod">
          <ac:chgData name="Abels, Patrick" userId="ba666de4-0d21-43a6-8e66-51a18aae1b4a" providerId="ADAL" clId="{A7DCDD07-FB85-4E3B-87A7-0A6466F3178D}" dt="2024-06-17T20:44:05.092" v="136"/>
          <ac:spMkLst>
            <pc:docMk/>
            <pc:sldMk cId="4224774986" sldId="299"/>
            <ac:spMk id="34" creationId="{A1360185-694E-74F7-80F8-411280C15B6A}"/>
          </ac:spMkLst>
        </pc:spChg>
        <pc:spChg chg="add mod">
          <ac:chgData name="Abels, Patrick" userId="ba666de4-0d21-43a6-8e66-51a18aae1b4a" providerId="ADAL" clId="{A7DCDD07-FB85-4E3B-87A7-0A6466F3178D}" dt="2024-06-17T20:44:05.092" v="136"/>
          <ac:spMkLst>
            <pc:docMk/>
            <pc:sldMk cId="4224774986" sldId="299"/>
            <ac:spMk id="38" creationId="{056713C3-82E3-3030-A77A-90813A01E440}"/>
          </ac:spMkLst>
        </pc:spChg>
        <pc:graphicFrameChg chg="del">
          <ac:chgData name="Abels, Patrick" userId="ba666de4-0d21-43a6-8e66-51a18aae1b4a" providerId="ADAL" clId="{A7DCDD07-FB85-4E3B-87A7-0A6466F3178D}" dt="2024-06-17T20:44:01.009" v="135" actId="478"/>
          <ac:graphicFrameMkLst>
            <pc:docMk/>
            <pc:sldMk cId="4224774986" sldId="299"/>
            <ac:graphicFrameMk id="7" creationId="{FAC415E1-62B4-7B72-DBEC-9013FDF59F8E}"/>
          </ac:graphicFrameMkLst>
        </pc:graphicFrameChg>
        <pc:graphicFrameChg chg="del">
          <ac:chgData name="Abels, Patrick" userId="ba666de4-0d21-43a6-8e66-51a18aae1b4a" providerId="ADAL" clId="{A7DCDD07-FB85-4E3B-87A7-0A6466F3178D}" dt="2024-06-17T20:44:01.009" v="135" actId="478"/>
          <ac:graphicFrameMkLst>
            <pc:docMk/>
            <pc:sldMk cId="4224774986" sldId="299"/>
            <ac:graphicFrameMk id="8" creationId="{9B9BABCF-9EA3-B7CC-D8E5-295FC4601BF5}"/>
          </ac:graphicFrameMkLst>
        </pc:graphicFrameChg>
        <pc:graphicFrameChg chg="del">
          <ac:chgData name="Abels, Patrick" userId="ba666de4-0d21-43a6-8e66-51a18aae1b4a" providerId="ADAL" clId="{A7DCDD07-FB85-4E3B-87A7-0A6466F3178D}" dt="2024-06-17T20:44:01.009" v="135" actId="478"/>
          <ac:graphicFrameMkLst>
            <pc:docMk/>
            <pc:sldMk cId="4224774986" sldId="299"/>
            <ac:graphicFrameMk id="15" creationId="{FC29B6CA-D939-BAE1-5B19-6FE3D6BB44F8}"/>
          </ac:graphicFrameMkLst>
        </pc:graphicFrameChg>
        <pc:graphicFrameChg chg="add mod">
          <ac:chgData name="Abels, Patrick" userId="ba666de4-0d21-43a6-8e66-51a18aae1b4a" providerId="ADAL" clId="{A7DCDD07-FB85-4E3B-87A7-0A6466F3178D}" dt="2024-06-17T20:44:05.092" v="136"/>
          <ac:graphicFrameMkLst>
            <pc:docMk/>
            <pc:sldMk cId="4224774986" sldId="299"/>
            <ac:graphicFrameMk id="16" creationId="{3F8C0B50-890D-ACF9-EA7C-E33EE1A8177E}"/>
          </ac:graphicFrameMkLst>
        </pc:graphicFrameChg>
        <pc:graphicFrameChg chg="add mod">
          <ac:chgData name="Abels, Patrick" userId="ba666de4-0d21-43a6-8e66-51a18aae1b4a" providerId="ADAL" clId="{A7DCDD07-FB85-4E3B-87A7-0A6466F3178D}" dt="2024-06-17T20:44:05.092" v="136"/>
          <ac:graphicFrameMkLst>
            <pc:docMk/>
            <pc:sldMk cId="4224774986" sldId="299"/>
            <ac:graphicFrameMk id="17" creationId="{56A0A8ED-F286-DA89-6779-0439007BA669}"/>
          </ac:graphicFrameMkLst>
        </pc:graphicFrameChg>
        <pc:graphicFrameChg chg="add mod">
          <ac:chgData name="Abels, Patrick" userId="ba666de4-0d21-43a6-8e66-51a18aae1b4a" providerId="ADAL" clId="{A7DCDD07-FB85-4E3B-87A7-0A6466F3178D}" dt="2024-06-17T20:44:05.092" v="136"/>
          <ac:graphicFrameMkLst>
            <pc:docMk/>
            <pc:sldMk cId="4224774986" sldId="299"/>
            <ac:graphicFrameMk id="30" creationId="{53E891B6-E2FD-4C04-E7CD-7DE98608C0C9}"/>
          </ac:graphicFrameMkLst>
        </pc:graphicFrameChg>
        <pc:cxnChg chg="del">
          <ac:chgData name="Abels, Patrick" userId="ba666de4-0d21-43a6-8e66-51a18aae1b4a" providerId="ADAL" clId="{A7DCDD07-FB85-4E3B-87A7-0A6466F3178D}" dt="2024-06-17T20:44:01.009" v="135" actId="478"/>
          <ac:cxnSpMkLst>
            <pc:docMk/>
            <pc:sldMk cId="4224774986" sldId="299"/>
            <ac:cxnSpMk id="5" creationId="{52956E1C-04CE-B928-3E61-A06462569AE5}"/>
          </ac:cxnSpMkLst>
        </pc:cxnChg>
        <pc:cxnChg chg="del">
          <ac:chgData name="Abels, Patrick" userId="ba666de4-0d21-43a6-8e66-51a18aae1b4a" providerId="ADAL" clId="{A7DCDD07-FB85-4E3B-87A7-0A6466F3178D}" dt="2024-06-17T20:44:01.009" v="135" actId="478"/>
          <ac:cxnSpMkLst>
            <pc:docMk/>
            <pc:sldMk cId="4224774986" sldId="299"/>
            <ac:cxnSpMk id="6" creationId="{A4DAADA9-664F-5110-F5F0-BF3D65F5E67B}"/>
          </ac:cxnSpMkLst>
        </pc:cxnChg>
        <pc:cxnChg chg="add mod">
          <ac:chgData name="Abels, Patrick" userId="ba666de4-0d21-43a6-8e66-51a18aae1b4a" providerId="ADAL" clId="{A7DCDD07-FB85-4E3B-87A7-0A6466F3178D}" dt="2024-06-17T20:44:05.092" v="136"/>
          <ac:cxnSpMkLst>
            <pc:docMk/>
            <pc:sldMk cId="4224774986" sldId="299"/>
            <ac:cxnSpMk id="24" creationId="{0D762B79-17DC-58DD-836A-971D3209E0B1}"/>
          </ac:cxnSpMkLst>
        </pc:cxnChg>
        <pc:cxnChg chg="add mod">
          <ac:chgData name="Abels, Patrick" userId="ba666de4-0d21-43a6-8e66-51a18aae1b4a" providerId="ADAL" clId="{A7DCDD07-FB85-4E3B-87A7-0A6466F3178D}" dt="2024-06-17T20:44:05.092" v="136"/>
          <ac:cxnSpMkLst>
            <pc:docMk/>
            <pc:sldMk cId="4224774986" sldId="299"/>
            <ac:cxnSpMk id="25" creationId="{84CC432D-C418-5400-5BCE-78ED8667E860}"/>
          </ac:cxnSpMkLst>
        </pc:cxnChg>
        <pc:cxnChg chg="add mod">
          <ac:chgData name="Abels, Patrick" userId="ba666de4-0d21-43a6-8e66-51a18aae1b4a" providerId="ADAL" clId="{A7DCDD07-FB85-4E3B-87A7-0A6466F3178D}" dt="2024-06-17T20:44:05.092" v="136"/>
          <ac:cxnSpMkLst>
            <pc:docMk/>
            <pc:sldMk cId="4224774986" sldId="299"/>
            <ac:cxnSpMk id="26" creationId="{630AE311-486B-16D2-3573-93C1A9253891}"/>
          </ac:cxnSpMkLst>
        </pc:cxnChg>
        <pc:cxnChg chg="add mod">
          <ac:chgData name="Abels, Patrick" userId="ba666de4-0d21-43a6-8e66-51a18aae1b4a" providerId="ADAL" clId="{A7DCDD07-FB85-4E3B-87A7-0A6466F3178D}" dt="2024-06-17T20:44:05.092" v="136"/>
          <ac:cxnSpMkLst>
            <pc:docMk/>
            <pc:sldMk cId="4224774986" sldId="299"/>
            <ac:cxnSpMk id="27" creationId="{B6C882C7-FB41-4BC3-4798-7BE5663CAF37}"/>
          </ac:cxnSpMkLst>
        </pc:cxnChg>
        <pc:cxnChg chg="add mod">
          <ac:chgData name="Abels, Patrick" userId="ba666de4-0d21-43a6-8e66-51a18aae1b4a" providerId="ADAL" clId="{A7DCDD07-FB85-4E3B-87A7-0A6466F3178D}" dt="2024-06-17T20:44:05.092" v="136"/>
          <ac:cxnSpMkLst>
            <pc:docMk/>
            <pc:sldMk cId="4224774986" sldId="299"/>
            <ac:cxnSpMk id="28" creationId="{B9EB3134-7F74-2D2B-6CCA-75A3DD796DA1}"/>
          </ac:cxnSpMkLst>
        </pc:cxnChg>
        <pc:cxnChg chg="add mod">
          <ac:chgData name="Abels, Patrick" userId="ba666de4-0d21-43a6-8e66-51a18aae1b4a" providerId="ADAL" clId="{A7DCDD07-FB85-4E3B-87A7-0A6466F3178D}" dt="2024-06-17T20:44:05.092" v="136"/>
          <ac:cxnSpMkLst>
            <pc:docMk/>
            <pc:sldMk cId="4224774986" sldId="299"/>
            <ac:cxnSpMk id="29" creationId="{B903ACBA-4373-CC0C-601E-F5FB17137FFA}"/>
          </ac:cxnSpMkLst>
        </pc:cxnChg>
        <pc:cxnChg chg="add mod">
          <ac:chgData name="Abels, Patrick" userId="ba666de4-0d21-43a6-8e66-51a18aae1b4a" providerId="ADAL" clId="{A7DCDD07-FB85-4E3B-87A7-0A6466F3178D}" dt="2024-06-17T20:44:05.092" v="136"/>
          <ac:cxnSpMkLst>
            <pc:docMk/>
            <pc:sldMk cId="4224774986" sldId="299"/>
            <ac:cxnSpMk id="35" creationId="{7E55473D-8792-B4F8-955A-B286FBBCCE41}"/>
          </ac:cxnSpMkLst>
        </pc:cxnChg>
        <pc:cxnChg chg="add mod">
          <ac:chgData name="Abels, Patrick" userId="ba666de4-0d21-43a6-8e66-51a18aae1b4a" providerId="ADAL" clId="{A7DCDD07-FB85-4E3B-87A7-0A6466F3178D}" dt="2024-06-17T20:44:05.092" v="136"/>
          <ac:cxnSpMkLst>
            <pc:docMk/>
            <pc:sldMk cId="4224774986" sldId="299"/>
            <ac:cxnSpMk id="36" creationId="{86D176C5-08C8-D7F2-10FD-6F05ADD69736}"/>
          </ac:cxnSpMkLst>
        </pc:cxnChg>
        <pc:cxnChg chg="add mod">
          <ac:chgData name="Abels, Patrick" userId="ba666de4-0d21-43a6-8e66-51a18aae1b4a" providerId="ADAL" clId="{A7DCDD07-FB85-4E3B-87A7-0A6466F3178D}" dt="2024-06-17T20:44:05.092" v="136"/>
          <ac:cxnSpMkLst>
            <pc:docMk/>
            <pc:sldMk cId="4224774986" sldId="299"/>
            <ac:cxnSpMk id="37" creationId="{86DDA3C2-F0FF-78B8-6768-112C1699982B}"/>
          </ac:cxnSpMkLst>
        </pc:cxnChg>
      </pc:sldChg>
      <pc:sldChg chg="addSp modSp new setBg">
        <pc:chgData name="Abels, Patrick" userId="ba666de4-0d21-43a6-8e66-51a18aae1b4a" providerId="ADAL" clId="{A7DCDD07-FB85-4E3B-87A7-0A6466F3178D}" dt="2024-06-17T20:41:15.952" v="90"/>
        <pc:sldMkLst>
          <pc:docMk/>
          <pc:sldMk cId="2167074729" sldId="300"/>
        </pc:sldMkLst>
        <pc:picChg chg="add mod">
          <ac:chgData name="Abels, Patrick" userId="ba666de4-0d21-43a6-8e66-51a18aae1b4a" providerId="ADAL" clId="{A7DCDD07-FB85-4E3B-87A7-0A6466F3178D}" dt="2024-06-17T20:41:00.033" v="89"/>
          <ac:picMkLst>
            <pc:docMk/>
            <pc:sldMk cId="2167074729" sldId="300"/>
            <ac:picMk id="3" creationId="{B8BAC67C-4E7B-3B60-781D-BFFF3923405F}"/>
          </ac:picMkLst>
        </pc:picChg>
        <pc:picChg chg="add mod">
          <ac:chgData name="Abels, Patrick" userId="ba666de4-0d21-43a6-8e66-51a18aae1b4a" providerId="ADAL" clId="{A7DCDD07-FB85-4E3B-87A7-0A6466F3178D}" dt="2024-06-17T20:41:00.033" v="89"/>
          <ac:picMkLst>
            <pc:docMk/>
            <pc:sldMk cId="2167074729" sldId="300"/>
            <ac:picMk id="4" creationId="{51C4C42F-6653-7277-5F45-7121B992BC6B}"/>
          </ac:picMkLst>
        </pc:picChg>
        <pc:picChg chg="add mod">
          <ac:chgData name="Abels, Patrick" userId="ba666de4-0d21-43a6-8e66-51a18aae1b4a" providerId="ADAL" clId="{A7DCDD07-FB85-4E3B-87A7-0A6466F3178D}" dt="2024-06-17T20:41:00.033" v="89"/>
          <ac:picMkLst>
            <pc:docMk/>
            <pc:sldMk cId="2167074729" sldId="300"/>
            <ac:picMk id="5" creationId="{F24C1AE3-815C-61B6-7291-F1754C6CF424}"/>
          </ac:picMkLst>
        </pc:picChg>
        <pc:picChg chg="add mod">
          <ac:chgData name="Abels, Patrick" userId="ba666de4-0d21-43a6-8e66-51a18aae1b4a" providerId="ADAL" clId="{A7DCDD07-FB85-4E3B-87A7-0A6466F3178D}" dt="2024-06-17T20:41:00.033" v="89"/>
          <ac:picMkLst>
            <pc:docMk/>
            <pc:sldMk cId="2167074729" sldId="300"/>
            <ac:picMk id="6" creationId="{8D74D4CD-B39E-2221-D208-FA30BEDAE118}"/>
          </ac:picMkLst>
        </pc:picChg>
        <pc:picChg chg="add mod">
          <ac:chgData name="Abels, Patrick" userId="ba666de4-0d21-43a6-8e66-51a18aae1b4a" providerId="ADAL" clId="{A7DCDD07-FB85-4E3B-87A7-0A6466F3178D}" dt="2024-06-17T20:41:00.033" v="89"/>
          <ac:picMkLst>
            <pc:docMk/>
            <pc:sldMk cId="2167074729" sldId="300"/>
            <ac:picMk id="7" creationId="{6CEB96DE-38B1-8CC8-E013-A76F4AAD8738}"/>
          </ac:picMkLst>
        </pc:picChg>
        <pc:picChg chg="add mod">
          <ac:chgData name="Abels, Patrick" userId="ba666de4-0d21-43a6-8e66-51a18aae1b4a" providerId="ADAL" clId="{A7DCDD07-FB85-4E3B-87A7-0A6466F3178D}" dt="2024-06-17T20:41:00.033" v="89"/>
          <ac:picMkLst>
            <pc:docMk/>
            <pc:sldMk cId="2167074729" sldId="300"/>
            <ac:picMk id="8" creationId="{9B41B69A-E465-3B4A-2766-707828BCF4E3}"/>
          </ac:picMkLst>
        </pc:picChg>
        <pc:picChg chg="add mod">
          <ac:chgData name="Abels, Patrick" userId="ba666de4-0d21-43a6-8e66-51a18aae1b4a" providerId="ADAL" clId="{A7DCDD07-FB85-4E3B-87A7-0A6466F3178D}" dt="2024-06-17T20:41:00.033" v="89"/>
          <ac:picMkLst>
            <pc:docMk/>
            <pc:sldMk cId="2167074729" sldId="300"/>
            <ac:picMk id="9" creationId="{4C73E22C-3BF3-2103-619D-085BD9E9C170}"/>
          </ac:picMkLst>
        </pc:picChg>
        <pc:picChg chg="add mod">
          <ac:chgData name="Abels, Patrick" userId="ba666de4-0d21-43a6-8e66-51a18aae1b4a" providerId="ADAL" clId="{A7DCDD07-FB85-4E3B-87A7-0A6466F3178D}" dt="2024-06-17T20:41:00.033" v="89"/>
          <ac:picMkLst>
            <pc:docMk/>
            <pc:sldMk cId="2167074729" sldId="300"/>
            <ac:picMk id="10" creationId="{88EE2AF5-E847-FE5D-A209-372948B4F31D}"/>
          </ac:picMkLst>
        </pc:picChg>
        <pc:picChg chg="add mod">
          <ac:chgData name="Abels, Patrick" userId="ba666de4-0d21-43a6-8e66-51a18aae1b4a" providerId="ADAL" clId="{A7DCDD07-FB85-4E3B-87A7-0A6466F3178D}" dt="2024-06-17T20:41:00.033" v="89"/>
          <ac:picMkLst>
            <pc:docMk/>
            <pc:sldMk cId="2167074729" sldId="300"/>
            <ac:picMk id="11" creationId="{579981BF-D023-5253-675C-5CD615DACE92}"/>
          </ac:picMkLst>
        </pc:picChg>
        <pc:picChg chg="add mod">
          <ac:chgData name="Abels, Patrick" userId="ba666de4-0d21-43a6-8e66-51a18aae1b4a" providerId="ADAL" clId="{A7DCDD07-FB85-4E3B-87A7-0A6466F3178D}" dt="2024-06-17T20:41:00.033" v="89"/>
          <ac:picMkLst>
            <pc:docMk/>
            <pc:sldMk cId="2167074729" sldId="300"/>
            <ac:picMk id="12" creationId="{2B947DC0-9EAB-FD3A-82E2-07A03353A52D}"/>
          </ac:picMkLst>
        </pc:picChg>
        <pc:picChg chg="add mod">
          <ac:chgData name="Abels, Patrick" userId="ba666de4-0d21-43a6-8e66-51a18aae1b4a" providerId="ADAL" clId="{A7DCDD07-FB85-4E3B-87A7-0A6466F3178D}" dt="2024-06-17T20:41:00.033" v="89"/>
          <ac:picMkLst>
            <pc:docMk/>
            <pc:sldMk cId="2167074729" sldId="300"/>
            <ac:picMk id="13" creationId="{8CCE2552-4B08-7BCD-6922-091B1EFC2B9B}"/>
          </ac:picMkLst>
        </pc:picChg>
        <pc:picChg chg="add mod">
          <ac:chgData name="Abels, Patrick" userId="ba666de4-0d21-43a6-8e66-51a18aae1b4a" providerId="ADAL" clId="{A7DCDD07-FB85-4E3B-87A7-0A6466F3178D}" dt="2024-06-17T20:41:00.033" v="89"/>
          <ac:picMkLst>
            <pc:docMk/>
            <pc:sldMk cId="2167074729" sldId="300"/>
            <ac:picMk id="14" creationId="{D1D16C8C-3DC1-318E-2556-2A70EDBBB2B8}"/>
          </ac:picMkLst>
        </pc:picChg>
        <pc:picChg chg="add mod">
          <ac:chgData name="Abels, Patrick" userId="ba666de4-0d21-43a6-8e66-51a18aae1b4a" providerId="ADAL" clId="{A7DCDD07-FB85-4E3B-87A7-0A6466F3178D}" dt="2024-06-17T20:41:00.033" v="89"/>
          <ac:picMkLst>
            <pc:docMk/>
            <pc:sldMk cId="2167074729" sldId="300"/>
            <ac:picMk id="15" creationId="{B3176ECE-E632-47C2-0834-D736924FAE78}"/>
          </ac:picMkLst>
        </pc:picChg>
      </pc:sldChg>
      <pc:sldChg chg="addSp modSp new mod">
        <pc:chgData name="Abels, Patrick" userId="ba666de4-0d21-43a6-8e66-51a18aae1b4a" providerId="ADAL" clId="{A7DCDD07-FB85-4E3B-87A7-0A6466F3178D}" dt="2024-06-17T20:42:10.332" v="126" actId="14100"/>
        <pc:sldMkLst>
          <pc:docMk/>
          <pc:sldMk cId="1963874374" sldId="301"/>
        </pc:sldMkLst>
        <pc:spChg chg="mod">
          <ac:chgData name="Abels, Patrick" userId="ba666de4-0d21-43a6-8e66-51a18aae1b4a" providerId="ADAL" clId="{A7DCDD07-FB85-4E3B-87A7-0A6466F3178D}" dt="2024-06-17T20:42:10.332" v="126" actId="14100"/>
          <ac:spMkLst>
            <pc:docMk/>
            <pc:sldMk cId="1963874374" sldId="301"/>
            <ac:spMk id="2" creationId="{BC9149CC-FD91-4DD2-8362-36D62D68A5F2}"/>
          </ac:spMkLst>
        </pc:spChg>
        <pc:graphicFrameChg chg="add mod">
          <ac:chgData name="Abels, Patrick" userId="ba666de4-0d21-43a6-8e66-51a18aae1b4a" providerId="ADAL" clId="{A7DCDD07-FB85-4E3B-87A7-0A6466F3178D}" dt="2024-06-17T20:42:06.309" v="125" actId="1035"/>
          <ac:graphicFrameMkLst>
            <pc:docMk/>
            <pc:sldMk cId="1963874374" sldId="301"/>
            <ac:graphicFrameMk id="3" creationId="{B06981CF-E9D2-2CD5-DF19-92A2ECBCA2F7}"/>
          </ac:graphicFrameMkLst>
        </pc:graphicFrameChg>
        <pc:graphicFrameChg chg="add mod">
          <ac:chgData name="Abels, Patrick" userId="ba666de4-0d21-43a6-8e66-51a18aae1b4a" providerId="ADAL" clId="{A7DCDD07-FB85-4E3B-87A7-0A6466F3178D}" dt="2024-06-17T20:41:54.512" v="107"/>
          <ac:graphicFrameMkLst>
            <pc:docMk/>
            <pc:sldMk cId="1963874374" sldId="301"/>
            <ac:graphicFrameMk id="4" creationId="{7D0BF839-CE38-9F65-E0D4-6A79BF9A1E8A}"/>
          </ac:graphicFrameMkLst>
        </pc:graphicFrameChg>
      </pc:sldChg>
    </pc:docChg>
  </pc:docChgLst>
  <pc:docChgLst>
    <pc:chgData name="Abels, Patrick" userId="ba666de4-0d21-43a6-8e66-51a18aae1b4a" providerId="ADAL" clId="{C1569B5E-A551-4953-9E72-399B1ABBEAAF}"/>
    <pc:docChg chg="custSel addSld delSld modSld">
      <pc:chgData name="Abels, Patrick" userId="ba666de4-0d21-43a6-8e66-51a18aae1b4a" providerId="ADAL" clId="{C1569B5E-A551-4953-9E72-399B1ABBEAAF}" dt="2024-03-23T13:34:06.858" v="625" actId="20577"/>
      <pc:docMkLst>
        <pc:docMk/>
      </pc:docMkLst>
      <pc:sldChg chg="delSp modSp mod">
        <pc:chgData name="Abels, Patrick" userId="ba666de4-0d21-43a6-8e66-51a18aae1b4a" providerId="ADAL" clId="{C1569B5E-A551-4953-9E72-399B1ABBEAAF}" dt="2024-03-23T13:26:57.771" v="530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C1569B5E-A551-4953-9E72-399B1ABBEAAF}" dt="2024-03-23T13:26:57.771" v="530" actId="20577"/>
          <ac:spMkLst>
            <pc:docMk/>
            <pc:sldMk cId="4053142725" sldId="258"/>
            <ac:spMk id="4" creationId="{AA96C211-51D6-48C2-A9CD-AC4BFD66C881}"/>
          </ac:spMkLst>
        </pc:spChg>
        <pc:picChg chg="del">
          <ac:chgData name="Abels, Patrick" userId="ba666de4-0d21-43a6-8e66-51a18aae1b4a" providerId="ADAL" clId="{C1569B5E-A551-4953-9E72-399B1ABBEAAF}" dt="2024-03-23T11:55:05.161" v="0" actId="478"/>
          <ac:picMkLst>
            <pc:docMk/>
            <pc:sldMk cId="4053142725" sldId="258"/>
            <ac:picMk id="2" creationId="{1C47F770-5EFB-629A-BC80-F2A248636DB8}"/>
          </ac:picMkLst>
        </pc:picChg>
        <pc:picChg chg="del">
          <ac:chgData name="Abels, Patrick" userId="ba666de4-0d21-43a6-8e66-51a18aae1b4a" providerId="ADAL" clId="{C1569B5E-A551-4953-9E72-399B1ABBEAAF}" dt="2024-03-23T11:55:06.464" v="1" actId="478"/>
          <ac:picMkLst>
            <pc:docMk/>
            <pc:sldMk cId="4053142725" sldId="258"/>
            <ac:picMk id="5" creationId="{C8F9DFD4-D6C4-E999-E436-64189A94EAB3}"/>
          </ac:picMkLst>
        </pc:picChg>
      </pc:sldChg>
      <pc:sldChg chg="addSp delSp modSp mod">
        <pc:chgData name="Abels, Patrick" userId="ba666de4-0d21-43a6-8e66-51a18aae1b4a" providerId="ADAL" clId="{C1569B5E-A551-4953-9E72-399B1ABBEAAF}" dt="2024-03-23T13:29:18.054" v="600" actId="1076"/>
        <pc:sldMkLst>
          <pc:docMk/>
          <pc:sldMk cId="1535252720" sldId="269"/>
        </pc:sldMkLst>
        <pc:spChg chg="mod">
          <ac:chgData name="Abels, Patrick" userId="ba666de4-0d21-43a6-8e66-51a18aae1b4a" providerId="ADAL" clId="{C1569B5E-A551-4953-9E72-399B1ABBEAAF}" dt="2024-03-23T13:28:16" v="595" actId="20577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C1569B5E-A551-4953-9E72-399B1ABBEAAF}" dt="2024-03-23T13:29:16.368" v="599" actId="1076"/>
          <ac:picMkLst>
            <pc:docMk/>
            <pc:sldMk cId="1535252720" sldId="269"/>
            <ac:picMk id="4" creationId="{B07AC1C6-65C5-13B3-050F-E9D0C12A7A48}"/>
          </ac:picMkLst>
        </pc:picChg>
        <pc:picChg chg="del">
          <ac:chgData name="Abels, Patrick" userId="ba666de4-0d21-43a6-8e66-51a18aae1b4a" providerId="ADAL" clId="{C1569B5E-A551-4953-9E72-399B1ABBEAAF}" dt="2024-03-23T11:56:02.773" v="23" actId="478"/>
          <ac:picMkLst>
            <pc:docMk/>
            <pc:sldMk cId="1535252720" sldId="269"/>
            <ac:picMk id="5" creationId="{B0BAFBA6-6811-C3C0-CF5D-49944704BC2D}"/>
          </ac:picMkLst>
        </pc:picChg>
        <pc:picChg chg="add mod">
          <ac:chgData name="Abels, Patrick" userId="ba666de4-0d21-43a6-8e66-51a18aae1b4a" providerId="ADAL" clId="{C1569B5E-A551-4953-9E72-399B1ABBEAAF}" dt="2024-03-23T13:29:18.054" v="600" actId="1076"/>
          <ac:picMkLst>
            <pc:docMk/>
            <pc:sldMk cId="1535252720" sldId="269"/>
            <ac:picMk id="6" creationId="{08CAB8B0-817C-C308-436A-60748442EF91}"/>
          </ac:picMkLst>
        </pc:picChg>
        <pc:picChg chg="del">
          <ac:chgData name="Abels, Patrick" userId="ba666de4-0d21-43a6-8e66-51a18aae1b4a" providerId="ADAL" clId="{C1569B5E-A551-4953-9E72-399B1ABBEAAF}" dt="2024-03-23T11:56:02.145" v="22" actId="478"/>
          <ac:picMkLst>
            <pc:docMk/>
            <pc:sldMk cId="1535252720" sldId="269"/>
            <ac:picMk id="7" creationId="{8F03D761-099F-6CA3-A2C7-B8D4EC61A01E}"/>
          </ac:picMkLst>
        </pc:picChg>
        <pc:picChg chg="del">
          <ac:chgData name="Abels, Patrick" userId="ba666de4-0d21-43a6-8e66-51a18aae1b4a" providerId="ADAL" clId="{C1569B5E-A551-4953-9E72-399B1ABBEAAF}" dt="2024-03-23T11:56:01.640" v="21" actId="478"/>
          <ac:picMkLst>
            <pc:docMk/>
            <pc:sldMk cId="1535252720" sldId="269"/>
            <ac:picMk id="8" creationId="{B41A3C40-29D9-C68F-4FAF-CE4A0CA33FF5}"/>
          </ac:picMkLst>
        </pc:picChg>
      </pc:sldChg>
      <pc:sldChg chg="addSp delSp modSp mod">
        <pc:chgData name="Abels, Patrick" userId="ba666de4-0d21-43a6-8e66-51a18aae1b4a" providerId="ADAL" clId="{C1569B5E-A551-4953-9E72-399B1ABBEAAF}" dt="2024-03-23T13:32:26.180" v="609" actId="1076"/>
        <pc:sldMkLst>
          <pc:docMk/>
          <pc:sldMk cId="1722427942" sldId="273"/>
        </pc:sldMkLst>
        <pc:spChg chg="mod">
          <ac:chgData name="Abels, Patrick" userId="ba666de4-0d21-43a6-8e66-51a18aae1b4a" providerId="ADAL" clId="{C1569B5E-A551-4953-9E72-399B1ABBEAAF}" dt="2024-03-23T13:32:18.109" v="606" actId="20577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C1569B5E-A551-4953-9E72-399B1ABBEAAF}" dt="2024-03-23T13:32:26.180" v="609" actId="1076"/>
          <ac:picMkLst>
            <pc:docMk/>
            <pc:sldMk cId="1722427942" sldId="273"/>
            <ac:picMk id="4" creationId="{983CBD4D-3628-66EA-1B5E-764ABD187573}"/>
          </ac:picMkLst>
        </pc:picChg>
        <pc:picChg chg="del">
          <ac:chgData name="Abels, Patrick" userId="ba666de4-0d21-43a6-8e66-51a18aae1b4a" providerId="ADAL" clId="{C1569B5E-A551-4953-9E72-399B1ABBEAAF}" dt="2024-03-23T11:56:16.278" v="37" actId="478"/>
          <ac:picMkLst>
            <pc:docMk/>
            <pc:sldMk cId="1722427942" sldId="273"/>
            <ac:picMk id="9" creationId="{63E32EAA-EBFF-97AC-2C65-0B4F49C19E42}"/>
          </ac:picMkLst>
        </pc:picChg>
      </pc:sldChg>
      <pc:sldChg chg="modSp mod">
        <pc:chgData name="Abels, Patrick" userId="ba666de4-0d21-43a6-8e66-51a18aae1b4a" providerId="ADAL" clId="{C1569B5E-A551-4953-9E72-399B1ABBEAAF}" dt="2024-03-23T13:34:06.858" v="625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C1569B5E-A551-4953-9E72-399B1ABBEAAF}" dt="2024-03-23T13:34:06.858" v="625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delSp modSp del mod">
        <pc:chgData name="Abels, Patrick" userId="ba666de4-0d21-43a6-8e66-51a18aae1b4a" providerId="ADAL" clId="{C1569B5E-A551-4953-9E72-399B1ABBEAAF}" dt="2024-03-23T11:55:52.564" v="13" actId="47"/>
        <pc:sldMkLst>
          <pc:docMk/>
          <pc:sldMk cId="4188792782" sldId="275"/>
        </pc:sldMkLst>
        <pc:spChg chg="mod">
          <ac:chgData name="Abels, Patrick" userId="ba666de4-0d21-43a6-8e66-51a18aae1b4a" providerId="ADAL" clId="{C1569B5E-A551-4953-9E72-399B1ABBEAAF}" dt="2024-03-23T11:55:40.630" v="9" actId="20577"/>
          <ac:spMkLst>
            <pc:docMk/>
            <pc:sldMk cId="4188792782" sldId="275"/>
            <ac:spMk id="3" creationId="{DE287186-0EB6-0464-DD2D-E6DDC50BD359}"/>
          </ac:spMkLst>
        </pc:spChg>
        <pc:spChg chg="mod">
          <ac:chgData name="Abels, Patrick" userId="ba666de4-0d21-43a6-8e66-51a18aae1b4a" providerId="ADAL" clId="{C1569B5E-A551-4953-9E72-399B1ABBEAAF}" dt="2024-03-23T11:55:44.918" v="11" actId="5793"/>
          <ac:spMkLst>
            <pc:docMk/>
            <pc:sldMk cId="4188792782" sldId="275"/>
            <ac:spMk id="5" creationId="{B1CB59AB-FB2A-AC3D-2D06-5AFF1E8FA03F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7" creationId="{D9A2D6F0-D9D6-19AB-6DF8-80961EAE9CB7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1" creationId="{54F6053D-D705-A261-CA2E-011AEA14C2EA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2" creationId="{95E3970E-FAF5-ABAB-19BB-2B612ADE9F54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3" creationId="{59F023EE-975E-10C9-973D-68D89B85E74C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4" creationId="{8D312CA6-3776-FE73-1BEC-EB26071E322C}"/>
          </ac:spMkLst>
        </pc:spChg>
        <pc:spChg chg="del">
          <ac:chgData name="Abels, Patrick" userId="ba666de4-0d21-43a6-8e66-51a18aae1b4a" providerId="ADAL" clId="{C1569B5E-A551-4953-9E72-399B1ABBEAAF}" dt="2024-03-23T11:55:47.666" v="12" actId="478"/>
          <ac:spMkLst>
            <pc:docMk/>
            <pc:sldMk cId="4188792782" sldId="275"/>
            <ac:spMk id="17" creationId="{5773759A-908C-403E-4730-673B418A1A14}"/>
          </ac:spMkLst>
        </pc:spChg>
      </pc:sldChg>
      <pc:sldChg chg="delSp del mod">
        <pc:chgData name="Abels, Patrick" userId="ba666de4-0d21-43a6-8e66-51a18aae1b4a" providerId="ADAL" clId="{C1569B5E-A551-4953-9E72-399B1ABBEAAF}" dt="2024-03-23T11:55:25.688" v="5" actId="47"/>
        <pc:sldMkLst>
          <pc:docMk/>
          <pc:sldMk cId="2432261518" sldId="276"/>
        </pc:sldMkLst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6" creationId="{A27C3349-C13B-36EE-B83C-A47DFE30701C}"/>
          </ac:spMkLst>
        </pc:spChg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9" creationId="{0DB8AD25-2F6A-6B60-C12B-49F24D46212C}"/>
          </ac:spMkLst>
        </pc:spChg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10" creationId="{3CE5311C-5438-6EDD-6E0D-0EAF4C1AA415}"/>
          </ac:spMkLst>
        </pc:spChg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15" creationId="{C1A2468C-ADFF-B0A2-ED06-D6AB68E73D7F}"/>
          </ac:spMkLst>
        </pc:spChg>
        <pc:spChg chg="del">
          <ac:chgData name="Abels, Patrick" userId="ba666de4-0d21-43a6-8e66-51a18aae1b4a" providerId="ADAL" clId="{C1569B5E-A551-4953-9E72-399B1ABBEAAF}" dt="2024-03-23T11:55:24.052" v="4" actId="478"/>
          <ac:spMkLst>
            <pc:docMk/>
            <pc:sldMk cId="2432261518" sldId="276"/>
            <ac:spMk id="17" creationId="{1B7D4C38-13D2-6BCA-3A50-A2449CA2F17D}"/>
          </ac:spMkLst>
        </pc:spChg>
        <pc:spChg chg="del">
          <ac:chgData name="Abels, Patrick" userId="ba666de4-0d21-43a6-8e66-51a18aae1b4a" providerId="ADAL" clId="{C1569B5E-A551-4953-9E72-399B1ABBEAAF}" dt="2024-03-23T11:55:22.429" v="3" actId="478"/>
          <ac:spMkLst>
            <pc:docMk/>
            <pc:sldMk cId="2432261518" sldId="276"/>
            <ac:spMk id="18" creationId="{AE38ED50-80F6-08DE-0E05-AC39C36DFC59}"/>
          </ac:spMkLst>
        </pc:spChg>
      </pc:sldChg>
      <pc:sldChg chg="addSp delSp modSp mod">
        <pc:chgData name="Abels, Patrick" userId="ba666de4-0d21-43a6-8e66-51a18aae1b4a" providerId="ADAL" clId="{C1569B5E-A551-4953-9E72-399B1ABBEAAF}" dt="2024-03-23T13:33:39.588" v="623" actId="1076"/>
        <pc:sldMkLst>
          <pc:docMk/>
          <pc:sldMk cId="3317942293" sldId="278"/>
        </pc:sldMkLst>
        <pc:spChg chg="mod">
          <ac:chgData name="Abels, Patrick" userId="ba666de4-0d21-43a6-8e66-51a18aae1b4a" providerId="ADAL" clId="{C1569B5E-A551-4953-9E72-399B1ABBEAAF}" dt="2024-03-23T13:32:38.584" v="615" actId="20577"/>
          <ac:spMkLst>
            <pc:docMk/>
            <pc:sldMk cId="3317942293" sldId="278"/>
            <ac:spMk id="3" creationId="{4FCB3A07-5B82-9244-2044-2D3EF2B43DC3}"/>
          </ac:spMkLst>
        </pc:spChg>
        <pc:picChg chg="del">
          <ac:chgData name="Abels, Patrick" userId="ba666de4-0d21-43a6-8e66-51a18aae1b4a" providerId="ADAL" clId="{C1569B5E-A551-4953-9E72-399B1ABBEAAF}" dt="2024-03-23T11:56:09.490" v="25" actId="478"/>
          <ac:picMkLst>
            <pc:docMk/>
            <pc:sldMk cId="3317942293" sldId="278"/>
            <ac:picMk id="5" creationId="{2F782E40-2DBD-4433-CE14-47522CFB3C7C}"/>
          </ac:picMkLst>
        </pc:picChg>
        <pc:picChg chg="add mod modCrop">
          <ac:chgData name="Abels, Patrick" userId="ba666de4-0d21-43a6-8e66-51a18aae1b4a" providerId="ADAL" clId="{C1569B5E-A551-4953-9E72-399B1ABBEAAF}" dt="2024-03-23T13:33:37.445" v="622" actId="1076"/>
          <ac:picMkLst>
            <pc:docMk/>
            <pc:sldMk cId="3317942293" sldId="278"/>
            <ac:picMk id="5" creationId="{AEBE103E-DE41-7288-98F0-0929260624C3}"/>
          </ac:picMkLst>
        </pc:picChg>
        <pc:picChg chg="add mod modCrop">
          <ac:chgData name="Abels, Patrick" userId="ba666de4-0d21-43a6-8e66-51a18aae1b4a" providerId="ADAL" clId="{C1569B5E-A551-4953-9E72-399B1ABBEAAF}" dt="2024-03-23T13:33:39.588" v="623" actId="1076"/>
          <ac:picMkLst>
            <pc:docMk/>
            <pc:sldMk cId="3317942293" sldId="278"/>
            <ac:picMk id="6" creationId="{EDF6C6DB-BD2D-125F-2627-E54BCB0F49CD}"/>
          </ac:picMkLst>
        </pc:picChg>
        <pc:picChg chg="del">
          <ac:chgData name="Abels, Patrick" userId="ba666de4-0d21-43a6-8e66-51a18aae1b4a" providerId="ADAL" clId="{C1569B5E-A551-4953-9E72-399B1ABBEAAF}" dt="2024-03-23T11:56:09.969" v="26" actId="478"/>
          <ac:picMkLst>
            <pc:docMk/>
            <pc:sldMk cId="3317942293" sldId="278"/>
            <ac:picMk id="7" creationId="{CDE85325-B067-4227-665A-F74BBF407B11}"/>
          </ac:picMkLst>
        </pc:picChg>
      </pc:sldChg>
      <pc:sldChg chg="del">
        <pc:chgData name="Abels, Patrick" userId="ba666de4-0d21-43a6-8e66-51a18aae1b4a" providerId="ADAL" clId="{C1569B5E-A551-4953-9E72-399B1ABBEAAF}" dt="2024-03-23T11:55:56.948" v="19" actId="47"/>
        <pc:sldMkLst>
          <pc:docMk/>
          <pc:sldMk cId="1150980754" sldId="279"/>
        </pc:sldMkLst>
      </pc:sldChg>
      <pc:sldChg chg="del">
        <pc:chgData name="Abels, Patrick" userId="ba666de4-0d21-43a6-8e66-51a18aae1b4a" providerId="ADAL" clId="{C1569B5E-A551-4953-9E72-399B1ABBEAAF}" dt="2024-03-23T11:55:53.814" v="14" actId="47"/>
        <pc:sldMkLst>
          <pc:docMk/>
          <pc:sldMk cId="2794585650" sldId="280"/>
        </pc:sldMkLst>
      </pc:sldChg>
      <pc:sldChg chg="del">
        <pc:chgData name="Abels, Patrick" userId="ba666de4-0d21-43a6-8e66-51a18aae1b4a" providerId="ADAL" clId="{C1569B5E-A551-4953-9E72-399B1ABBEAAF}" dt="2024-03-23T11:55:54.403" v="15" actId="47"/>
        <pc:sldMkLst>
          <pc:docMk/>
          <pc:sldMk cId="3281062837" sldId="281"/>
        </pc:sldMkLst>
      </pc:sldChg>
      <pc:sldChg chg="del">
        <pc:chgData name="Abels, Patrick" userId="ba666de4-0d21-43a6-8e66-51a18aae1b4a" providerId="ADAL" clId="{C1569B5E-A551-4953-9E72-399B1ABBEAAF}" dt="2024-03-23T11:55:54.831" v="16" actId="47"/>
        <pc:sldMkLst>
          <pc:docMk/>
          <pc:sldMk cId="3634478817" sldId="282"/>
        </pc:sldMkLst>
      </pc:sldChg>
      <pc:sldChg chg="del">
        <pc:chgData name="Abels, Patrick" userId="ba666de4-0d21-43a6-8e66-51a18aae1b4a" providerId="ADAL" clId="{C1569B5E-A551-4953-9E72-399B1ABBEAAF}" dt="2024-03-23T11:55:55.340" v="17" actId="47"/>
        <pc:sldMkLst>
          <pc:docMk/>
          <pc:sldMk cId="3419141148" sldId="283"/>
        </pc:sldMkLst>
      </pc:sldChg>
      <pc:sldChg chg="del">
        <pc:chgData name="Abels, Patrick" userId="ba666de4-0d21-43a6-8e66-51a18aae1b4a" providerId="ADAL" clId="{C1569B5E-A551-4953-9E72-399B1ABBEAAF}" dt="2024-03-23T11:55:55.814" v="18" actId="47"/>
        <pc:sldMkLst>
          <pc:docMk/>
          <pc:sldMk cId="1648068024" sldId="284"/>
        </pc:sldMkLst>
      </pc:sldChg>
      <pc:sldChg chg="new del">
        <pc:chgData name="Abels, Patrick" userId="ba666de4-0d21-43a6-8e66-51a18aae1b4a" providerId="ADAL" clId="{C1569B5E-A551-4953-9E72-399B1ABBEAAF}" dt="2024-03-23T11:55:34.199" v="7" actId="47"/>
        <pc:sldMkLst>
          <pc:docMk/>
          <pc:sldMk cId="1741102291" sldId="285"/>
        </pc:sldMkLst>
      </pc:sldChg>
      <pc:sldChg chg="new del">
        <pc:chgData name="Abels, Patrick" userId="ba666de4-0d21-43a6-8e66-51a18aae1b4a" providerId="ADAL" clId="{C1569B5E-A551-4953-9E72-399B1ABBEAAF}" dt="2024-03-23T13:27:09.040" v="531" actId="47"/>
        <pc:sldMkLst>
          <pc:docMk/>
          <pc:sldMk cId="2464601189" sldId="285"/>
        </pc:sldMkLst>
      </pc:sldChg>
      <pc:sldChg chg="addSp delSp modSp new mod">
        <pc:chgData name="Abels, Patrick" userId="ba666de4-0d21-43a6-8e66-51a18aae1b4a" providerId="ADAL" clId="{C1569B5E-A551-4953-9E72-399B1ABBEAAF}" dt="2024-03-23T13:25:15.920" v="509" actId="207"/>
        <pc:sldMkLst>
          <pc:docMk/>
          <pc:sldMk cId="3130834723" sldId="286"/>
        </pc:sldMkLst>
        <pc:spChg chg="mod">
          <ac:chgData name="Abels, Patrick" userId="ba666de4-0d21-43a6-8e66-51a18aae1b4a" providerId="ADAL" clId="{C1569B5E-A551-4953-9E72-399B1ABBEAAF}" dt="2024-03-23T13:06:17.655" v="279" actId="20577"/>
          <ac:spMkLst>
            <pc:docMk/>
            <pc:sldMk cId="3130834723" sldId="286"/>
            <ac:spMk id="2" creationId="{8138EAF2-B7AB-0C82-B6DB-872015670C6A}"/>
          </ac:spMkLst>
        </pc:spChg>
        <pc:spChg chg="mod">
          <ac:chgData name="Abels, Patrick" userId="ba666de4-0d21-43a6-8e66-51a18aae1b4a" providerId="ADAL" clId="{C1569B5E-A551-4953-9E72-399B1ABBEAAF}" dt="2024-03-23T12:52:51.018" v="82" actId="20577"/>
          <ac:spMkLst>
            <pc:docMk/>
            <pc:sldMk cId="3130834723" sldId="286"/>
            <ac:spMk id="3" creationId="{D1B9D638-5FDD-643A-EB91-4638D8D8545F}"/>
          </ac:spMkLst>
        </pc:spChg>
        <pc:spChg chg="add mod">
          <ac:chgData name="Abels, Patrick" userId="ba666de4-0d21-43a6-8e66-51a18aae1b4a" providerId="ADAL" clId="{C1569B5E-A551-4953-9E72-399B1ABBEAAF}" dt="2024-03-23T13:06:25.852" v="294" actId="1036"/>
          <ac:spMkLst>
            <pc:docMk/>
            <pc:sldMk cId="3130834723" sldId="286"/>
            <ac:spMk id="4" creationId="{DB3A83E3-C9A8-3B09-EA52-D76A8B7FA960}"/>
          </ac:spMkLst>
        </pc:spChg>
        <pc:spChg chg="add mod">
          <ac:chgData name="Abels, Patrick" userId="ba666de4-0d21-43a6-8e66-51a18aae1b4a" providerId="ADAL" clId="{C1569B5E-A551-4953-9E72-399B1ABBEAAF}" dt="2024-03-23T13:06:25.852" v="294" actId="1036"/>
          <ac:spMkLst>
            <pc:docMk/>
            <pc:sldMk cId="3130834723" sldId="286"/>
            <ac:spMk id="5" creationId="{7016879D-7865-DFE3-58ED-CFEF4B3D4CBB}"/>
          </ac:spMkLst>
        </pc:spChg>
        <pc:spChg chg="add mod">
          <ac:chgData name="Abels, Patrick" userId="ba666de4-0d21-43a6-8e66-51a18aae1b4a" providerId="ADAL" clId="{C1569B5E-A551-4953-9E72-399B1ABBEAAF}" dt="2024-03-23T13:06:25.852" v="294" actId="1036"/>
          <ac:spMkLst>
            <pc:docMk/>
            <pc:sldMk cId="3130834723" sldId="286"/>
            <ac:spMk id="6" creationId="{4A918EC9-08DF-BBC6-933A-DE99724486A2}"/>
          </ac:spMkLst>
        </pc:spChg>
        <pc:spChg chg="add mod">
          <ac:chgData name="Abels, Patrick" userId="ba666de4-0d21-43a6-8e66-51a18aae1b4a" providerId="ADAL" clId="{C1569B5E-A551-4953-9E72-399B1ABBEAAF}" dt="2024-03-23T13:06:25.852" v="294" actId="1036"/>
          <ac:spMkLst>
            <pc:docMk/>
            <pc:sldMk cId="3130834723" sldId="286"/>
            <ac:spMk id="7" creationId="{EA0E3200-8FB3-C9BA-C9A8-5157AA54F44F}"/>
          </ac:spMkLst>
        </pc:spChg>
        <pc:spChg chg="add mod">
          <ac:chgData name="Abels, Patrick" userId="ba666de4-0d21-43a6-8e66-51a18aae1b4a" providerId="ADAL" clId="{C1569B5E-A551-4953-9E72-399B1ABBEAAF}" dt="2024-03-23T13:09:51.768" v="369" actId="1035"/>
          <ac:spMkLst>
            <pc:docMk/>
            <pc:sldMk cId="3130834723" sldId="286"/>
            <ac:spMk id="8" creationId="{0B62D4D1-E6DC-727E-B68D-5342BADE3D7D}"/>
          </ac:spMkLst>
        </pc:spChg>
        <pc:spChg chg="add del mod">
          <ac:chgData name="Abels, Patrick" userId="ba666de4-0d21-43a6-8e66-51a18aae1b4a" providerId="ADAL" clId="{C1569B5E-A551-4953-9E72-399B1ABBEAAF}" dt="2024-03-23T13:08:54.975" v="314" actId="478"/>
          <ac:spMkLst>
            <pc:docMk/>
            <pc:sldMk cId="3130834723" sldId="286"/>
            <ac:spMk id="9" creationId="{BE4CA829-7C9C-5913-49B7-7AC65A65A91E}"/>
          </ac:spMkLst>
        </pc:spChg>
        <pc:spChg chg="add del mod">
          <ac:chgData name="Abels, Patrick" userId="ba666de4-0d21-43a6-8e66-51a18aae1b4a" providerId="ADAL" clId="{C1569B5E-A551-4953-9E72-399B1ABBEAAF}" dt="2024-03-23T13:08:54.975" v="314" actId="478"/>
          <ac:spMkLst>
            <pc:docMk/>
            <pc:sldMk cId="3130834723" sldId="286"/>
            <ac:spMk id="10" creationId="{CD6EFEBB-0800-2B61-D0F5-1305FBA60302}"/>
          </ac:spMkLst>
        </pc:spChg>
        <pc:spChg chg="add del mod">
          <ac:chgData name="Abels, Patrick" userId="ba666de4-0d21-43a6-8e66-51a18aae1b4a" providerId="ADAL" clId="{C1569B5E-A551-4953-9E72-399B1ABBEAAF}" dt="2024-03-23T13:08:54.975" v="314" actId="478"/>
          <ac:spMkLst>
            <pc:docMk/>
            <pc:sldMk cId="3130834723" sldId="286"/>
            <ac:spMk id="11" creationId="{8EA459AD-2E9B-320A-25B2-08EA96899378}"/>
          </ac:spMkLst>
        </pc:spChg>
        <pc:spChg chg="add del mod">
          <ac:chgData name="Abels, Patrick" userId="ba666de4-0d21-43a6-8e66-51a18aae1b4a" providerId="ADAL" clId="{C1569B5E-A551-4953-9E72-399B1ABBEAAF}" dt="2024-03-23T13:08:57.817" v="315" actId="478"/>
          <ac:spMkLst>
            <pc:docMk/>
            <pc:sldMk cId="3130834723" sldId="286"/>
            <ac:spMk id="12" creationId="{417D1AA3-6BAA-43EF-A035-83B11C8D15DA}"/>
          </ac:spMkLst>
        </pc:spChg>
        <pc:spChg chg="add del mod">
          <ac:chgData name="Abels, Patrick" userId="ba666de4-0d21-43a6-8e66-51a18aae1b4a" providerId="ADAL" clId="{C1569B5E-A551-4953-9E72-399B1ABBEAAF}" dt="2024-03-23T13:08:57.817" v="315" actId="478"/>
          <ac:spMkLst>
            <pc:docMk/>
            <pc:sldMk cId="3130834723" sldId="286"/>
            <ac:spMk id="13" creationId="{06BA1DD4-AD9B-8C51-6CF6-0300149C8355}"/>
          </ac:spMkLst>
        </pc:spChg>
        <pc:spChg chg="add del mod">
          <ac:chgData name="Abels, Patrick" userId="ba666de4-0d21-43a6-8e66-51a18aae1b4a" providerId="ADAL" clId="{C1569B5E-A551-4953-9E72-399B1ABBEAAF}" dt="2024-03-23T13:08:57.817" v="315" actId="478"/>
          <ac:spMkLst>
            <pc:docMk/>
            <pc:sldMk cId="3130834723" sldId="286"/>
            <ac:spMk id="14" creationId="{916D6BC7-E7B0-782C-63D2-1D778381E76E}"/>
          </ac:spMkLst>
        </pc:spChg>
        <pc:spChg chg="add del mod">
          <ac:chgData name="Abels, Patrick" userId="ba666de4-0d21-43a6-8e66-51a18aae1b4a" providerId="ADAL" clId="{C1569B5E-A551-4953-9E72-399B1ABBEAAF}" dt="2024-03-23T13:08:57.817" v="315" actId="478"/>
          <ac:spMkLst>
            <pc:docMk/>
            <pc:sldMk cId="3130834723" sldId="286"/>
            <ac:spMk id="15" creationId="{7E82A733-A298-34B8-48C0-FDCF6C4CC863}"/>
          </ac:spMkLst>
        </pc:spChg>
        <pc:spChg chg="add mod">
          <ac:chgData name="Abels, Patrick" userId="ba666de4-0d21-43a6-8e66-51a18aae1b4a" providerId="ADAL" clId="{C1569B5E-A551-4953-9E72-399B1ABBEAAF}" dt="2024-03-23T13:25:15.920" v="509" actId="207"/>
          <ac:spMkLst>
            <pc:docMk/>
            <pc:sldMk cId="3130834723" sldId="286"/>
            <ac:spMk id="16" creationId="{90CDD2A6-31C6-270C-33AB-B643D12B182B}"/>
          </ac:spMkLst>
        </pc:spChg>
        <pc:spChg chg="add mod">
          <ac:chgData name="Abels, Patrick" userId="ba666de4-0d21-43a6-8e66-51a18aae1b4a" providerId="ADAL" clId="{C1569B5E-A551-4953-9E72-399B1ABBEAAF}" dt="2024-03-23T13:25:15.920" v="509" actId="207"/>
          <ac:spMkLst>
            <pc:docMk/>
            <pc:sldMk cId="3130834723" sldId="286"/>
            <ac:spMk id="17" creationId="{D36A8F78-29F5-DD90-3476-1FB61B0DB146}"/>
          </ac:spMkLst>
        </pc:spChg>
        <pc:spChg chg="add mod">
          <ac:chgData name="Abels, Patrick" userId="ba666de4-0d21-43a6-8e66-51a18aae1b4a" providerId="ADAL" clId="{C1569B5E-A551-4953-9E72-399B1ABBEAAF}" dt="2024-03-23T13:25:15.920" v="509" actId="207"/>
          <ac:spMkLst>
            <pc:docMk/>
            <pc:sldMk cId="3130834723" sldId="286"/>
            <ac:spMk id="18" creationId="{1A3302CB-B7DE-A9DE-F9A4-FE45E1F8953C}"/>
          </ac:spMkLst>
        </pc:spChg>
        <pc:spChg chg="add mod">
          <ac:chgData name="Abels, Patrick" userId="ba666de4-0d21-43a6-8e66-51a18aae1b4a" providerId="ADAL" clId="{C1569B5E-A551-4953-9E72-399B1ABBEAAF}" dt="2024-03-23T13:25:15.920" v="509" actId="207"/>
          <ac:spMkLst>
            <pc:docMk/>
            <pc:sldMk cId="3130834723" sldId="286"/>
            <ac:spMk id="19" creationId="{1D7AEF0F-8AB1-00E4-14F0-AD0C4CC9CF7B}"/>
          </ac:spMkLst>
        </pc:spChg>
        <pc:spChg chg="add mod">
          <ac:chgData name="Abels, Patrick" userId="ba666de4-0d21-43a6-8e66-51a18aae1b4a" providerId="ADAL" clId="{C1569B5E-A551-4953-9E72-399B1ABBEAAF}" dt="2024-03-23T13:24:50.168" v="496" actId="1076"/>
          <ac:spMkLst>
            <pc:docMk/>
            <pc:sldMk cId="3130834723" sldId="286"/>
            <ac:spMk id="20" creationId="{1DCD5093-4FDC-44C7-5599-E83B08F1D301}"/>
          </ac:spMkLst>
        </pc:spChg>
        <pc:spChg chg="add mod">
          <ac:chgData name="Abels, Patrick" userId="ba666de4-0d21-43a6-8e66-51a18aae1b4a" providerId="ADAL" clId="{C1569B5E-A551-4953-9E72-399B1ABBEAAF}" dt="2024-03-23T13:24:50.168" v="496" actId="1076"/>
          <ac:spMkLst>
            <pc:docMk/>
            <pc:sldMk cId="3130834723" sldId="286"/>
            <ac:spMk id="21" creationId="{9CEDBC77-C653-3919-9469-2EF1E41D8098}"/>
          </ac:spMkLst>
        </pc:spChg>
        <pc:spChg chg="add mod">
          <ac:chgData name="Abels, Patrick" userId="ba666de4-0d21-43a6-8e66-51a18aae1b4a" providerId="ADAL" clId="{C1569B5E-A551-4953-9E72-399B1ABBEAAF}" dt="2024-03-23T13:24:50.168" v="496" actId="1076"/>
          <ac:spMkLst>
            <pc:docMk/>
            <pc:sldMk cId="3130834723" sldId="286"/>
            <ac:spMk id="22" creationId="{D54EA67F-32AD-F28D-3410-E861F019B9F8}"/>
          </ac:spMkLst>
        </pc:spChg>
        <pc:spChg chg="add mod">
          <ac:chgData name="Abels, Patrick" userId="ba666de4-0d21-43a6-8e66-51a18aae1b4a" providerId="ADAL" clId="{C1569B5E-A551-4953-9E72-399B1ABBEAAF}" dt="2024-03-23T13:24:50.168" v="496" actId="1076"/>
          <ac:spMkLst>
            <pc:docMk/>
            <pc:sldMk cId="3130834723" sldId="286"/>
            <ac:spMk id="23" creationId="{5586E30B-3D38-FEB0-3957-A54D6443825B}"/>
          </ac:spMkLst>
        </pc:spChg>
        <pc:spChg chg="add mod">
          <ac:chgData name="Abels, Patrick" userId="ba666de4-0d21-43a6-8e66-51a18aae1b4a" providerId="ADAL" clId="{C1569B5E-A551-4953-9E72-399B1ABBEAAF}" dt="2024-03-23T13:24:50.168" v="496" actId="1076"/>
          <ac:spMkLst>
            <pc:docMk/>
            <pc:sldMk cId="3130834723" sldId="286"/>
            <ac:spMk id="24" creationId="{F09C3813-67A8-73A1-1A43-58813EC951DC}"/>
          </ac:spMkLst>
        </pc:spChg>
        <pc:spChg chg="add mod">
          <ac:chgData name="Abels, Patrick" userId="ba666de4-0d21-43a6-8e66-51a18aae1b4a" providerId="ADAL" clId="{C1569B5E-A551-4953-9E72-399B1ABBEAAF}" dt="2024-03-23T13:25:00.314" v="502" actId="6549"/>
          <ac:spMkLst>
            <pc:docMk/>
            <pc:sldMk cId="3130834723" sldId="286"/>
            <ac:spMk id="25" creationId="{E15A3602-F966-B793-7A4C-4A30786C2528}"/>
          </ac:spMkLst>
        </pc:spChg>
        <pc:spChg chg="add mod">
          <ac:chgData name="Abels, Patrick" userId="ba666de4-0d21-43a6-8e66-51a18aae1b4a" providerId="ADAL" clId="{C1569B5E-A551-4953-9E72-399B1ABBEAAF}" dt="2024-03-23T13:25:08.457" v="508" actId="6549"/>
          <ac:spMkLst>
            <pc:docMk/>
            <pc:sldMk cId="3130834723" sldId="286"/>
            <ac:spMk id="26" creationId="{904DA79D-4618-DDC9-A566-D0BBBE15824E}"/>
          </ac:spMkLst>
        </pc:spChg>
      </pc:sldChg>
    </pc:docChg>
  </pc:docChgLst>
  <pc:docChgLst>
    <pc:chgData name="Abels, Patrick" userId="ba666de4-0d21-43a6-8e66-51a18aae1b4a" providerId="ADAL" clId="{61772F05-A0C1-204F-863A-FC19EE1A43E8}"/>
    <pc:docChg chg="modSld">
      <pc:chgData name="Abels, Patrick" userId="ba666de4-0d21-43a6-8e66-51a18aae1b4a" providerId="ADAL" clId="{61772F05-A0C1-204F-863A-FC19EE1A43E8}" dt="2024-03-04T10:57:18.806" v="1" actId="20577"/>
      <pc:docMkLst>
        <pc:docMk/>
      </pc:docMkLst>
      <pc:sldChg chg="modSp">
        <pc:chgData name="Abels, Patrick" userId="ba666de4-0d21-43a6-8e66-51a18aae1b4a" providerId="ADAL" clId="{61772F05-A0C1-204F-863A-FC19EE1A43E8}" dt="2024-03-04T10:57:18.806" v="1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61772F05-A0C1-204F-863A-FC19EE1A43E8}" dt="2024-03-04T10:57:18.806" v="1" actId="20577"/>
          <ac:spMkLst>
            <pc:docMk/>
            <pc:sldMk cId="4188792782" sldId="275"/>
            <ac:spMk id="3" creationId="{DE287186-0EB6-0464-DD2D-E6DDC50BD359}"/>
          </ac:spMkLst>
        </pc:spChg>
      </pc:sldChg>
    </pc:docChg>
  </pc:docChgLst>
  <pc:docChgLst>
    <pc:chgData name="Abels, Patrick" userId="ba666de4-0d21-43a6-8e66-51a18aae1b4a" providerId="ADAL" clId="{750CA083-E7E5-4751-9DBA-1DD25195475E}"/>
    <pc:docChg chg="undo custSel addSld modSld">
      <pc:chgData name="Abels, Patrick" userId="ba666de4-0d21-43a6-8e66-51a18aae1b4a" providerId="ADAL" clId="{750CA083-E7E5-4751-9DBA-1DD25195475E}" dt="2023-08-02T13:20:02.445" v="1008" actId="14100"/>
      <pc:docMkLst>
        <pc:docMk/>
      </pc:docMkLst>
      <pc:sldChg chg="modSp mod">
        <pc:chgData name="Abels, Patrick" userId="ba666de4-0d21-43a6-8e66-51a18aae1b4a" providerId="ADAL" clId="{750CA083-E7E5-4751-9DBA-1DD25195475E}" dt="2023-08-02T13:11:16.121" v="745" actId="2710"/>
        <pc:sldMkLst>
          <pc:docMk/>
          <pc:sldMk cId="4053142725" sldId="258"/>
        </pc:sldMkLst>
        <pc:spChg chg="mod">
          <ac:chgData name="Abels, Patrick" userId="ba666de4-0d21-43a6-8e66-51a18aae1b4a" providerId="ADAL" clId="{750CA083-E7E5-4751-9DBA-1DD25195475E}" dt="2023-08-02T13:11:16.121" v="745" actId="2710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750CA083-E7E5-4751-9DBA-1DD25195475E}" dt="2023-08-02T13:08:57.693" v="680" actId="207"/>
        <pc:sldMkLst>
          <pc:docMk/>
          <pc:sldMk cId="3366437632" sldId="259"/>
        </pc:sldMkLst>
        <pc:spChg chg="mod">
          <ac:chgData name="Abels, Patrick" userId="ba666de4-0d21-43a6-8e66-51a18aae1b4a" providerId="ADAL" clId="{750CA083-E7E5-4751-9DBA-1DD25195475E}" dt="2023-08-02T13:08:57.693" v="680" actId="207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750CA083-E7E5-4751-9DBA-1DD25195475E}" dt="2023-08-02T13:06:34.002" v="626" actId="1035"/>
        <pc:sldMkLst>
          <pc:docMk/>
          <pc:sldMk cId="4223110314" sldId="261"/>
        </pc:sldMkLst>
        <pc:spChg chg="del">
          <ac:chgData name="Abels, Patrick" userId="ba666de4-0d21-43a6-8e66-51a18aae1b4a" providerId="ADAL" clId="{750CA083-E7E5-4751-9DBA-1DD25195475E}" dt="2023-08-02T13:05:29.558" v="603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750CA083-E7E5-4751-9DBA-1DD25195475E}" dt="2023-08-02T13:05:24.425" v="602" actId="20577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750CA083-E7E5-4751-9DBA-1DD25195475E}" dt="2023-08-02T13:06:34.002" v="626" actId="1035"/>
          <ac:picMkLst>
            <pc:docMk/>
            <pc:sldMk cId="4223110314" sldId="261"/>
            <ac:picMk id="5" creationId="{1A9A1F3E-DD95-1397-1815-D50558953F0B}"/>
          </ac:picMkLst>
        </pc:picChg>
      </pc:sldChg>
      <pc:sldChg chg="addSp modSp mod">
        <pc:chgData name="Abels, Patrick" userId="ba666de4-0d21-43a6-8e66-51a18aae1b4a" providerId="ADAL" clId="{750CA083-E7E5-4751-9DBA-1DD25195475E}" dt="2023-08-02T13:08:13.555" v="650" actId="1035"/>
        <pc:sldMkLst>
          <pc:docMk/>
          <pc:sldMk cId="4127666779" sldId="262"/>
        </pc:sldMkLst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3" creationId="{1D38B88E-3811-951F-3F06-B2992BB87A8E}"/>
          </ac:picMkLst>
        </pc:picChg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mod">
        <pc:chgData name="Abels, Patrick" userId="ba666de4-0d21-43a6-8e66-51a18aae1b4a" providerId="ADAL" clId="{750CA083-E7E5-4751-9DBA-1DD25195475E}" dt="2023-08-01T11:32:19.918" v="597" actId="1076"/>
        <pc:sldMkLst>
          <pc:docMk/>
          <pc:sldMk cId="39607195" sldId="270"/>
        </pc:sldMkLst>
        <pc:spChg chg="mod">
          <ac:chgData name="Abels, Patrick" userId="ba666de4-0d21-43a6-8e66-51a18aae1b4a" providerId="ADAL" clId="{750CA083-E7E5-4751-9DBA-1DD25195475E}" dt="2023-08-01T11:29:24.971" v="504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50CA083-E7E5-4751-9DBA-1DD25195475E}" dt="2023-08-01T11:11:59.690" v="12" actId="20577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750CA083-E7E5-4751-9DBA-1DD25195475E}" dt="2023-08-01T11:14:44.053" v="35" actId="1076"/>
          <ac:spMkLst>
            <pc:docMk/>
            <pc:sldMk cId="39607195" sldId="270"/>
            <ac:spMk id="4" creationId="{C1DC875D-AE66-00BB-A87E-EB1A1F67070F}"/>
          </ac:spMkLst>
        </pc:spChg>
        <pc:spChg chg="add mod">
          <ac:chgData name="Abels, Patrick" userId="ba666de4-0d21-43a6-8e66-51a18aae1b4a" providerId="ADAL" clId="{750CA083-E7E5-4751-9DBA-1DD25195475E}" dt="2023-08-01T11:30:47.011" v="545" actId="1076"/>
          <ac:spMkLst>
            <pc:docMk/>
            <pc:sldMk cId="39607195" sldId="270"/>
            <ac:spMk id="5" creationId="{DD7694AC-8EB4-3A1B-000C-404B40545EA4}"/>
          </ac:spMkLst>
        </pc:spChg>
        <pc:spChg chg="add mod">
          <ac:chgData name="Abels, Patrick" userId="ba666de4-0d21-43a6-8e66-51a18aae1b4a" providerId="ADAL" clId="{750CA083-E7E5-4751-9DBA-1DD25195475E}" dt="2023-08-01T11:15:35.221" v="45" actId="208"/>
          <ac:spMkLst>
            <pc:docMk/>
            <pc:sldMk cId="39607195" sldId="270"/>
            <ac:spMk id="6" creationId="{FBBE441F-CB56-4CF5-4E68-8FC968C99340}"/>
          </ac:spMkLst>
        </pc:spChg>
        <pc:spChg chg="add mod">
          <ac:chgData name="Abels, Patrick" userId="ba666de4-0d21-43a6-8e66-51a18aae1b4a" providerId="ADAL" clId="{750CA083-E7E5-4751-9DBA-1DD25195475E}" dt="2023-08-01T11:16:06.538" v="55" actId="208"/>
          <ac:spMkLst>
            <pc:docMk/>
            <pc:sldMk cId="39607195" sldId="270"/>
            <ac:spMk id="7" creationId="{470E494E-3040-8C90-181B-D6C30405EAA1}"/>
          </ac:spMkLst>
        </pc:spChg>
        <pc:spChg chg="add del mod">
          <ac:chgData name="Abels, Patrick" userId="ba666de4-0d21-43a6-8e66-51a18aae1b4a" providerId="ADAL" clId="{750CA083-E7E5-4751-9DBA-1DD25195475E}" dt="2023-08-01T11:27:30.940" v="485"/>
          <ac:spMkLst>
            <pc:docMk/>
            <pc:sldMk cId="39607195" sldId="270"/>
            <ac:spMk id="13" creationId="{E95B803D-B1BF-F30A-4C56-1E27B8550530}"/>
          </ac:spMkLst>
        </pc:spChg>
        <pc:spChg chg="add mod">
          <ac:chgData name="Abels, Patrick" userId="ba666de4-0d21-43a6-8e66-51a18aae1b4a" providerId="ADAL" clId="{750CA083-E7E5-4751-9DBA-1DD25195475E}" dt="2023-08-01T11:29:36.328" v="508" actId="1076"/>
          <ac:spMkLst>
            <pc:docMk/>
            <pc:sldMk cId="39607195" sldId="270"/>
            <ac:spMk id="14" creationId="{6728158D-0CC0-7A4F-7766-FD17244C609B}"/>
          </ac:spMkLst>
        </pc:spChg>
        <pc:spChg chg="add mod">
          <ac:chgData name="Abels, Patrick" userId="ba666de4-0d21-43a6-8e66-51a18aae1b4a" providerId="ADAL" clId="{750CA083-E7E5-4751-9DBA-1DD25195475E}" dt="2023-08-01T11:30:37.543" v="539" actId="1076"/>
          <ac:spMkLst>
            <pc:docMk/>
            <pc:sldMk cId="39607195" sldId="270"/>
            <ac:spMk id="15" creationId="{A55D7BE9-2636-E37B-661D-0636194C8377}"/>
          </ac:spMkLst>
        </pc:spChg>
        <pc:spChg chg="add mod">
          <ac:chgData name="Abels, Patrick" userId="ba666de4-0d21-43a6-8e66-51a18aae1b4a" providerId="ADAL" clId="{750CA083-E7E5-4751-9DBA-1DD25195475E}" dt="2023-08-01T11:30:17.481" v="531" actId="20577"/>
          <ac:spMkLst>
            <pc:docMk/>
            <pc:sldMk cId="39607195" sldId="270"/>
            <ac:spMk id="16" creationId="{763F030C-8926-4B3C-7CA9-8BA5C9553117}"/>
          </ac:spMkLst>
        </pc:spChg>
        <pc:spChg chg="add mod">
          <ac:chgData name="Abels, Patrick" userId="ba666de4-0d21-43a6-8e66-51a18aae1b4a" providerId="ADAL" clId="{750CA083-E7E5-4751-9DBA-1DD25195475E}" dt="2023-08-01T11:30:19.726" v="532" actId="20577"/>
          <ac:spMkLst>
            <pc:docMk/>
            <pc:sldMk cId="39607195" sldId="270"/>
            <ac:spMk id="17" creationId="{17891905-1DA8-F0C5-7B53-FFAD7FF5FBBC}"/>
          </ac:spMkLst>
        </pc:spChg>
        <pc:spChg chg="add mod">
          <ac:chgData name="Abels, Patrick" userId="ba666de4-0d21-43a6-8e66-51a18aae1b4a" providerId="ADAL" clId="{750CA083-E7E5-4751-9DBA-1DD25195475E}" dt="2023-08-01T11:30:30.841" v="536" actId="20577"/>
          <ac:spMkLst>
            <pc:docMk/>
            <pc:sldMk cId="39607195" sldId="270"/>
            <ac:spMk id="18" creationId="{98676CDA-4CCB-F726-3BCC-0CE1D716E09D}"/>
          </ac:spMkLst>
        </pc:spChg>
        <pc:spChg chg="add mod">
          <ac:chgData name="Abels, Patrick" userId="ba666de4-0d21-43a6-8e66-51a18aae1b4a" providerId="ADAL" clId="{750CA083-E7E5-4751-9DBA-1DD25195475E}" dt="2023-08-01T11:30:34.416" v="538" actId="20577"/>
          <ac:spMkLst>
            <pc:docMk/>
            <pc:sldMk cId="39607195" sldId="270"/>
            <ac:spMk id="19" creationId="{E870BF69-F879-6677-C823-161149EE530C}"/>
          </ac:spMkLst>
        </pc:spChg>
        <pc:spChg chg="add mod">
          <ac:chgData name="Abels, Patrick" userId="ba666de4-0d21-43a6-8e66-51a18aae1b4a" providerId="ADAL" clId="{750CA083-E7E5-4751-9DBA-1DD25195475E}" dt="2023-08-01T11:30:49.270" v="546" actId="1076"/>
          <ac:spMkLst>
            <pc:docMk/>
            <pc:sldMk cId="39607195" sldId="270"/>
            <ac:spMk id="20" creationId="{83A40B88-7DBB-00CA-D393-BFD7E207F91A}"/>
          </ac:spMkLst>
        </pc:spChg>
        <pc:spChg chg="add mod">
          <ac:chgData name="Abels, Patrick" userId="ba666de4-0d21-43a6-8e66-51a18aae1b4a" providerId="ADAL" clId="{750CA083-E7E5-4751-9DBA-1DD25195475E}" dt="2023-08-01T11:31:12.647" v="553" actId="1076"/>
          <ac:spMkLst>
            <pc:docMk/>
            <pc:sldMk cId="39607195" sldId="270"/>
            <ac:spMk id="21" creationId="{72BDFF8F-86CF-EBAE-9870-452C2876681B}"/>
          </ac:spMkLst>
        </pc:spChg>
        <pc:spChg chg="add mod">
          <ac:chgData name="Abels, Patrick" userId="ba666de4-0d21-43a6-8e66-51a18aae1b4a" providerId="ADAL" clId="{750CA083-E7E5-4751-9DBA-1DD25195475E}" dt="2023-08-01T11:31:22.959" v="557" actId="1076"/>
          <ac:spMkLst>
            <pc:docMk/>
            <pc:sldMk cId="39607195" sldId="270"/>
            <ac:spMk id="22" creationId="{146D748C-6009-0D93-4B3C-A10AECAA2F47}"/>
          </ac:spMkLst>
        </pc:spChg>
        <pc:spChg chg="add mod">
          <ac:chgData name="Abels, Patrick" userId="ba666de4-0d21-43a6-8e66-51a18aae1b4a" providerId="ADAL" clId="{750CA083-E7E5-4751-9DBA-1DD25195475E}" dt="2023-08-01T11:32:19.918" v="597" actId="1076"/>
          <ac:spMkLst>
            <pc:docMk/>
            <pc:sldMk cId="39607195" sldId="270"/>
            <ac:spMk id="23" creationId="{BD67EE3F-8DC6-793A-B4F8-51DB9A833FB4}"/>
          </ac:spMkLst>
        </pc:spChg>
        <pc:spChg chg="add mod">
          <ac:chgData name="Abels, Patrick" userId="ba666de4-0d21-43a6-8e66-51a18aae1b4a" providerId="ADAL" clId="{750CA083-E7E5-4751-9DBA-1DD25195475E}" dt="2023-08-01T11:32:00.495" v="579" actId="1076"/>
          <ac:spMkLst>
            <pc:docMk/>
            <pc:sldMk cId="39607195" sldId="270"/>
            <ac:spMk id="24" creationId="{3BE2DA29-33F0-1BAA-7946-B49C597746B2}"/>
          </ac:spMkLst>
        </pc:spChg>
        <pc:spChg chg="add mod">
          <ac:chgData name="Abels, Patrick" userId="ba666de4-0d21-43a6-8e66-51a18aae1b4a" providerId="ADAL" clId="{750CA083-E7E5-4751-9DBA-1DD25195475E}" dt="2023-08-01T11:31:38.896" v="567" actId="1076"/>
          <ac:spMkLst>
            <pc:docMk/>
            <pc:sldMk cId="39607195" sldId="270"/>
            <ac:spMk id="25" creationId="{A219FF53-A255-E30A-FE97-B316E225BA5B}"/>
          </ac:spMkLst>
        </pc:spChg>
        <pc:cxnChg chg="add mod ord">
          <ac:chgData name="Abels, Patrick" userId="ba666de4-0d21-43a6-8e66-51a18aae1b4a" providerId="ADAL" clId="{750CA083-E7E5-4751-9DBA-1DD25195475E}" dt="2023-08-01T11:24:40.916" v="458" actId="167"/>
          <ac:cxnSpMkLst>
            <pc:docMk/>
            <pc:sldMk cId="39607195" sldId="270"/>
            <ac:cxnSpMk id="9" creationId="{65D2F437-C368-9564-670D-13EE9E35FC08}"/>
          </ac:cxnSpMkLst>
        </pc:cxnChg>
        <pc:cxnChg chg="add mod ord">
          <ac:chgData name="Abels, Patrick" userId="ba666de4-0d21-43a6-8e66-51a18aae1b4a" providerId="ADAL" clId="{750CA083-E7E5-4751-9DBA-1DD25195475E}" dt="2023-08-01T11:24:47.809" v="461" actId="171"/>
          <ac:cxnSpMkLst>
            <pc:docMk/>
            <pc:sldMk cId="39607195" sldId="270"/>
            <ac:cxnSpMk id="10" creationId="{17DE3851-9816-8BBA-28CF-CCD67185391D}"/>
          </ac:cxnSpMkLst>
        </pc:cxnChg>
        <pc:cxnChg chg="add mod ord">
          <ac:chgData name="Abels, Patrick" userId="ba666de4-0d21-43a6-8e66-51a18aae1b4a" providerId="ADAL" clId="{750CA083-E7E5-4751-9DBA-1DD25195475E}" dt="2023-08-01T11:24:51.290" v="463" actId="171"/>
          <ac:cxnSpMkLst>
            <pc:docMk/>
            <pc:sldMk cId="39607195" sldId="270"/>
            <ac:cxnSpMk id="11" creationId="{BE183082-8F0D-B7A9-1EFB-9A44232CB31A}"/>
          </ac:cxnSpMkLst>
        </pc:cxnChg>
        <pc:cxnChg chg="add mod ord">
          <ac:chgData name="Abels, Patrick" userId="ba666de4-0d21-43a6-8e66-51a18aae1b4a" providerId="ADAL" clId="{750CA083-E7E5-4751-9DBA-1DD25195475E}" dt="2023-08-01T11:24:53.636" v="464" actId="171"/>
          <ac:cxnSpMkLst>
            <pc:docMk/>
            <pc:sldMk cId="39607195" sldId="270"/>
            <ac:cxnSpMk id="12" creationId="{8541FD81-B94A-6DA8-2DFB-F5E94458F412}"/>
          </ac:cxnSpMkLst>
        </pc:cxnChg>
      </pc:sldChg>
      <pc:sldChg chg="addSp delSp modSp new mod">
        <pc:chgData name="Abels, Patrick" userId="ba666de4-0d21-43a6-8e66-51a18aae1b4a" providerId="ADAL" clId="{750CA083-E7E5-4751-9DBA-1DD25195475E}" dt="2023-08-02T13:20:02.445" v="1008" actId="14100"/>
        <pc:sldMkLst>
          <pc:docMk/>
          <pc:sldMk cId="2923068891" sldId="271"/>
        </pc:sldMkLst>
        <pc:spChg chg="del">
          <ac:chgData name="Abels, Patrick" userId="ba666de4-0d21-43a6-8e66-51a18aae1b4a" providerId="ADAL" clId="{750CA083-E7E5-4751-9DBA-1DD25195475E}" dt="2023-08-02T13:09:56.750" v="682" actId="478"/>
          <ac:spMkLst>
            <pc:docMk/>
            <pc:sldMk cId="2923068891" sldId="271"/>
            <ac:spMk id="2" creationId="{A7A53FB8-BB53-685D-A1C0-FEF935E3ECB3}"/>
          </ac:spMkLst>
        </pc:spChg>
        <pc:spChg chg="add mod">
          <ac:chgData name="Abels, Patrick" userId="ba666de4-0d21-43a6-8e66-51a18aae1b4a" providerId="ADAL" clId="{750CA083-E7E5-4751-9DBA-1DD25195475E}" dt="2023-08-02T13:17:34.921" v="956" actId="6549"/>
          <ac:spMkLst>
            <pc:docMk/>
            <pc:sldMk cId="2923068891" sldId="271"/>
            <ac:spMk id="4" creationId="{ADE4FB88-492A-192D-0CE0-EB3836E09DD2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5" creationId="{40C27ADD-5374-7322-1C3F-D0C7925D19A9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7" creationId="{B72CB0D0-0F19-A5A6-4B91-6E964F5CF423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9" creationId="{E3982327-9201-9AB0-1313-B1549FCA6254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11" creationId="{21FA3246-4A15-788F-A47E-815A4BB3DA25}"/>
          </ac:spMkLst>
        </pc:spChg>
        <pc:spChg chg="add mod">
          <ac:chgData name="Abels, Patrick" userId="ba666de4-0d21-43a6-8e66-51a18aae1b4a" providerId="ADAL" clId="{750CA083-E7E5-4751-9DBA-1DD25195475E}" dt="2023-08-02T13:14:02.146" v="877" actId="404"/>
          <ac:spMkLst>
            <pc:docMk/>
            <pc:sldMk cId="2923068891" sldId="271"/>
            <ac:spMk id="12" creationId="{20282C3C-2378-D673-728D-5EA20D7A31A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3" creationId="{FF41C125-15DE-FF52-0C60-AB47FE80C02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4" creationId="{CD1C044A-99B4-043C-2A83-B91BD7E023F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5" creationId="{82CC89C3-5DC3-B9C8-DB42-D2354B93F9D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6" creationId="{94764BE1-3271-C23B-8537-D81FCD03F18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7" creationId="{0AAADEA4-58F9-210A-64A7-06D54221A777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8" creationId="{02FE6BA0-E5F4-D128-71AA-29947592CCD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9" creationId="{2D402A32-C546-4B90-0565-E0766D501D3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0" creationId="{701244F6-6C22-ADD8-D8C6-F75D179042B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1" creationId="{E48A967B-E6CD-41D4-64B9-CD2101B421F4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2" creationId="{82D18185-2B67-63B5-82F7-BE5E38C1B8D2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3" creationId="{4C0535F4-D8AF-9E43-F60F-44E3500D2A22}"/>
          </ac:spMkLst>
        </pc:spChg>
        <pc:spChg chg="add mod">
          <ac:chgData name="Abels, Patrick" userId="ba666de4-0d21-43a6-8e66-51a18aae1b4a" providerId="ADAL" clId="{750CA083-E7E5-4751-9DBA-1DD25195475E}" dt="2023-08-02T13:20:02.445" v="1008" actId="14100"/>
          <ac:spMkLst>
            <pc:docMk/>
            <pc:sldMk cId="2923068891" sldId="271"/>
            <ac:spMk id="24" creationId="{A4A827FB-DE81-43EF-30FA-19E4BB25B26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6" creationId="{B66ECEEB-C349-CE18-E967-FD8120C6A855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8" creationId="{4CA646F3-B91F-975B-70A5-8EF6E7E08C0A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0" creationId="{D3D5C514-EE9C-C612-18C0-E74FA534C41F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2" creationId="{91A2AC57-7D8C-76BC-EA14-962348550C49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4" creationId="{E5DC95AC-D96E-C392-3710-D4088DFF0C44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5" creationId="{3FCD12B8-248B-045A-5BAA-F89B9A070808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6" creationId="{F6614090-F6E6-771F-C212-2E66C7024AF1}"/>
          </ac:spMkLst>
        </pc:spChg>
        <pc:spChg chg="add mod">
          <ac:chgData name="Abels, Patrick" userId="ba666de4-0d21-43a6-8e66-51a18aae1b4a" providerId="ADAL" clId="{750CA083-E7E5-4751-9DBA-1DD25195475E}" dt="2023-08-02T13:18:53.007" v="977" actId="1035"/>
          <ac:spMkLst>
            <pc:docMk/>
            <pc:sldMk cId="2923068891" sldId="271"/>
            <ac:spMk id="37" creationId="{75D22A85-5747-4C6F-08CA-F08FE822C289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8" creationId="{9D746B50-6254-1CE9-01A2-2E8C7817189A}"/>
          </ac:spMkLst>
        </pc:spChg>
        <pc:spChg chg="add mod">
          <ac:chgData name="Abels, Patrick" userId="ba666de4-0d21-43a6-8e66-51a18aae1b4a" providerId="ADAL" clId="{750CA083-E7E5-4751-9DBA-1DD25195475E}" dt="2023-08-02T13:18:54.680" v="978" actId="1035"/>
          <ac:spMkLst>
            <pc:docMk/>
            <pc:sldMk cId="2923068891" sldId="271"/>
            <ac:spMk id="39" creationId="{EE23DCA6-46D2-1AC2-071C-5B868EDEC907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0" creationId="{A486D88B-3E69-5753-F021-D9FDF7EAACE6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1" creationId="{2C27DF91-3F67-3BC3-886D-8C493EC127FD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2" creationId="{FEDC23E7-0263-476C-32F2-DE0B73C7CC68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3" creationId="{0E4DE778-10FE-1172-B8A7-A1C6C02AB87B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4" creationId="{74635EA1-E1A5-2D63-DA1C-BE30E557FB6F}"/>
          </ac:spMkLst>
        </pc:spChg>
        <pc:spChg chg="add mod">
          <ac:chgData name="Abels, Patrick" userId="ba666de4-0d21-43a6-8e66-51a18aae1b4a" providerId="ADAL" clId="{750CA083-E7E5-4751-9DBA-1DD25195475E}" dt="2023-08-02T13:19:32.506" v="997" actId="1076"/>
          <ac:spMkLst>
            <pc:docMk/>
            <pc:sldMk cId="2923068891" sldId="271"/>
            <ac:spMk id="45" creationId="{2EEE6D87-0CBC-04AC-D944-6FED47E4E6E1}"/>
          </ac:spMkLst>
        </pc:spChg>
        <pc:spChg chg="add mod">
          <ac:chgData name="Abels, Patrick" userId="ba666de4-0d21-43a6-8e66-51a18aae1b4a" providerId="ADAL" clId="{750CA083-E7E5-4751-9DBA-1DD25195475E}" dt="2023-08-02T13:19:37.210" v="1001" actId="1076"/>
          <ac:spMkLst>
            <pc:docMk/>
            <pc:sldMk cId="2923068891" sldId="271"/>
            <ac:spMk id="46" creationId="{07BA92A6-D103-AF62-53A5-92F291EA6F24}"/>
          </ac:spMkLst>
        </pc:spChg>
        <pc:spChg chg="add mod">
          <ac:chgData name="Abels, Patrick" userId="ba666de4-0d21-43a6-8e66-51a18aae1b4a" providerId="ADAL" clId="{750CA083-E7E5-4751-9DBA-1DD25195475E}" dt="2023-08-02T13:19:34.697" v="999" actId="1076"/>
          <ac:spMkLst>
            <pc:docMk/>
            <pc:sldMk cId="2923068891" sldId="271"/>
            <ac:spMk id="47" creationId="{14675329-B222-6832-F69D-1D5E4A027715}"/>
          </ac:spMkLst>
        </pc:spChg>
        <pc:spChg chg="add mod">
          <ac:chgData name="Abels, Patrick" userId="ba666de4-0d21-43a6-8e66-51a18aae1b4a" providerId="ADAL" clId="{750CA083-E7E5-4751-9DBA-1DD25195475E}" dt="2023-08-02T13:19:33.531" v="998" actId="1076"/>
          <ac:spMkLst>
            <pc:docMk/>
            <pc:sldMk cId="2923068891" sldId="271"/>
            <ac:spMk id="48" creationId="{D370D260-B375-8494-7194-E5155B963AB1}"/>
          </ac:spMkLst>
        </pc:spChg>
        <pc:spChg chg="add mod">
          <ac:chgData name="Abels, Patrick" userId="ba666de4-0d21-43a6-8e66-51a18aae1b4a" providerId="ADAL" clId="{750CA083-E7E5-4751-9DBA-1DD25195475E}" dt="2023-08-02T13:19:35.761" v="1000" actId="1076"/>
          <ac:spMkLst>
            <pc:docMk/>
            <pc:sldMk cId="2923068891" sldId="271"/>
            <ac:spMk id="49" creationId="{58A5B934-0407-7C60-A899-EA9C02917524}"/>
          </ac:spMkLst>
        </pc:spChg>
        <pc:spChg chg="add mod">
          <ac:chgData name="Abels, Patrick" userId="ba666de4-0d21-43a6-8e66-51a18aae1b4a" providerId="ADAL" clId="{750CA083-E7E5-4751-9DBA-1DD25195475E}" dt="2023-08-02T13:19:30.610" v="996" actId="1076"/>
          <ac:spMkLst>
            <pc:docMk/>
            <pc:sldMk cId="2923068891" sldId="271"/>
            <ac:spMk id="50" creationId="{4808A779-0DD7-3D5A-CB5C-55140AD6C841}"/>
          </ac:spMkLst>
        </pc:spChg>
        <pc:spChg chg="add mod">
          <ac:chgData name="Abels, Patrick" userId="ba666de4-0d21-43a6-8e66-51a18aae1b4a" providerId="ADAL" clId="{750CA083-E7E5-4751-9DBA-1DD25195475E}" dt="2023-08-02T13:19:25.138" v="992" actId="1076"/>
          <ac:spMkLst>
            <pc:docMk/>
            <pc:sldMk cId="2923068891" sldId="271"/>
            <ac:spMk id="51" creationId="{7F415CE5-50BD-3E60-22A2-C633A8FC5D58}"/>
          </ac:spMkLst>
        </pc:spChg>
        <pc:spChg chg="add mod">
          <ac:chgData name="Abels, Patrick" userId="ba666de4-0d21-43a6-8e66-51a18aae1b4a" providerId="ADAL" clId="{750CA083-E7E5-4751-9DBA-1DD25195475E}" dt="2023-08-02T13:19:27.746" v="994" actId="1076"/>
          <ac:spMkLst>
            <pc:docMk/>
            <pc:sldMk cId="2923068891" sldId="271"/>
            <ac:spMk id="52" creationId="{F8F947ED-D42C-FA6E-093B-C8C628E354FC}"/>
          </ac:spMkLst>
        </pc:spChg>
        <pc:spChg chg="add mod">
          <ac:chgData name="Abels, Patrick" userId="ba666de4-0d21-43a6-8e66-51a18aae1b4a" providerId="ADAL" clId="{750CA083-E7E5-4751-9DBA-1DD25195475E}" dt="2023-08-02T13:19:29.161" v="995" actId="1076"/>
          <ac:spMkLst>
            <pc:docMk/>
            <pc:sldMk cId="2923068891" sldId="271"/>
            <ac:spMk id="53" creationId="{87D71619-E83D-F3A7-C1C4-F6ABD5D26860}"/>
          </ac:spMkLst>
        </pc:spChg>
        <pc:spChg chg="add mod">
          <ac:chgData name="Abels, Patrick" userId="ba666de4-0d21-43a6-8e66-51a18aae1b4a" providerId="ADAL" clId="{750CA083-E7E5-4751-9DBA-1DD25195475E}" dt="2023-08-02T13:19:26.386" v="993" actId="1076"/>
          <ac:spMkLst>
            <pc:docMk/>
            <pc:sldMk cId="2923068891" sldId="271"/>
            <ac:spMk id="54" creationId="{FC60C396-43FA-FD3E-7551-029CB720568C}"/>
          </ac:spMkLst>
        </pc:spChg>
        <pc:spChg chg="add mod">
          <ac:chgData name="Abels, Patrick" userId="ba666de4-0d21-43a6-8e66-51a18aae1b4a" providerId="ADAL" clId="{750CA083-E7E5-4751-9DBA-1DD25195475E}" dt="2023-08-02T13:19:40.746" v="1005" actId="1076"/>
          <ac:spMkLst>
            <pc:docMk/>
            <pc:sldMk cId="2923068891" sldId="271"/>
            <ac:spMk id="55" creationId="{5D290ABC-90D1-0118-E545-556049CCB699}"/>
          </ac:spMkLst>
        </pc:spChg>
        <pc:spChg chg="add mod">
          <ac:chgData name="Abels, Patrick" userId="ba666de4-0d21-43a6-8e66-51a18aae1b4a" providerId="ADAL" clId="{750CA083-E7E5-4751-9DBA-1DD25195475E}" dt="2023-08-02T13:19:39.089" v="1004" actId="1076"/>
          <ac:spMkLst>
            <pc:docMk/>
            <pc:sldMk cId="2923068891" sldId="271"/>
            <ac:spMk id="56" creationId="{49ACDE4B-C5E7-56A4-156E-517F190158C4}"/>
          </ac:spMkLst>
        </pc:sp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3" creationId="{26E83F31-04BA-C6B9-DC82-E316A600A6FF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6" creationId="{105208CF-B707-EA0D-50EA-C312FC7B8927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8" creationId="{FB48ADAC-64C8-DDE5-879C-57B9F9AAA994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10" creationId="{635DAECE-D5B3-F379-3BE3-10B207DC41DA}"/>
          </ac:cxnSpMkLst>
        </pc:cxnChg>
      </pc:sldChg>
    </pc:docChg>
  </pc:docChgLst>
  <pc:docChgLst>
    <pc:chgData name="Abels, Patrick" userId="ba666de4-0d21-43a6-8e66-51a18aae1b4a" providerId="ADAL" clId="{E5B0E031-C36D-4DFC-998B-461A9A2E11E9}"/>
    <pc:docChg chg="custSel addSld modSld">
      <pc:chgData name="Abels, Patrick" userId="ba666de4-0d21-43a6-8e66-51a18aae1b4a" providerId="ADAL" clId="{E5B0E031-C36D-4DFC-998B-461A9A2E11E9}" dt="2024-03-03T14:12:04.033" v="852"/>
      <pc:docMkLst>
        <pc:docMk/>
      </pc:docMkLst>
      <pc:sldChg chg="addSp delSp modSp mod">
        <pc:chgData name="Abels, Patrick" userId="ba666de4-0d21-43a6-8e66-51a18aae1b4a" providerId="ADAL" clId="{E5B0E031-C36D-4DFC-998B-461A9A2E11E9}" dt="2024-03-03T13:28:58.072" v="83" actId="1076"/>
        <pc:sldMkLst>
          <pc:docMk/>
          <pc:sldMk cId="4053142725" sldId="258"/>
        </pc:sldMkLst>
        <pc:spChg chg="del">
          <ac:chgData name="Abels, Patrick" userId="ba666de4-0d21-43a6-8e66-51a18aae1b4a" providerId="ADAL" clId="{E5B0E031-C36D-4DFC-998B-461A9A2E11E9}" dt="2024-03-03T13:28:45.191" v="78" actId="478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E5B0E031-C36D-4DFC-998B-461A9A2E11E9}" dt="2024-03-03T13:28:45.191" v="78" actId="478"/>
          <ac:spMkLst>
            <pc:docMk/>
            <pc:sldMk cId="4053142725" sldId="258"/>
            <ac:spMk id="4" creationId="{AA96C211-51D6-48C2-A9CD-AC4BFD66C881}"/>
          </ac:spMkLst>
        </pc:spChg>
        <pc:picChg chg="add mod modCrop">
          <ac:chgData name="Abels, Patrick" userId="ba666de4-0d21-43a6-8e66-51a18aae1b4a" providerId="ADAL" clId="{E5B0E031-C36D-4DFC-998B-461A9A2E11E9}" dt="2024-03-03T13:28:58.072" v="83" actId="1076"/>
          <ac:picMkLst>
            <pc:docMk/>
            <pc:sldMk cId="4053142725" sldId="258"/>
            <ac:picMk id="5" creationId="{1ED0E867-981C-B224-E925-AD6548659D72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05:40.587" v="736" actId="1076"/>
        <pc:sldMkLst>
          <pc:docMk/>
          <pc:sldMk cId="1535252720" sldId="269"/>
        </pc:sldMkLst>
        <pc:spChg chg="mod">
          <ac:chgData name="Abels, Patrick" userId="ba666de4-0d21-43a6-8e66-51a18aae1b4a" providerId="ADAL" clId="{E5B0E031-C36D-4DFC-998B-461A9A2E11E9}" dt="2024-03-03T13:58:07.785" v="667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E5B0E031-C36D-4DFC-998B-461A9A2E11E9}" dt="2024-03-03T14:05:38.035" v="735" actId="1076"/>
          <ac:picMkLst>
            <pc:docMk/>
            <pc:sldMk cId="1535252720" sldId="269"/>
            <ac:picMk id="4" creationId="{13AFFD38-1EA8-0052-214D-CC729C82F923}"/>
          </ac:picMkLst>
        </pc:picChg>
        <pc:picChg chg="del">
          <ac:chgData name="Abels, Patrick" userId="ba666de4-0d21-43a6-8e66-51a18aae1b4a" providerId="ADAL" clId="{E5B0E031-C36D-4DFC-998B-461A9A2E11E9}" dt="2024-03-03T13:58:03.704" v="665" actId="478"/>
          <ac:picMkLst>
            <pc:docMk/>
            <pc:sldMk cId="1535252720" sldId="269"/>
            <ac:picMk id="5" creationId="{5260DF7E-70E3-ACA8-C398-9A8BADB529B6}"/>
          </ac:picMkLst>
        </pc:picChg>
        <pc:picChg chg="add mod modCrop">
          <ac:chgData name="Abels, Patrick" userId="ba666de4-0d21-43a6-8e66-51a18aae1b4a" providerId="ADAL" clId="{E5B0E031-C36D-4DFC-998B-461A9A2E11E9}" dt="2024-03-03T14:05:40.587" v="736" actId="1076"/>
          <ac:picMkLst>
            <pc:docMk/>
            <pc:sldMk cId="1535252720" sldId="269"/>
            <ac:picMk id="6" creationId="{F4E1AFE9-75F0-D81E-6983-6FA61F01D761}"/>
          </ac:picMkLst>
        </pc:picChg>
        <pc:picChg chg="del">
          <ac:chgData name="Abels, Patrick" userId="ba666de4-0d21-43a6-8e66-51a18aae1b4a" providerId="ADAL" clId="{E5B0E031-C36D-4DFC-998B-461A9A2E11E9}" dt="2024-03-03T13:58:02.165" v="664" actId="478"/>
          <ac:picMkLst>
            <pc:docMk/>
            <pc:sldMk cId="1535252720" sldId="269"/>
            <ac:picMk id="7" creationId="{4A36B19C-F12C-940C-68A0-B8CC16EF9DEF}"/>
          </ac:picMkLst>
        </pc:picChg>
        <pc:picChg chg="add del mod">
          <ac:chgData name="Abels, Patrick" userId="ba666de4-0d21-43a6-8e66-51a18aae1b4a" providerId="ADAL" clId="{E5B0E031-C36D-4DFC-998B-461A9A2E11E9}" dt="2024-03-03T14:04:50.851" v="718" actId="21"/>
          <ac:picMkLst>
            <pc:docMk/>
            <pc:sldMk cId="1535252720" sldId="269"/>
            <ac:picMk id="9" creationId="{F7F2A72A-AA0D-6CFC-236F-9E9380A92D24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04:31.695" v="717" actId="11530"/>
        <pc:sldMkLst>
          <pc:docMk/>
          <pc:sldMk cId="1722427942" sldId="273"/>
        </pc:sldMkLst>
        <pc:spChg chg="mod">
          <ac:chgData name="Abels, Patrick" userId="ba666de4-0d21-43a6-8e66-51a18aae1b4a" providerId="ADAL" clId="{E5B0E031-C36D-4DFC-998B-461A9A2E11E9}" dt="2024-03-03T14:03:46.396" v="699" actId="6549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E5B0E031-C36D-4DFC-998B-461A9A2E11E9}" dt="2024-03-03T14:03:47.877" v="700" actId="478"/>
          <ac:picMkLst>
            <pc:docMk/>
            <pc:sldMk cId="1722427942" sldId="273"/>
            <ac:picMk id="4" creationId="{91BDBE79-E13C-48FD-A909-8089C5C6A83A}"/>
          </ac:picMkLst>
        </pc:picChg>
        <pc:picChg chg="add mod modCrop">
          <ac:chgData name="Abels, Patrick" userId="ba666de4-0d21-43a6-8e66-51a18aae1b4a" providerId="ADAL" clId="{E5B0E031-C36D-4DFC-998B-461A9A2E11E9}" dt="2024-03-03T14:04:00.084" v="707" actId="732"/>
          <ac:picMkLst>
            <pc:docMk/>
            <pc:sldMk cId="1722427942" sldId="273"/>
            <ac:picMk id="5" creationId="{1A33A33E-9A95-5D15-8EFC-4F5F81BE4435}"/>
          </ac:picMkLst>
        </pc:picChg>
        <pc:picChg chg="add mod modCrop">
          <ac:chgData name="Abels, Patrick" userId="ba666de4-0d21-43a6-8e66-51a18aae1b4a" providerId="ADAL" clId="{E5B0E031-C36D-4DFC-998B-461A9A2E11E9}" dt="2024-03-03T14:04:31.695" v="717" actId="11530"/>
          <ac:picMkLst>
            <pc:docMk/>
            <pc:sldMk cId="1722427942" sldId="273"/>
            <ac:picMk id="7" creationId="{6464C660-345F-37D6-5221-225EB5C73C8C}"/>
          </ac:picMkLst>
        </pc:picChg>
      </pc:sldChg>
      <pc:sldChg chg="modSp mod">
        <pc:chgData name="Abels, Patrick" userId="ba666de4-0d21-43a6-8e66-51a18aae1b4a" providerId="ADAL" clId="{E5B0E031-C36D-4DFC-998B-461A9A2E11E9}" dt="2024-03-03T13:27:59.935" v="77" actId="207"/>
        <pc:sldMkLst>
          <pc:docMk/>
          <pc:sldMk cId="3461349593" sldId="274"/>
        </pc:sldMkLst>
        <pc:spChg chg="mod">
          <ac:chgData name="Abels, Patrick" userId="ba666de4-0d21-43a6-8e66-51a18aae1b4a" providerId="ADAL" clId="{E5B0E031-C36D-4DFC-998B-461A9A2E11E9}" dt="2024-03-03T13:27:59.935" v="77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E5B0E031-C36D-4DFC-998B-461A9A2E11E9}" dt="2024-03-03T13:57:09.096" v="663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E5B0E031-C36D-4DFC-998B-461A9A2E11E9}" dt="2024-03-03T13:57:09.096" v="663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E5B0E031-C36D-4DFC-998B-461A9A2E11E9}" dt="2024-03-03T13:35:02.009" v="123" actId="20577"/>
          <ac:spMkLst>
            <pc:docMk/>
            <pc:sldMk cId="4188792782" sldId="275"/>
            <ac:spMk id="3" creationId="{DE287186-0EB6-0464-DD2D-E6DDC50BD359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0" creationId="{58FFDCFD-D97D-D8C5-99C1-EFC7FB9E6A54}"/>
          </ac:spMkLst>
        </pc:spChg>
        <pc:spChg chg="add del mod">
          <ac:chgData name="Abels, Patrick" userId="ba666de4-0d21-43a6-8e66-51a18aae1b4a" providerId="ADAL" clId="{E5B0E031-C36D-4DFC-998B-461A9A2E11E9}" dt="2024-03-03T13:47:39.016" v="407" actId="478"/>
          <ac:spMkLst>
            <pc:docMk/>
            <pc:sldMk cId="4188792782" sldId="275"/>
            <ac:spMk id="11" creationId="{91442EF6-9701-94B5-B2A2-27F13A52B69F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2" creationId="{CD7F8586-2E22-245B-BF34-3B944470B9FA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3" creationId="{6CCDD5BA-D8EA-AF40-4494-3BD7CA300190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4" creationId="{ADC0C82A-DF6C-9783-4EAB-9649EC8A5B40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5" creationId="{B60DCD50-7350-9B46-AA68-876856811366}"/>
          </ac:spMkLst>
        </pc:spChg>
        <pc:spChg chg="add mod">
          <ac:chgData name="Abels, Patrick" userId="ba666de4-0d21-43a6-8e66-51a18aae1b4a" providerId="ADAL" clId="{E5B0E031-C36D-4DFC-998B-461A9A2E11E9}" dt="2024-03-03T13:53:09.148" v="534" actId="1036"/>
          <ac:spMkLst>
            <pc:docMk/>
            <pc:sldMk cId="4188792782" sldId="275"/>
            <ac:spMk id="16" creationId="{FCAFE31E-94F7-156F-FA33-73D03F0A2E3D}"/>
          </ac:spMkLst>
        </pc:spChg>
        <pc:spChg chg="add mod">
          <ac:chgData name="Abels, Patrick" userId="ba666de4-0d21-43a6-8e66-51a18aae1b4a" providerId="ADAL" clId="{E5B0E031-C36D-4DFC-998B-461A9A2E11E9}" dt="2024-03-03T13:56:50.411" v="655" actId="1037"/>
          <ac:spMkLst>
            <pc:docMk/>
            <pc:sldMk cId="4188792782" sldId="275"/>
            <ac:spMk id="17" creationId="{C4088CE9-3EB8-AE4E-6B3F-9EE1D8A9AA6D}"/>
          </ac:spMkLst>
        </pc:spChg>
        <pc:spChg chg="add mod">
          <ac:chgData name="Abels, Patrick" userId="ba666de4-0d21-43a6-8e66-51a18aae1b4a" providerId="ADAL" clId="{E5B0E031-C36D-4DFC-998B-461A9A2E11E9}" dt="2024-03-03T13:55:22.672" v="564" actId="1037"/>
          <ac:spMkLst>
            <pc:docMk/>
            <pc:sldMk cId="4188792782" sldId="275"/>
            <ac:spMk id="18" creationId="{B219E0CF-57BD-F8FA-B831-BCEFD8D7D4F0}"/>
          </ac:spMkLst>
        </pc:spChg>
        <pc:spChg chg="add mod">
          <ac:chgData name="Abels, Patrick" userId="ba666de4-0d21-43a6-8e66-51a18aae1b4a" providerId="ADAL" clId="{E5B0E031-C36D-4DFC-998B-461A9A2E11E9}" dt="2024-03-03T13:55:45.507" v="576" actId="1037"/>
          <ac:spMkLst>
            <pc:docMk/>
            <pc:sldMk cId="4188792782" sldId="275"/>
            <ac:spMk id="19" creationId="{7D6167A3-6A3F-07BF-D1CB-B10880CFA4F5}"/>
          </ac:spMkLst>
        </pc:spChg>
        <pc:spChg chg="add mod">
          <ac:chgData name="Abels, Patrick" userId="ba666de4-0d21-43a6-8e66-51a18aae1b4a" providerId="ADAL" clId="{E5B0E031-C36D-4DFC-998B-461A9A2E11E9}" dt="2024-03-03T13:55:52.966" v="608" actId="1036"/>
          <ac:spMkLst>
            <pc:docMk/>
            <pc:sldMk cId="4188792782" sldId="275"/>
            <ac:spMk id="20" creationId="{FC91B308-911B-68D3-222F-420F5961975A}"/>
          </ac:spMkLst>
        </pc:spChg>
        <pc:spChg chg="add mod">
          <ac:chgData name="Abels, Patrick" userId="ba666de4-0d21-43a6-8e66-51a18aae1b4a" providerId="ADAL" clId="{E5B0E031-C36D-4DFC-998B-461A9A2E11E9}" dt="2024-03-03T13:56:06.781" v="633" actId="1076"/>
          <ac:spMkLst>
            <pc:docMk/>
            <pc:sldMk cId="4188792782" sldId="275"/>
            <ac:spMk id="21" creationId="{0F205503-F544-E1B2-2C95-663B98ED1A98}"/>
          </ac:spMkLst>
        </pc:spChg>
        <pc:spChg chg="add mod">
          <ac:chgData name="Abels, Patrick" userId="ba666de4-0d21-43a6-8e66-51a18aae1b4a" providerId="ADAL" clId="{E5B0E031-C36D-4DFC-998B-461A9A2E11E9}" dt="2024-03-03T13:56:11.107" v="637" actId="1038"/>
          <ac:spMkLst>
            <pc:docMk/>
            <pc:sldMk cId="4188792782" sldId="275"/>
            <ac:spMk id="22" creationId="{70A336FE-4189-2D5F-5509-EDAAE657E45D}"/>
          </ac:spMkLst>
        </pc:spChg>
        <pc:spChg chg="add mod">
          <ac:chgData name="Abels, Patrick" userId="ba666de4-0d21-43a6-8e66-51a18aae1b4a" providerId="ADAL" clId="{E5B0E031-C36D-4DFC-998B-461A9A2E11E9}" dt="2024-03-03T13:56:03.985" v="632" actId="1035"/>
          <ac:spMkLst>
            <pc:docMk/>
            <pc:sldMk cId="4188792782" sldId="275"/>
            <ac:spMk id="23" creationId="{AB15D82B-90C8-886B-8D24-4384CEEBC084}"/>
          </ac:spMkLst>
        </pc:spChg>
        <pc:picChg chg="del">
          <ac:chgData name="Abels, Patrick" userId="ba666de4-0d21-43a6-8e66-51a18aae1b4a" providerId="ADAL" clId="{E5B0E031-C36D-4DFC-998B-461A9A2E11E9}" dt="2024-03-03T13:39:56.542" v="375" actId="478"/>
          <ac:picMkLst>
            <pc:docMk/>
            <pc:sldMk cId="4188792782" sldId="275"/>
            <ac:picMk id="5" creationId="{0EE41387-273D-DBC6-03D8-F9782025512A}"/>
          </ac:picMkLst>
        </pc:picChg>
        <pc:picChg chg="add del mod">
          <ac:chgData name="Abels, Patrick" userId="ba666de4-0d21-43a6-8e66-51a18aae1b4a" providerId="ADAL" clId="{E5B0E031-C36D-4DFC-998B-461A9A2E11E9}" dt="2024-03-03T13:46:39.549" v="387" actId="478"/>
          <ac:picMkLst>
            <pc:docMk/>
            <pc:sldMk cId="4188792782" sldId="275"/>
            <ac:picMk id="6" creationId="{59F2C71A-E8FF-62F0-3C0D-5E6BC60F5C87}"/>
          </ac:picMkLst>
        </pc:picChg>
        <pc:picChg chg="del">
          <ac:chgData name="Abels, Patrick" userId="ba666de4-0d21-43a6-8e66-51a18aae1b4a" providerId="ADAL" clId="{E5B0E031-C36D-4DFC-998B-461A9A2E11E9}" dt="2024-03-03T13:39:50.155" v="374" actId="478"/>
          <ac:picMkLst>
            <pc:docMk/>
            <pc:sldMk cId="4188792782" sldId="275"/>
            <ac:picMk id="7" creationId="{728BE462-0520-44A6-5FF2-3A45D1BF0AEE}"/>
          </ac:picMkLst>
        </pc:picChg>
        <pc:picChg chg="add mod">
          <ac:chgData name="Abels, Patrick" userId="ba666de4-0d21-43a6-8e66-51a18aae1b4a" providerId="ADAL" clId="{E5B0E031-C36D-4DFC-998B-461A9A2E11E9}" dt="2024-03-03T13:53:09.148" v="534" actId="1036"/>
          <ac:picMkLst>
            <pc:docMk/>
            <pc:sldMk cId="4188792782" sldId="275"/>
            <ac:picMk id="9" creationId="{B5096561-D53A-9812-EAA5-5A234E1F430E}"/>
          </ac:picMkLst>
        </pc:picChg>
      </pc:sldChg>
      <pc:sldChg chg="addSp delSp modSp mod">
        <pc:chgData name="Abels, Patrick" userId="ba666de4-0d21-43a6-8e66-51a18aae1b4a" providerId="ADAL" clId="{E5B0E031-C36D-4DFC-998B-461A9A2E11E9}" dt="2024-03-03T14:12:04.033" v="852"/>
        <pc:sldMkLst>
          <pc:docMk/>
          <pc:sldMk cId="2432261518" sldId="276"/>
        </pc:sldMkLst>
        <pc:spChg chg="mod">
          <ac:chgData name="Abels, Patrick" userId="ba666de4-0d21-43a6-8e66-51a18aae1b4a" providerId="ADAL" clId="{E5B0E031-C36D-4DFC-998B-461A9A2E11E9}" dt="2024-03-03T14:11:30.955" v="827" actId="1035"/>
          <ac:spMkLst>
            <pc:docMk/>
            <pc:sldMk cId="2432261518" sldId="276"/>
            <ac:spMk id="2" creationId="{5DE60DD3-7DC3-D6D3-3823-061FAF5125DF}"/>
          </ac:spMkLst>
        </pc:spChg>
        <pc:picChg chg="del">
          <ac:chgData name="Abels, Patrick" userId="ba666de4-0d21-43a6-8e66-51a18aae1b4a" providerId="ADAL" clId="{E5B0E031-C36D-4DFC-998B-461A9A2E11E9}" dt="2024-03-03T14:06:29.266" v="753" actId="478"/>
          <ac:picMkLst>
            <pc:docMk/>
            <pc:sldMk cId="2432261518" sldId="276"/>
            <ac:picMk id="4" creationId="{4BBA41A8-2C11-A6CC-D4C7-D22507E11549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5" creationId="{1B8F38AB-7216-00F3-E422-147E33AD58C9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6" creationId="{48AAAD20-1E5C-BD2F-5977-44F418D9E400}"/>
          </ac:picMkLst>
        </pc:picChg>
        <pc:picChg chg="add mod modCrop">
          <ac:chgData name="Abels, Patrick" userId="ba666de4-0d21-43a6-8e66-51a18aae1b4a" providerId="ADAL" clId="{E5B0E031-C36D-4DFC-998B-461A9A2E11E9}" dt="2024-03-03T14:11:47.742" v="851" actId="1035"/>
          <ac:picMkLst>
            <pc:docMk/>
            <pc:sldMk cId="2432261518" sldId="276"/>
            <ac:picMk id="7" creationId="{9F895F07-A4EC-85BB-EF50-3AA54D50415F}"/>
          </ac:picMkLst>
        </pc:picChg>
        <pc:picChg chg="add mod">
          <ac:chgData name="Abels, Patrick" userId="ba666de4-0d21-43a6-8e66-51a18aae1b4a" providerId="ADAL" clId="{E5B0E031-C36D-4DFC-998B-461A9A2E11E9}" dt="2024-03-03T14:12:04.033" v="852"/>
          <ac:picMkLst>
            <pc:docMk/>
            <pc:sldMk cId="2432261518" sldId="276"/>
            <ac:picMk id="1026" creationId="{175B87B6-DFDD-FE3D-8B74-5E346D6FFA11}"/>
          </ac:picMkLst>
        </pc:picChg>
      </pc:sldChg>
      <pc:sldChg chg="addSp delSp modSp add mod">
        <pc:chgData name="Abels, Patrick" userId="ba666de4-0d21-43a6-8e66-51a18aae1b4a" providerId="ADAL" clId="{E5B0E031-C36D-4DFC-998B-461A9A2E11E9}" dt="2024-03-03T14:05:18.988" v="729" actId="1076"/>
        <pc:sldMkLst>
          <pc:docMk/>
          <pc:sldMk cId="3373920862" sldId="277"/>
        </pc:sldMkLst>
        <pc:spChg chg="mod">
          <ac:chgData name="Abels, Patrick" userId="ba666de4-0d21-43a6-8e66-51a18aae1b4a" providerId="ADAL" clId="{E5B0E031-C36D-4DFC-998B-461A9A2E11E9}" dt="2024-03-03T14:04:56.526" v="722" actId="20577"/>
          <ac:spMkLst>
            <pc:docMk/>
            <pc:sldMk cId="3373920862" sldId="277"/>
            <ac:spMk id="3" creationId="{5C4D9B0F-C905-599E-65D1-AA4305E0852B}"/>
          </ac:spMkLst>
        </pc:sp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4" creationId="{505973E3-68C0-FC84-914B-2F551F2897DA}"/>
          </ac:picMkLst>
        </pc:picChg>
        <pc:picChg chg="add mod">
          <ac:chgData name="Abels, Patrick" userId="ba666de4-0d21-43a6-8e66-51a18aae1b4a" providerId="ADAL" clId="{E5B0E031-C36D-4DFC-998B-461A9A2E11E9}" dt="2024-03-03T14:05:18.988" v="729" actId="1076"/>
          <ac:picMkLst>
            <pc:docMk/>
            <pc:sldMk cId="3373920862" sldId="277"/>
            <ac:picMk id="5" creationId="{D53FECC2-82AD-DD9E-D997-1547EA211913}"/>
          </ac:picMkLst>
        </pc:pic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6" creationId="{54B39842-2CA5-F368-A67F-EACAD4A035F5}"/>
          </ac:picMkLst>
        </pc:picChg>
        <pc:picChg chg="add mod">
          <ac:chgData name="Abels, Patrick" userId="ba666de4-0d21-43a6-8e66-51a18aae1b4a" providerId="ADAL" clId="{E5B0E031-C36D-4DFC-998B-461A9A2E11E9}" dt="2024-03-03T14:05:12.308" v="728" actId="1076"/>
          <ac:picMkLst>
            <pc:docMk/>
            <pc:sldMk cId="3373920862" sldId="277"/>
            <ac:picMk id="7" creationId="{F7F2A72A-AA0D-6CFC-236F-9E9380A92D24}"/>
          </ac:picMkLst>
        </pc:picChg>
        <pc:picChg chg="del">
          <ac:chgData name="Abels, Patrick" userId="ba666de4-0d21-43a6-8e66-51a18aae1b4a" providerId="ADAL" clId="{E5B0E031-C36D-4DFC-998B-461A9A2E11E9}" dt="2024-03-03T14:00:52.759" v="693" actId="478"/>
          <ac:picMkLst>
            <pc:docMk/>
            <pc:sldMk cId="3373920862" sldId="277"/>
            <ac:picMk id="9" creationId="{F1FF98ED-0D62-FB2D-F9CA-D716B807D4F4}"/>
          </ac:picMkLst>
        </pc:picChg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2EFA4771-93C0-46C4-B840-A5675F23126B}"/>
    <pc:docChg chg="undo custSel addSld delSld modSld">
      <pc:chgData name="Abels, Patrick" userId="ba666de4-0d21-43a6-8e66-51a18aae1b4a" providerId="ADAL" clId="{2EFA4771-93C0-46C4-B840-A5675F23126B}" dt="2024-02-25T18:44:27.988" v="378" actId="20577"/>
      <pc:docMkLst>
        <pc:docMk/>
      </pc:docMkLst>
      <pc:sldChg chg="addSp delSp modSp mod">
        <pc:chgData name="Abels, Patrick" userId="ba666de4-0d21-43a6-8e66-51a18aae1b4a" providerId="ADAL" clId="{2EFA4771-93C0-46C4-B840-A5675F23126B}" dt="2024-02-25T18:44:27.988" v="378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2EFA4771-93C0-46C4-B840-A5675F23126B}" dt="2024-02-25T18:44:27.988" v="378" actId="20577"/>
          <ac:spMkLst>
            <pc:docMk/>
            <pc:sldMk cId="4053142725" sldId="258"/>
            <ac:spMk id="2" creationId="{B07DB424-5D60-EB8E-705E-00413050711F}"/>
          </ac:spMkLst>
        </pc:spChg>
        <pc:picChg chg="del">
          <ac:chgData name="Abels, Patrick" userId="ba666de4-0d21-43a6-8e66-51a18aae1b4a" providerId="ADAL" clId="{2EFA4771-93C0-46C4-B840-A5675F23126B}" dt="2024-02-25T17:59:33.713" v="69" actId="478"/>
          <ac:picMkLst>
            <pc:docMk/>
            <pc:sldMk cId="4053142725" sldId="258"/>
            <ac:picMk id="3" creationId="{13767F93-6B36-D6B7-22C5-344E30A58740}"/>
          </ac:picMkLst>
        </pc:picChg>
        <pc:picChg chg="del">
          <ac:chgData name="Abels, Patrick" userId="ba666de4-0d21-43a6-8e66-51a18aae1b4a" providerId="ADAL" clId="{2EFA4771-93C0-46C4-B840-A5675F23126B}" dt="2024-02-25T17:59:35.443" v="70" actId="478"/>
          <ac:picMkLst>
            <pc:docMk/>
            <pc:sldMk cId="4053142725" sldId="258"/>
            <ac:picMk id="4" creationId="{4B0C3463-D875-380B-5706-BFFADF4AB34C}"/>
          </ac:picMkLst>
        </pc:picChg>
        <pc:picChg chg="del">
          <ac:chgData name="Abels, Patrick" userId="ba666de4-0d21-43a6-8e66-51a18aae1b4a" providerId="ADAL" clId="{2EFA4771-93C0-46C4-B840-A5675F23126B}" dt="2024-02-25T17:59:36.503" v="71" actId="478"/>
          <ac:picMkLst>
            <pc:docMk/>
            <pc:sldMk cId="4053142725" sldId="258"/>
            <ac:picMk id="5" creationId="{FD945F6D-A54A-F150-D8DA-EFB9333AD493}"/>
          </ac:picMkLst>
        </pc:picChg>
        <pc:picChg chg="del">
          <ac:chgData name="Abels, Patrick" userId="ba666de4-0d21-43a6-8e66-51a18aae1b4a" providerId="ADAL" clId="{2EFA4771-93C0-46C4-B840-A5675F23126B}" dt="2024-02-25T17:59:31.953" v="68" actId="478"/>
          <ac:picMkLst>
            <pc:docMk/>
            <pc:sldMk cId="4053142725" sldId="258"/>
            <ac:picMk id="6" creationId="{D942EEBC-53B7-3960-1A5E-48915840DBD6}"/>
          </ac:picMkLst>
        </pc:picChg>
        <pc:picChg chg="add del">
          <ac:chgData name="Abels, Patrick" userId="ba666de4-0d21-43a6-8e66-51a18aae1b4a" providerId="ADAL" clId="{2EFA4771-93C0-46C4-B840-A5675F23126B}" dt="2024-02-25T18:43:14.739" v="342" actId="22"/>
          <ac:picMkLst>
            <pc:docMk/>
            <pc:sldMk cId="4053142725" sldId="258"/>
            <ac:picMk id="8" creationId="{A2C8501F-801D-DA73-470A-57B8D69A5082}"/>
          </ac:picMkLst>
        </pc:picChg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2EFA4771-93C0-46C4-B840-A5675F23126B}" dt="2024-02-25T18:41:14.183" v="330" actId="1036"/>
        <pc:sldMkLst>
          <pc:docMk/>
          <pc:sldMk cId="1535252720" sldId="269"/>
        </pc:sldMkLst>
        <pc:spChg chg="mod">
          <ac:chgData name="Abels, Patrick" userId="ba666de4-0d21-43a6-8e66-51a18aae1b4a" providerId="ADAL" clId="{2EFA4771-93C0-46C4-B840-A5675F23126B}" dt="2024-02-25T18:40:45.898" v="312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2EFA4771-93C0-46C4-B840-A5675F23126B}" dt="2024-02-25T17:57:50.670" v="11" actId="478"/>
          <ac:picMkLst>
            <pc:docMk/>
            <pc:sldMk cId="1535252720" sldId="269"/>
            <ac:picMk id="4" creationId="{89E77699-7145-6AEE-A24E-6D550881D79C}"/>
          </ac:picMkLst>
        </pc:picChg>
        <pc:picChg chg="add mod">
          <ac:chgData name="Abels, Patrick" userId="ba666de4-0d21-43a6-8e66-51a18aae1b4a" providerId="ADAL" clId="{2EFA4771-93C0-46C4-B840-A5675F23126B}" dt="2024-02-25T18:41:14.183" v="330" actId="1036"/>
          <ac:picMkLst>
            <pc:docMk/>
            <pc:sldMk cId="1535252720" sldId="269"/>
            <ac:picMk id="5" creationId="{5260DF7E-70E3-ACA8-C398-9A8BADB529B6}"/>
          </ac:picMkLst>
        </pc:picChg>
        <pc:picChg chg="add mod">
          <ac:chgData name="Abels, Patrick" userId="ba666de4-0d21-43a6-8e66-51a18aae1b4a" providerId="ADAL" clId="{2EFA4771-93C0-46C4-B840-A5675F23126B}" dt="2024-02-25T18:41:14.183" v="330" actId="1036"/>
          <ac:picMkLst>
            <pc:docMk/>
            <pc:sldMk cId="1535252720" sldId="269"/>
            <ac:picMk id="7" creationId="{4A36B19C-F12C-940C-68A0-B8CC16EF9DEF}"/>
          </ac:picMkLst>
        </pc:picChg>
      </pc:sldChg>
      <pc:sldChg chg="addSp modSp mod">
        <pc:chgData name="Abels, Patrick" userId="ba666de4-0d21-43a6-8e66-51a18aae1b4a" providerId="ADAL" clId="{2EFA4771-93C0-46C4-B840-A5675F23126B}" dt="2024-02-25T18:42:47.188" v="340" actId="1076"/>
        <pc:sldMkLst>
          <pc:docMk/>
          <pc:sldMk cId="1722427942" sldId="273"/>
        </pc:sldMkLst>
        <pc:spChg chg="mod">
          <ac:chgData name="Abels, Patrick" userId="ba666de4-0d21-43a6-8e66-51a18aae1b4a" providerId="ADAL" clId="{2EFA4771-93C0-46C4-B840-A5675F23126B}" dt="2024-02-25T18:42:15.934" v="335" actId="6549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2EFA4771-93C0-46C4-B840-A5675F23126B}" dt="2024-02-25T18:42:47.188" v="340" actId="1076"/>
          <ac:picMkLst>
            <pc:docMk/>
            <pc:sldMk cId="1722427942" sldId="273"/>
            <ac:picMk id="4" creationId="{91BDBE79-E13C-48FD-A909-8089C5C6A83A}"/>
          </ac:picMkLst>
        </pc:picChg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2066371292" sldId="274"/>
        </pc:sldMkLst>
      </pc:sldChg>
      <pc:sldChg chg="modSp new mod">
        <pc:chgData name="Abels, Patrick" userId="ba666de4-0d21-43a6-8e66-51a18aae1b4a" providerId="ADAL" clId="{2EFA4771-93C0-46C4-B840-A5675F23126B}" dt="2024-02-25T17:58:57.105" v="52" actId="207"/>
        <pc:sldMkLst>
          <pc:docMk/>
          <pc:sldMk cId="3461349593" sldId="274"/>
        </pc:sldMkLst>
        <pc:spChg chg="mod">
          <ac:chgData name="Abels, Patrick" userId="ba666de4-0d21-43a6-8e66-51a18aae1b4a" providerId="ADAL" clId="{2EFA4771-93C0-46C4-B840-A5675F23126B}" dt="2024-02-25T17:58:57.105" v="52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modSp new mod">
        <pc:chgData name="Abels, Patrick" userId="ba666de4-0d21-43a6-8e66-51a18aae1b4a" providerId="ADAL" clId="{2EFA4771-93C0-46C4-B840-A5675F23126B}" dt="2024-02-25T18:28:33.389" v="268" actId="207"/>
        <pc:sldMkLst>
          <pc:docMk/>
          <pc:sldMk cId="4188792782" sldId="275"/>
        </pc:sldMkLst>
        <pc:spChg chg="mod">
          <ac:chgData name="Abels, Patrick" userId="ba666de4-0d21-43a6-8e66-51a18aae1b4a" providerId="ADAL" clId="{2EFA4771-93C0-46C4-B840-A5675F23126B}" dt="2024-02-25T18:28:33.389" v="268" actId="20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2EFA4771-93C0-46C4-B840-A5675F23126B}" dt="2024-02-25T17:59:07.760" v="66" actId="20577"/>
          <ac:spMkLst>
            <pc:docMk/>
            <pc:sldMk cId="4188792782" sldId="275"/>
            <ac:spMk id="3" creationId="{DE287186-0EB6-0464-DD2D-E6DDC50BD359}"/>
          </ac:spMkLst>
        </pc:spChg>
        <pc:picChg chg="add mod">
          <ac:chgData name="Abels, Patrick" userId="ba666de4-0d21-43a6-8e66-51a18aae1b4a" providerId="ADAL" clId="{2EFA4771-93C0-46C4-B840-A5675F23126B}" dt="2024-02-25T18:27:13.874" v="260" actId="14100"/>
          <ac:picMkLst>
            <pc:docMk/>
            <pc:sldMk cId="4188792782" sldId="275"/>
            <ac:picMk id="5" creationId="{0EE41387-273D-DBC6-03D8-F9782025512A}"/>
          </ac:picMkLst>
        </pc:picChg>
        <pc:picChg chg="add mod">
          <ac:chgData name="Abels, Patrick" userId="ba666de4-0d21-43a6-8e66-51a18aae1b4a" providerId="ADAL" clId="{2EFA4771-93C0-46C4-B840-A5675F23126B}" dt="2024-02-25T18:28:13.520" v="266" actId="1076"/>
          <ac:picMkLst>
            <pc:docMk/>
            <pc:sldMk cId="4188792782" sldId="275"/>
            <ac:picMk id="7" creationId="{728BE462-0520-44A6-5FF2-3A45D1BF0AEE}"/>
          </ac:picMkLst>
        </pc:picChg>
      </pc:sldChg>
      <pc:sldChg chg="addSp modSp new mod">
        <pc:chgData name="Abels, Patrick" userId="ba666de4-0d21-43a6-8e66-51a18aae1b4a" providerId="ADAL" clId="{2EFA4771-93C0-46C4-B840-A5675F23126B}" dt="2024-02-25T18:35:15.282" v="305" actId="20577"/>
        <pc:sldMkLst>
          <pc:docMk/>
          <pc:sldMk cId="2432261518" sldId="276"/>
        </pc:sldMkLst>
        <pc:spChg chg="mod">
          <ac:chgData name="Abels, Patrick" userId="ba666de4-0d21-43a6-8e66-51a18aae1b4a" providerId="ADAL" clId="{2EFA4771-93C0-46C4-B840-A5675F23126B}" dt="2024-02-25T18:35:15.282" v="305" actId="20577"/>
          <ac:spMkLst>
            <pc:docMk/>
            <pc:sldMk cId="2432261518" sldId="276"/>
            <ac:spMk id="2" creationId="{5DE60DD3-7DC3-D6D3-3823-061FAF5125DF}"/>
          </ac:spMkLst>
        </pc:spChg>
        <pc:picChg chg="add mod ord modCrop">
          <ac:chgData name="Abels, Patrick" userId="ba666de4-0d21-43a6-8e66-51a18aae1b4a" providerId="ADAL" clId="{2EFA4771-93C0-46C4-B840-A5675F23126B}" dt="2024-02-25T18:34:56.790" v="304" actId="1076"/>
          <ac:picMkLst>
            <pc:docMk/>
            <pc:sldMk cId="2432261518" sldId="276"/>
            <ac:picMk id="4" creationId="{4BBA41A8-2C11-A6CC-D4C7-D22507E11549}"/>
          </ac:picMkLst>
        </pc:picChg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564581560" sldId="279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389103015" sldId="280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3364800641" sldId="281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889462947" sldId="282"/>
        </pc:sldMkLst>
      </pc:sldChg>
      <pc:sldChg chg="del">
        <pc:chgData name="Abels, Patrick" userId="ba666de4-0d21-43a6-8e66-51a18aae1b4a" providerId="ADAL" clId="{2EFA4771-93C0-46C4-B840-A5675F23126B}" dt="2024-02-25T17:57:38.430" v="1" actId="47"/>
        <pc:sldMkLst>
          <pc:docMk/>
          <pc:sldMk cId="1380066832" sldId="283"/>
        </pc:sldMkLst>
      </pc:sldChg>
      <pc:sldChg chg="del">
        <pc:chgData name="Abels, Patrick" userId="ba666de4-0d21-43a6-8e66-51a18aae1b4a" providerId="ADAL" clId="{2EFA4771-93C0-46C4-B840-A5675F23126B}" dt="2024-02-25T17:57:32.433" v="0" actId="47"/>
        <pc:sldMkLst>
          <pc:docMk/>
          <pc:sldMk cId="3341184956" sldId="284"/>
        </pc:sldMkLst>
      </pc:sldChg>
    </pc:docChg>
  </pc:docChgLst>
  <pc:docChgLst>
    <pc:chgData name="Abels, Patrick" userId="ba666de4-0d21-43a6-8e66-51a18aae1b4a" providerId="ADAL" clId="{EFBE2365-C08E-40A4-A8AE-2F80C3DD86BE}"/>
    <pc:docChg chg="undo custSel addSld delSld modSld">
      <pc:chgData name="Abels, Patrick" userId="ba666de4-0d21-43a6-8e66-51a18aae1b4a" providerId="ADAL" clId="{EFBE2365-C08E-40A4-A8AE-2F80C3DD86BE}" dt="2023-07-31T20:51:27.036" v="982" actId="1036"/>
      <pc:docMkLst>
        <pc:docMk/>
      </pc:docMkLst>
      <pc:sldChg chg="delSp modSp mod">
        <pc:chgData name="Abels, Patrick" userId="ba666de4-0d21-43a6-8e66-51a18aae1b4a" providerId="ADAL" clId="{EFBE2365-C08E-40A4-A8AE-2F80C3DD86BE}" dt="2023-07-31T20:38:44.147" v="598" actId="14100"/>
        <pc:sldMkLst>
          <pc:docMk/>
          <pc:sldMk cId="4053142725" sldId="258"/>
        </pc:sldMkLst>
        <pc:spChg chg="mod">
          <ac:chgData name="Abels, Patrick" userId="ba666de4-0d21-43a6-8e66-51a18aae1b4a" providerId="ADAL" clId="{EFBE2365-C08E-40A4-A8AE-2F80C3DD86BE}" dt="2023-07-31T20:38:44.147" v="598" actId="14100"/>
          <ac:spMkLst>
            <pc:docMk/>
            <pc:sldMk cId="4053142725" sldId="258"/>
            <ac:spMk id="2" creationId="{B07DB424-5D60-EB8E-705E-00413050711F}"/>
          </ac:spMkLst>
        </pc:spChg>
        <pc:spChg chg="del">
          <ac:chgData name="Abels, Patrick" userId="ba666de4-0d21-43a6-8e66-51a18aae1b4a" providerId="ADAL" clId="{EFBE2365-C08E-40A4-A8AE-2F80C3DD86BE}" dt="2023-07-31T20:38:21.092" v="589" actId="478"/>
          <ac:spMkLst>
            <pc:docMk/>
            <pc:sldMk cId="4053142725" sldId="258"/>
            <ac:spMk id="3" creationId="{37A5E83A-1944-7C15-78CB-DF10817E858F}"/>
          </ac:spMkLst>
        </pc:spChg>
      </pc:sldChg>
      <pc:sldChg chg="modSp mod">
        <pc:chgData name="Abels, Patrick" userId="ba666de4-0d21-43a6-8e66-51a18aae1b4a" providerId="ADAL" clId="{EFBE2365-C08E-40A4-A8AE-2F80C3DD86BE}" dt="2023-07-31T20:38:11.407" v="588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EFBE2365-C08E-40A4-A8AE-2F80C3DD86BE}" dt="2023-07-31T20:38:11.407" v="588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Sp modSp mod">
        <pc:chgData name="Abels, Patrick" userId="ba666de4-0d21-43a6-8e66-51a18aae1b4a" providerId="ADAL" clId="{EFBE2365-C08E-40A4-A8AE-2F80C3DD86BE}" dt="2023-07-31T20:37:46.222" v="575" actId="478"/>
        <pc:sldMkLst>
          <pc:docMk/>
          <pc:sldMk cId="4223110314" sldId="261"/>
        </pc:sldMkLst>
        <pc:spChg chg="mod">
          <ac:chgData name="Abels, Patrick" userId="ba666de4-0d21-43a6-8e66-51a18aae1b4a" providerId="ADAL" clId="{EFBE2365-C08E-40A4-A8AE-2F80C3DD86BE}" dt="2023-07-31T20:37:40.760" v="573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EFBE2365-C08E-40A4-A8AE-2F80C3DD86BE}" dt="2023-07-31T20:37:46.222" v="575" actId="478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EFBE2365-C08E-40A4-A8AE-2F80C3DD86BE}" dt="2023-07-31T20:37:43.921" v="574" actId="478"/>
          <ac:picMkLst>
            <pc:docMk/>
            <pc:sldMk cId="4223110314" sldId="261"/>
            <ac:picMk id="5" creationId="{EBA4749D-6D20-F569-6F6F-5EF7857F438E}"/>
          </ac:picMkLst>
        </pc:picChg>
      </pc:sldChg>
      <pc:sldChg chg="delSp mod">
        <pc:chgData name="Abels, Patrick" userId="ba666de4-0d21-43a6-8e66-51a18aae1b4a" providerId="ADAL" clId="{EFBE2365-C08E-40A4-A8AE-2F80C3DD86BE}" dt="2023-07-31T20:37:57.062" v="582" actId="478"/>
        <pc:sldMkLst>
          <pc:docMk/>
          <pc:sldMk cId="4127666779" sldId="262"/>
        </pc:sldMkLst>
        <pc:picChg chg="del">
          <ac:chgData name="Abels, Patrick" userId="ba666de4-0d21-43a6-8e66-51a18aae1b4a" providerId="ADAL" clId="{EFBE2365-C08E-40A4-A8AE-2F80C3DD86BE}" dt="2023-07-31T20:37:54.262" v="577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EFBE2365-C08E-40A4-A8AE-2F80C3DD86BE}" dt="2023-07-31T20:37:56.389" v="581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EFBE2365-C08E-40A4-A8AE-2F80C3DD86BE}" dt="2023-07-31T20:37:55.299" v="57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EFBE2365-C08E-40A4-A8AE-2F80C3DD86BE}" dt="2023-07-31T20:37:55.854" v="580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EFBE2365-C08E-40A4-A8AE-2F80C3DD86BE}" dt="2023-07-31T20:37:54.800" v="578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EFBE2365-C08E-40A4-A8AE-2F80C3DD86BE}" dt="2023-07-31T20:37:57.062" v="582" actId="47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EFBE2365-C08E-40A4-A8AE-2F80C3DD86BE}" dt="2023-07-31T20:38:05.753" v="583" actId="47"/>
        <pc:sldMkLst>
          <pc:docMk/>
          <pc:sldMk cId="2628582133" sldId="265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EFBE2365-C08E-40A4-A8AE-2F80C3DD86BE}" dt="2023-07-31T20:51:27.036" v="982" actId="1036"/>
        <pc:sldMkLst>
          <pc:docMk/>
          <pc:sldMk cId="39607195" sldId="270"/>
        </pc:sldMkLst>
        <pc:spChg chg="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EFBE2365-C08E-40A4-A8AE-2F80C3DD86BE}" dt="2023-07-31T20:21:29.061" v="14" actId="14100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4" creationId="{C9D821A3-57D1-5441-04CD-32A439397542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5" creationId="{E37D54A5-5F7D-E334-1AD0-4C77AA12E40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6" creationId="{C6352948-7515-D8BF-E78F-5FCC08194C7C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8" creationId="{39938392-2326-8C73-9AF3-8305F8A1803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9" creationId="{B030334D-BDA1-B177-14AC-7CBE707BA9A6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0" creationId="{E36DFD04-3BB5-7CD1-72CD-F2570DE4ECE1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1" creationId="{52CE9DA6-6F46-BA79-6C1E-BF9FBA7C51D3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2" creationId="{8FEFDC21-5BFD-20AE-3C7E-945B2EAA3F2B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3" creationId="{058CA7ED-68A4-6D99-3D93-7DB1F37EF3AF}"/>
          </ac:spMkLst>
        </pc:spChg>
      </pc:sldChg>
    </pc:docChg>
  </pc:docChgLst>
  <pc:docChgLst>
    <pc:chgData name="Abels, Patrick" userId="ba666de4-0d21-43a6-8e66-51a18aae1b4a" providerId="ADAL" clId="{529DD50F-8385-4816-8810-37AA78A8B2BD}"/>
    <pc:docChg chg="custSel modSld">
      <pc:chgData name="Abels, Patrick" userId="ba666de4-0d21-43a6-8e66-51a18aae1b4a" providerId="ADAL" clId="{529DD50F-8385-4816-8810-37AA78A8B2BD}" dt="2023-08-01T10:30:07.378" v="617" actId="207"/>
      <pc:docMkLst>
        <pc:docMk/>
      </pc:docMkLst>
      <pc:sldChg chg="addSp delSp modSp mod">
        <pc:chgData name="Abels, Patrick" userId="ba666de4-0d21-43a6-8e66-51a18aae1b4a" providerId="ADAL" clId="{529DD50F-8385-4816-8810-37AA78A8B2BD}" dt="2023-08-01T10:30:07.378" v="617" actId="207"/>
        <pc:sldMkLst>
          <pc:docMk/>
          <pc:sldMk cId="39607195" sldId="270"/>
        </pc:sldMkLst>
        <pc:spChg chg="mod">
          <ac:chgData name="Abels, Patrick" userId="ba666de4-0d21-43a6-8e66-51a18aae1b4a" providerId="ADAL" clId="{529DD50F-8385-4816-8810-37AA78A8B2BD}" dt="2023-08-01T10:30:07.378" v="617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529DD50F-8385-4816-8810-37AA78A8B2BD}" dt="2023-08-01T10:08:57.299" v="46" actId="20577"/>
          <ac:spMkLst>
            <pc:docMk/>
            <pc:sldMk cId="39607195" sldId="270"/>
            <ac:spMk id="3" creationId="{B7EA5D86-2AE1-8177-5905-FF1FFBFA39D8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4" creationId="{C9D821A3-57D1-5441-04CD-32A439397542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5" creationId="{E37D54A5-5F7D-E334-1AD0-4C77AA12E40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6" creationId="{C6352948-7515-D8BF-E78F-5FCC08194C7C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8" creationId="{39938392-2326-8C73-9AF3-8305F8A1803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9" creationId="{B030334D-BDA1-B177-14AC-7CBE707BA9A6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0" creationId="{E36DFD04-3BB5-7CD1-72CD-F2570DE4ECE1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1" creationId="{52CE9DA6-6F46-BA79-6C1E-BF9FBA7C51D3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2" creationId="{8FEFDC21-5BFD-20AE-3C7E-945B2EAA3F2B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3" creationId="{058CA7ED-68A4-6D99-3D93-7DB1F37EF3AF}"/>
          </ac:spMkLst>
        </pc:spChg>
        <pc:graphicFrameChg chg="add mod modGraphic">
          <ac:chgData name="Abels, Patrick" userId="ba666de4-0d21-43a6-8e66-51a18aae1b4a" providerId="ADAL" clId="{529DD50F-8385-4816-8810-37AA78A8B2BD}" dt="2023-08-01T10:28:06.187" v="608" actId="20577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55913745-C8B5-488E-B03A-C324A6F14D83}"/>
    <pc:docChg chg="undo custSel addSld delSld modSld">
      <pc:chgData name="Abels, Patrick" userId="ba666de4-0d21-43a6-8e66-51a18aae1b4a" providerId="ADAL" clId="{55913745-C8B5-488E-B03A-C324A6F14D83}" dt="2024-06-17T20:38:22.447" v="355"/>
      <pc:docMkLst>
        <pc:docMk/>
      </pc:docMkLst>
      <pc:sldChg chg="addSp delSp modSp mod">
        <pc:chgData name="Abels, Patrick" userId="ba666de4-0d21-43a6-8e66-51a18aae1b4a" providerId="ADAL" clId="{55913745-C8B5-488E-B03A-C324A6F14D83}" dt="2024-06-17T20:31:22.888" v="146" actId="1038"/>
        <pc:sldMkLst>
          <pc:docMk/>
          <pc:sldMk cId="1535252720" sldId="269"/>
        </pc:sldMkLst>
        <pc:spChg chg="mod">
          <ac:chgData name="Abels, Patrick" userId="ba666de4-0d21-43a6-8e66-51a18aae1b4a" providerId="ADAL" clId="{55913745-C8B5-488E-B03A-C324A6F14D83}" dt="2024-06-17T20:31:01.512" v="130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55913745-C8B5-488E-B03A-C324A6F14D83}" dt="2024-06-17T20:31:03.715" v="131" actId="478"/>
          <ac:picMkLst>
            <pc:docMk/>
            <pc:sldMk cId="1535252720" sldId="269"/>
            <ac:picMk id="4" creationId="{92E7FA92-C377-8AD7-A2DA-56E4995EDDEC}"/>
          </ac:picMkLst>
        </pc:picChg>
        <pc:picChg chg="add mod modCrop">
          <ac:chgData name="Abels, Patrick" userId="ba666de4-0d21-43a6-8e66-51a18aae1b4a" providerId="ADAL" clId="{55913745-C8B5-488E-B03A-C324A6F14D83}" dt="2024-06-17T20:31:22.888" v="146" actId="1038"/>
          <ac:picMkLst>
            <pc:docMk/>
            <pc:sldMk cId="1535252720" sldId="269"/>
            <ac:picMk id="5" creationId="{7B9C1823-C4D2-B040-072F-5F59436E5108}"/>
          </ac:picMkLst>
        </pc:picChg>
      </pc:sldChg>
      <pc:sldChg chg="modSp mod">
        <pc:chgData name="Abels, Patrick" userId="ba666de4-0d21-43a6-8e66-51a18aae1b4a" providerId="ADAL" clId="{55913745-C8B5-488E-B03A-C324A6F14D83}" dt="2024-06-17T20:32:19.159" v="196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55913745-C8B5-488E-B03A-C324A6F14D83}" dt="2024-06-17T20:32:19.159" v="196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modSp mod">
        <pc:chgData name="Abels, Patrick" userId="ba666de4-0d21-43a6-8e66-51a18aae1b4a" providerId="ADAL" clId="{55913745-C8B5-488E-B03A-C324A6F14D83}" dt="2024-06-17T20:29:15.235" v="119" actId="113"/>
        <pc:sldMkLst>
          <pc:docMk/>
          <pc:sldMk cId="3461349593" sldId="274"/>
        </pc:sldMkLst>
        <pc:spChg chg="mod">
          <ac:chgData name="Abels, Patrick" userId="ba666de4-0d21-43a6-8e66-51a18aae1b4a" providerId="ADAL" clId="{55913745-C8B5-488E-B03A-C324A6F14D83}" dt="2024-06-17T20:29:15.235" v="119" actId="113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55913745-C8B5-488E-B03A-C324A6F14D83}" dt="2024-06-17T20:28:42.448" v="96" actId="122"/>
        <pc:sldMkLst>
          <pc:docMk/>
          <pc:sldMk cId="868794778" sldId="288"/>
        </pc:sldMkLst>
        <pc:spChg chg="mod">
          <ac:chgData name="Abels, Patrick" userId="ba666de4-0d21-43a6-8e66-51a18aae1b4a" providerId="ADAL" clId="{55913745-C8B5-488E-B03A-C324A6F14D83}" dt="2024-06-17T20:28:32.571" v="82" actId="20577"/>
          <ac:spMkLst>
            <pc:docMk/>
            <pc:sldMk cId="868794778" sldId="288"/>
            <ac:spMk id="2" creationId="{E0941E72-132F-1D8B-E868-04D8E87345B8}"/>
          </ac:spMkLst>
        </pc:spChg>
        <pc:graphicFrameChg chg="add mod modGraphic">
          <ac:chgData name="Abels, Patrick" userId="ba666de4-0d21-43a6-8e66-51a18aae1b4a" providerId="ADAL" clId="{55913745-C8B5-488E-B03A-C324A6F14D83}" dt="2024-06-17T20:28:42.448" v="96" actId="122"/>
          <ac:graphicFrameMkLst>
            <pc:docMk/>
            <pc:sldMk cId="868794778" sldId="288"/>
            <ac:graphicFrameMk id="4" creationId="{71883722-D595-602F-AD1A-295179BB369F}"/>
          </ac:graphicFrameMkLst>
        </pc:graphicFrameChg>
        <pc:picChg chg="add del mod modCrop">
          <ac:chgData name="Abels, Patrick" userId="ba666de4-0d21-43a6-8e66-51a18aae1b4a" providerId="ADAL" clId="{55913745-C8B5-488E-B03A-C324A6F14D83}" dt="2024-06-17T20:27:57.260" v="74" actId="478"/>
          <ac:picMkLst>
            <pc:docMk/>
            <pc:sldMk cId="868794778" sldId="288"/>
            <ac:picMk id="3" creationId="{CDCE64D9-2340-819A-AB0D-0CF452D1D500}"/>
          </ac:picMkLst>
        </pc:picChg>
      </pc:sldChg>
      <pc:sldChg chg="modSp del mod">
        <pc:chgData name="Abels, Patrick" userId="ba666de4-0d21-43a6-8e66-51a18aae1b4a" providerId="ADAL" clId="{55913745-C8B5-488E-B03A-C324A6F14D83}" dt="2024-06-17T20:29:34.090" v="121" actId="47"/>
        <pc:sldMkLst>
          <pc:docMk/>
          <pc:sldMk cId="1721706684" sldId="289"/>
        </pc:sldMkLst>
        <pc:graphicFrameChg chg="modGraphic">
          <ac:chgData name="Abels, Patrick" userId="ba666de4-0d21-43a6-8e66-51a18aae1b4a" providerId="ADAL" clId="{55913745-C8B5-488E-B03A-C324A6F14D83}" dt="2024-06-17T20:29:31.383" v="120" actId="6549"/>
          <ac:graphicFrameMkLst>
            <pc:docMk/>
            <pc:sldMk cId="1721706684" sldId="289"/>
            <ac:graphicFrameMk id="8" creationId="{2A80C73E-56CB-D45B-CE39-EF5CE521C0EB}"/>
          </ac:graphicFrameMkLst>
        </pc:graphicFrameChg>
      </pc:sldChg>
      <pc:sldChg chg="del">
        <pc:chgData name="Abels, Patrick" userId="ba666de4-0d21-43a6-8e66-51a18aae1b4a" providerId="ADAL" clId="{55913745-C8B5-488E-B03A-C324A6F14D83}" dt="2024-06-17T20:30:50.845" v="126" actId="47"/>
        <pc:sldMkLst>
          <pc:docMk/>
          <pc:sldMk cId="1001011021" sldId="290"/>
        </pc:sldMkLst>
      </pc:sldChg>
      <pc:sldChg chg="addSp delSp modSp mod">
        <pc:chgData name="Abels, Patrick" userId="ba666de4-0d21-43a6-8e66-51a18aae1b4a" providerId="ADAL" clId="{55913745-C8B5-488E-B03A-C324A6F14D83}" dt="2024-06-17T20:31:39.085" v="153"/>
        <pc:sldMkLst>
          <pc:docMk/>
          <pc:sldMk cId="4135071216" sldId="291"/>
        </pc:sldMkLst>
        <pc:spChg chg="mod">
          <ac:chgData name="Abels, Patrick" userId="ba666de4-0d21-43a6-8e66-51a18aae1b4a" providerId="ADAL" clId="{55913745-C8B5-488E-B03A-C324A6F14D83}" dt="2024-06-17T20:31:31.270" v="150" actId="20577"/>
          <ac:spMkLst>
            <pc:docMk/>
            <pc:sldMk cId="4135071216" sldId="291"/>
            <ac:spMk id="3" creationId="{92F41646-A85B-30BC-58CB-3392A24D0094}"/>
          </ac:spMkLst>
        </pc:spChg>
        <pc:picChg chg="del">
          <ac:chgData name="Abels, Patrick" userId="ba666de4-0d21-43a6-8e66-51a18aae1b4a" providerId="ADAL" clId="{55913745-C8B5-488E-B03A-C324A6F14D83}" dt="2024-06-17T20:31:33.120" v="151" actId="478"/>
          <ac:picMkLst>
            <pc:docMk/>
            <pc:sldMk cId="4135071216" sldId="291"/>
            <ac:picMk id="4" creationId="{F2FA1D5E-409F-CFB9-6D73-3BEBAECA5018}"/>
          </ac:picMkLst>
        </pc:picChg>
        <pc:picChg chg="add mod">
          <ac:chgData name="Abels, Patrick" userId="ba666de4-0d21-43a6-8e66-51a18aae1b4a" providerId="ADAL" clId="{55913745-C8B5-488E-B03A-C324A6F14D83}" dt="2024-06-17T20:31:35.190" v="152"/>
          <ac:picMkLst>
            <pc:docMk/>
            <pc:sldMk cId="4135071216" sldId="291"/>
            <ac:picMk id="5" creationId="{4B4FC9CC-FF0F-B36C-FDEF-57AD03290E45}"/>
          </ac:picMkLst>
        </pc:picChg>
        <pc:picChg chg="add mod">
          <ac:chgData name="Abels, Patrick" userId="ba666de4-0d21-43a6-8e66-51a18aae1b4a" providerId="ADAL" clId="{55913745-C8B5-488E-B03A-C324A6F14D83}" dt="2024-06-17T20:31:39.085" v="153"/>
          <ac:picMkLst>
            <pc:docMk/>
            <pc:sldMk cId="4135071216" sldId="291"/>
            <ac:picMk id="6" creationId="{6AB98DE5-2CF0-271D-E996-11E6C9A81131}"/>
          </ac:picMkLst>
        </pc:picChg>
      </pc:sldChg>
      <pc:sldChg chg="addSp delSp modSp mod">
        <pc:chgData name="Abels, Patrick" userId="ba666de4-0d21-43a6-8e66-51a18aae1b4a" providerId="ADAL" clId="{55913745-C8B5-488E-B03A-C324A6F14D83}" dt="2024-06-17T20:31:54.660" v="160"/>
        <pc:sldMkLst>
          <pc:docMk/>
          <pc:sldMk cId="2228536467" sldId="292"/>
        </pc:sldMkLst>
        <pc:spChg chg="mod">
          <ac:chgData name="Abels, Patrick" userId="ba666de4-0d21-43a6-8e66-51a18aae1b4a" providerId="ADAL" clId="{55913745-C8B5-488E-B03A-C324A6F14D83}" dt="2024-06-17T20:31:48.248" v="157" actId="20577"/>
          <ac:spMkLst>
            <pc:docMk/>
            <pc:sldMk cId="2228536467" sldId="292"/>
            <ac:spMk id="3" creationId="{5B4F067D-45C0-0161-D75D-82117D12E8CF}"/>
          </ac:spMkLst>
        </pc:spChg>
        <pc:picChg chg="del">
          <ac:chgData name="Abels, Patrick" userId="ba666de4-0d21-43a6-8e66-51a18aae1b4a" providerId="ADAL" clId="{55913745-C8B5-488E-B03A-C324A6F14D83}" dt="2024-06-17T20:31:50.568" v="158" actId="478"/>
          <ac:picMkLst>
            <pc:docMk/>
            <pc:sldMk cId="2228536467" sldId="292"/>
            <ac:picMk id="4" creationId="{E46A640D-1B20-97D1-2DD8-91A7D1D2D74D}"/>
          </ac:picMkLst>
        </pc:picChg>
        <pc:picChg chg="add mod">
          <ac:chgData name="Abels, Patrick" userId="ba666de4-0d21-43a6-8e66-51a18aae1b4a" providerId="ADAL" clId="{55913745-C8B5-488E-B03A-C324A6F14D83}" dt="2024-06-17T20:31:50.882" v="159"/>
          <ac:picMkLst>
            <pc:docMk/>
            <pc:sldMk cId="2228536467" sldId="292"/>
            <ac:picMk id="5" creationId="{458C15F0-296F-783F-6EF2-30DCE04C1157}"/>
          </ac:picMkLst>
        </pc:picChg>
        <pc:picChg chg="add mod">
          <ac:chgData name="Abels, Patrick" userId="ba666de4-0d21-43a6-8e66-51a18aae1b4a" providerId="ADAL" clId="{55913745-C8B5-488E-B03A-C324A6F14D83}" dt="2024-06-17T20:31:54.660" v="160"/>
          <ac:picMkLst>
            <pc:docMk/>
            <pc:sldMk cId="2228536467" sldId="292"/>
            <ac:picMk id="6" creationId="{60CE62CB-FAD4-2A10-B7CB-D771FF8776F7}"/>
          </ac:picMkLst>
        </pc:picChg>
      </pc:sldChg>
      <pc:sldChg chg="addSp modSp new mod">
        <pc:chgData name="Abels, Patrick" userId="ba666de4-0d21-43a6-8e66-51a18aae1b4a" providerId="ADAL" clId="{55913745-C8B5-488E-B03A-C324A6F14D83}" dt="2024-06-17T20:29:58.190" v="125" actId="113"/>
        <pc:sldMkLst>
          <pc:docMk/>
          <pc:sldMk cId="830786865" sldId="293"/>
        </pc:sldMkLst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3" creationId="{0A57D584-557E-E3F2-B8F2-E085CA28FC27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6" creationId="{971F5B68-8DE8-871E-2390-8CE4DB8C9F6A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0" creationId="{EBAEA9BA-7211-B62A-38BC-E37AF05B6E0F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1" creationId="{BB668D70-BAE3-D15A-777E-F41DA1FCF49E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2" creationId="{3EB5D54F-5861-B950-A0A1-A2998BC5161D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3" creationId="{5D6206F3-B7E5-2DDC-8444-0FC89E53245A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4" creationId="{961707ED-C6C1-5185-8744-562AF30F1F65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5" creationId="{576BEC5E-C28E-77E8-A916-053BD2F959E3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6" creationId="{4C4FB7B9-0939-3E1F-8B19-77E47B6A1A69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7" creationId="{8B115800-093C-6628-6423-68AFF6AB326D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8" creationId="{88AE29BA-2D1B-9801-3877-2493A304D971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9" creationId="{71A01557-7D87-C078-D549-DF9CA5BED3B7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20" creationId="{FD43B113-E37C-783A-4475-E3CE89749DBF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21" creationId="{B43B2D15-229A-910C-C917-1E52730343C5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22" creationId="{D7E1BA86-02F4-E3E3-9A47-844F2BBE82A2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23" creationId="{9CE1A7CA-DAE5-FDD0-41D8-BBF8834FBD79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24" creationId="{22FBDA4B-D93A-6576-7BA8-99266B5A5776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25" creationId="{98D30AEC-4B80-8DAA-B1D3-3AEA9738131B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26" creationId="{BFAF8220-5A08-4D7E-A836-A558F62D7ABE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27" creationId="{F81024DD-A7A1-B4DF-3EDA-77C5A211D960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28" creationId="{29DC2889-00C5-4BAC-895F-091758EC4562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29" creationId="{31ED5182-3815-4DED-07B8-170DE8282AA4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30" creationId="{59D6C99C-EE14-999D-CB50-0B1F07729030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31" creationId="{0A3C37DF-C509-021F-94D1-90B59AB56D4E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32" creationId="{81A0D2CB-3575-41C3-E98A-BD6D8E0674AE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33" creationId="{89B32173-9977-00F9-9F4A-09D24C592DF5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34" creationId="{0F82B232-04E2-20F1-7AEA-00E7A76D5F7B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35" creationId="{A96E91B6-06D0-3B51-C7E1-2F3140ED7929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36" creationId="{79942346-C33F-7B86-F553-0ACF55523629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37" creationId="{8233ACEF-5E77-1807-FE01-C1D6361DE1DB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38" creationId="{683CD198-B1B8-11C5-3624-A56FCF83F53C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39" creationId="{E35DB611-7F87-8F77-59ED-62D362514C23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41" creationId="{8A832BFD-D2C4-A2A5-8950-FFF0000F258C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42" creationId="{19BFD7E0-43D7-2F0A-AA25-FF17AB0DB259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43" creationId="{1362665E-F790-9058-E4FF-3449F4F1B040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44" creationId="{64393D82-413B-D72D-34F6-364769FA0C7A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45" creationId="{8308F67E-4E2E-38DD-A24F-36AC74CB9B6A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46" creationId="{8E4A36E2-22BD-5461-5CE4-ACE30F210DC4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47" creationId="{5467B54A-6757-FA81-4B71-0E8003E646D4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48" creationId="{9FE81613-88BD-D077-A9E9-3E89CE4D6A30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49" creationId="{1DF216C3-DF58-819A-E13B-E510BE85E731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50" creationId="{44FBCFAB-B512-562B-BFD3-7B7B2AAD1D13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51" creationId="{61EBA1BC-0945-8A6B-6F27-87025A58B810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52" creationId="{52A103D0-4E01-C4A2-F0A8-8D577AD8E2AD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53" creationId="{5A85D7B1-1B37-8083-C45A-20D8F649EDF8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54" creationId="{3E2C5322-25C7-C757-B3D7-DBEE455B3E50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55" creationId="{F15A3AD9-3CD1-CEBA-BB96-17F9A23C7EEB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56" creationId="{18B1C9A0-6455-43BC-E9BD-1D05177482E8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57" creationId="{8E4187E7-22CF-F5E2-75A9-CFFDAF44A4C5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58" creationId="{99329F6C-D97A-F4D4-A8FE-524C0060AFA8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59" creationId="{3FF06AB5-E423-339C-C0A2-7F3EA6229EBB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60" creationId="{5E42EA9C-4285-431F-62D2-7DA9B622667E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61" creationId="{93A450D7-C47D-7D09-E1B6-AC1F9835B0D6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62" creationId="{EB29C010-35F0-1CB2-1B64-668FFAADE061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63" creationId="{17FC3D1E-D499-C4F9-7C7A-AD948C10B5A0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64" creationId="{1BB6835A-0203-5C5F-AB76-88B6B7014C0D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65" creationId="{00BBEA8B-11CA-8A21-F663-40D5EFC45A9D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66" creationId="{676DE55E-97E9-D30C-AC75-F368934A4564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67" creationId="{1905B501-C9DD-9984-EC8D-59A26FC2F0C0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68" creationId="{4CA05FC1-671A-AD5B-9610-6F6ADB2467CE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69" creationId="{6EDAD88A-4578-BC44-DF83-AFE1F95A1C66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70" creationId="{AD6620F4-F914-D2E5-A365-4FC3BC35D81C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72" creationId="{DDCDFDE4-86DE-B0D6-A7F1-B4E8400122CE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73" creationId="{CB02E00B-8DFE-A040-F652-DED686D3E353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74" creationId="{9B4ECF68-3D30-77DD-9967-89B19DF28F93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75" creationId="{13B3104E-C3DB-AAB9-F742-D516481ED0D1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76" creationId="{7EEB9E78-4229-1EDB-B5EA-5FF747C189FE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77" creationId="{1F01F304-2294-CFCC-AB5B-BA945AD59828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78" creationId="{20DF3596-06AA-20D5-73AE-79B3585D5DA1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79" creationId="{C2CB8565-7C70-CDA7-E559-FED3E23E4FD6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80" creationId="{D9207B82-6048-0E8B-D5CC-DEC630D0A1FD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81" creationId="{27269176-A1BD-A39F-079B-CAE888C43C59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82" creationId="{0BF0B8B3-6F8A-34E0-1460-87BA4ACECC11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83" creationId="{C4D5AE7F-B610-A357-F5A8-743D067DAE51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84" creationId="{C606E701-B0E2-FFC9-B5FB-F6C263A6C0CE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85" creationId="{D84EFFF8-4064-A8EC-1A6C-1B8AE6A0B1B7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86" creationId="{8E7E50ED-F243-8347-74B5-1091826AA8D7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87" creationId="{7C7F9AD2-860B-4634-8C9E-F65BF9D13EF7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88" creationId="{FC9241BE-3954-7D6D-4AD1-5AEC0B1543D7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89" creationId="{B78F2C71-C270-441E-6748-8B493E2935C0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90" creationId="{0B052C39-5D31-D847-60D6-6908C4A9BE43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91" creationId="{0B9CB6E4-D34B-491D-6EA0-AAC4ADDBC024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92" creationId="{55E0A5F1-ED68-4006-90D2-658BE470CE0B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93" creationId="{D810A251-FBAD-A548-4045-CA38BA5B98A9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94" creationId="{617D47BA-91F0-0E1E-596C-D66BC6AE7621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95" creationId="{F372752E-9553-FDF8-3AC4-DE7DC67B909D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96" creationId="{BC339FF0-28F1-39FE-E5BF-B860BDFD764B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97" creationId="{DC8EDAD2-8305-9BB9-E1CA-5DEE0E99B84F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98" creationId="{B81835FB-327A-2AAF-E461-1968760EF600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99" creationId="{E97D6168-2FBB-6990-F2A0-92FAB70B579A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00" creationId="{C14E885F-D844-13FD-E4B0-B676E07E9E17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01" creationId="{631B62A3-93C7-FCF6-F15E-1F527C571B4A}"/>
          </ac:spMkLst>
        </pc:spChg>
        <pc:spChg chg="add mod">
          <ac:chgData name="Abels, Patrick" userId="ba666de4-0d21-43a6-8e66-51a18aae1b4a" providerId="ADAL" clId="{55913745-C8B5-488E-B03A-C324A6F14D83}" dt="2024-06-17T20:29:46.242" v="123"/>
          <ac:spMkLst>
            <pc:docMk/>
            <pc:sldMk cId="830786865" sldId="293"/>
            <ac:spMk id="102" creationId="{47DF6B0F-492D-CA7A-5E41-4A44C78ED3D9}"/>
          </ac:spMkLst>
        </pc:spChg>
        <pc:graphicFrameChg chg="add mod modGraphic">
          <ac:chgData name="Abels, Patrick" userId="ba666de4-0d21-43a6-8e66-51a18aae1b4a" providerId="ADAL" clId="{55913745-C8B5-488E-B03A-C324A6F14D83}" dt="2024-06-17T20:29:58.190" v="125" actId="113"/>
          <ac:graphicFrameMkLst>
            <pc:docMk/>
            <pc:sldMk cId="830786865" sldId="293"/>
            <ac:graphicFrameMk id="9" creationId="{CBEB0545-AEFB-E456-5C9B-8AB69B98CA4C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29:46.242" v="123"/>
          <ac:graphicFrameMkLst>
            <pc:docMk/>
            <pc:sldMk cId="830786865" sldId="293"/>
            <ac:graphicFrameMk id="40" creationId="{4AD410CC-C35A-B4C8-E165-AFA4A0945EF1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29:46.242" v="123"/>
          <ac:graphicFrameMkLst>
            <pc:docMk/>
            <pc:sldMk cId="830786865" sldId="293"/>
            <ac:graphicFrameMk id="71" creationId="{927083B4-AA83-9FCE-55F2-A46C10025A69}"/>
          </ac:graphicFrameMkLst>
        </pc:graphicFrameChg>
        <pc:picChg chg="add mod">
          <ac:chgData name="Abels, Patrick" userId="ba666de4-0d21-43a6-8e66-51a18aae1b4a" providerId="ADAL" clId="{55913745-C8B5-488E-B03A-C324A6F14D83}" dt="2024-06-17T20:29:46.242" v="123"/>
          <ac:picMkLst>
            <pc:docMk/>
            <pc:sldMk cId="830786865" sldId="293"/>
            <ac:picMk id="4" creationId="{397052F5-E01A-8F66-2C12-742DB0B69FD8}"/>
          </ac:picMkLst>
        </pc:picChg>
        <pc:picChg chg="add mod">
          <ac:chgData name="Abels, Patrick" userId="ba666de4-0d21-43a6-8e66-51a18aae1b4a" providerId="ADAL" clId="{55913745-C8B5-488E-B03A-C324A6F14D83}" dt="2024-06-17T20:29:46.242" v="123"/>
          <ac:picMkLst>
            <pc:docMk/>
            <pc:sldMk cId="830786865" sldId="293"/>
            <ac:picMk id="5" creationId="{2E1C7D11-8D14-25C5-D89F-87D3981907A9}"/>
          </ac:picMkLst>
        </pc:picChg>
        <pc:picChg chg="add mod">
          <ac:chgData name="Abels, Patrick" userId="ba666de4-0d21-43a6-8e66-51a18aae1b4a" providerId="ADAL" clId="{55913745-C8B5-488E-B03A-C324A6F14D83}" dt="2024-06-17T20:29:46.242" v="123"/>
          <ac:picMkLst>
            <pc:docMk/>
            <pc:sldMk cId="830786865" sldId="293"/>
            <ac:picMk id="7" creationId="{966AC73D-5679-DB54-D6D2-2959C0FA82A5}"/>
          </ac:picMkLst>
        </pc:picChg>
        <pc:picChg chg="add mod">
          <ac:chgData name="Abels, Patrick" userId="ba666de4-0d21-43a6-8e66-51a18aae1b4a" providerId="ADAL" clId="{55913745-C8B5-488E-B03A-C324A6F14D83}" dt="2024-06-17T20:29:46.242" v="123"/>
          <ac:picMkLst>
            <pc:docMk/>
            <pc:sldMk cId="830786865" sldId="293"/>
            <ac:picMk id="8" creationId="{28783F97-958F-A174-BBFD-6ED53C77732B}"/>
          </ac:picMkLst>
        </pc:picChg>
      </pc:sldChg>
      <pc:sldChg chg="addSp modSp new mod modAnim">
        <pc:chgData name="Abels, Patrick" userId="ba666de4-0d21-43a6-8e66-51a18aae1b4a" providerId="ADAL" clId="{55913745-C8B5-488E-B03A-C324A6F14D83}" dt="2024-06-17T20:36:08.633" v="336" actId="20577"/>
        <pc:sldMkLst>
          <pc:docMk/>
          <pc:sldMk cId="1355433118" sldId="294"/>
        </pc:sldMkLst>
        <pc:spChg chg="mod">
          <ac:chgData name="Abels, Patrick" userId="ba666de4-0d21-43a6-8e66-51a18aae1b4a" providerId="ADAL" clId="{55913745-C8B5-488E-B03A-C324A6F14D83}" dt="2024-06-17T20:36:08.633" v="336" actId="20577"/>
          <ac:spMkLst>
            <pc:docMk/>
            <pc:sldMk cId="1355433118" sldId="294"/>
            <ac:spMk id="3" creationId="{31DF479F-14F5-FF0D-F5A7-B1A1C6E50AFC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4" creationId="{6785116A-DAB7-0FF1-1226-E08DFDC14E08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9" creationId="{8315DD22-8FA1-5323-0381-DB1CFC7264E1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10" creationId="{9B2FED17-3BA7-1D45-266D-76B52C595D43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11" creationId="{B7BB5389-BD31-1A65-37A6-878DD554D263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16" creationId="{80335652-7E04-2FA0-CE92-E98FA28852C5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17" creationId="{2A4EB80A-3F32-831B-43D0-863A79EC00C6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18" creationId="{6A1899A3-7D75-3AE0-BD84-59B5A251250C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23" creationId="{7F15A83A-FB60-A404-61CC-976ED18936F4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24" creationId="{1AB2F68E-F3CA-0FCC-3747-67FBA73A2E8A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25" creationId="{D633D1D4-7273-F39E-CBDF-FF740B0F4904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26" creationId="{3264F419-D546-1BFD-ED51-196248092B38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27" creationId="{362DD1C1-7694-B75A-B9B1-A7D322A2D0B3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28" creationId="{9C45C6F3-D111-FF4E-C8A2-7AA26771B5BF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29" creationId="{7B348B16-5DB3-836B-E458-9849F140D0DD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30" creationId="{7BC02DB1-E1B3-3177-13E1-191BAD609607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31" creationId="{873297E7-E234-8E0C-C344-8B39753E7865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32" creationId="{EFD5E020-BDBB-02FB-FE60-957836D7251D}"/>
          </ac:spMkLst>
        </pc:spChg>
        <pc:spChg chg="add mod">
          <ac:chgData name="Abels, Patrick" userId="ba666de4-0d21-43a6-8e66-51a18aae1b4a" providerId="ADAL" clId="{55913745-C8B5-488E-B03A-C324A6F14D83}" dt="2024-06-17T20:32:47.525" v="208"/>
          <ac:spMkLst>
            <pc:docMk/>
            <pc:sldMk cId="1355433118" sldId="294"/>
            <ac:spMk id="33" creationId="{0DC51144-89A9-02F9-3080-AEA7E2EA9BD2}"/>
          </ac:spMkLst>
        </pc:spChg>
        <pc:graphicFrameChg chg="add mod">
          <ac:chgData name="Abels, Patrick" userId="ba666de4-0d21-43a6-8e66-51a18aae1b4a" providerId="ADAL" clId="{55913745-C8B5-488E-B03A-C324A6F14D83}" dt="2024-06-17T20:32:47.525" v="208"/>
          <ac:graphicFrameMkLst>
            <pc:docMk/>
            <pc:sldMk cId="1355433118" sldId="294"/>
            <ac:graphicFrameMk id="7" creationId="{7D18143C-0984-2B37-2450-5001C7B6C4A4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2:47.525" v="208"/>
          <ac:graphicFrameMkLst>
            <pc:docMk/>
            <pc:sldMk cId="1355433118" sldId="294"/>
            <ac:graphicFrameMk id="8" creationId="{20618E31-C499-54F9-BD2E-124147516EBC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2:47.525" v="208"/>
          <ac:graphicFrameMkLst>
            <pc:docMk/>
            <pc:sldMk cId="1355433118" sldId="294"/>
            <ac:graphicFrameMk id="14" creationId="{DB688D24-850C-F2BE-E51E-8C89506D8897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2:47.525" v="208"/>
          <ac:graphicFrameMkLst>
            <pc:docMk/>
            <pc:sldMk cId="1355433118" sldId="294"/>
            <ac:graphicFrameMk id="15" creationId="{676F56DF-4C24-E73D-6090-0A0F7D69E1A8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2:47.525" v="208"/>
          <ac:graphicFrameMkLst>
            <pc:docMk/>
            <pc:sldMk cId="1355433118" sldId="294"/>
            <ac:graphicFrameMk id="21" creationId="{432B345A-AA31-313F-E024-1B235D2C8075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2:47.525" v="208"/>
          <ac:graphicFrameMkLst>
            <pc:docMk/>
            <pc:sldMk cId="1355433118" sldId="294"/>
            <ac:graphicFrameMk id="22" creationId="{B993A4C7-22C5-D119-F840-BB9FEAA595FD}"/>
          </ac:graphicFrameMkLst>
        </pc:graphicFrameChg>
        <pc:cxnChg chg="add mod">
          <ac:chgData name="Abels, Patrick" userId="ba666de4-0d21-43a6-8e66-51a18aae1b4a" providerId="ADAL" clId="{55913745-C8B5-488E-B03A-C324A6F14D83}" dt="2024-06-17T20:32:47.525" v="208"/>
          <ac:cxnSpMkLst>
            <pc:docMk/>
            <pc:sldMk cId="1355433118" sldId="294"/>
            <ac:cxnSpMk id="5" creationId="{47452C9B-FD22-B5D1-F528-5FE613A3910B}"/>
          </ac:cxnSpMkLst>
        </pc:cxnChg>
        <pc:cxnChg chg="add mod">
          <ac:chgData name="Abels, Patrick" userId="ba666de4-0d21-43a6-8e66-51a18aae1b4a" providerId="ADAL" clId="{55913745-C8B5-488E-B03A-C324A6F14D83}" dt="2024-06-17T20:32:47.525" v="208"/>
          <ac:cxnSpMkLst>
            <pc:docMk/>
            <pc:sldMk cId="1355433118" sldId="294"/>
            <ac:cxnSpMk id="6" creationId="{5E1C48A0-C90D-D87B-E954-D912C45813B2}"/>
          </ac:cxnSpMkLst>
        </pc:cxnChg>
        <pc:cxnChg chg="add mod">
          <ac:chgData name="Abels, Patrick" userId="ba666de4-0d21-43a6-8e66-51a18aae1b4a" providerId="ADAL" clId="{55913745-C8B5-488E-B03A-C324A6F14D83}" dt="2024-06-17T20:32:47.525" v="208"/>
          <ac:cxnSpMkLst>
            <pc:docMk/>
            <pc:sldMk cId="1355433118" sldId="294"/>
            <ac:cxnSpMk id="12" creationId="{FDBE9E3F-124F-490C-22BF-8860A45B829B}"/>
          </ac:cxnSpMkLst>
        </pc:cxnChg>
        <pc:cxnChg chg="add mod">
          <ac:chgData name="Abels, Patrick" userId="ba666de4-0d21-43a6-8e66-51a18aae1b4a" providerId="ADAL" clId="{55913745-C8B5-488E-B03A-C324A6F14D83}" dt="2024-06-17T20:32:47.525" v="208"/>
          <ac:cxnSpMkLst>
            <pc:docMk/>
            <pc:sldMk cId="1355433118" sldId="294"/>
            <ac:cxnSpMk id="13" creationId="{62D35450-C111-7D05-706A-DA53097B2B67}"/>
          </ac:cxnSpMkLst>
        </pc:cxnChg>
        <pc:cxnChg chg="add mod">
          <ac:chgData name="Abels, Patrick" userId="ba666de4-0d21-43a6-8e66-51a18aae1b4a" providerId="ADAL" clId="{55913745-C8B5-488E-B03A-C324A6F14D83}" dt="2024-06-17T20:32:47.525" v="208"/>
          <ac:cxnSpMkLst>
            <pc:docMk/>
            <pc:sldMk cId="1355433118" sldId="294"/>
            <ac:cxnSpMk id="19" creationId="{1F32091C-EA79-5FEE-C5E8-246EFA3A343E}"/>
          </ac:cxnSpMkLst>
        </pc:cxnChg>
        <pc:cxnChg chg="add mod">
          <ac:chgData name="Abels, Patrick" userId="ba666de4-0d21-43a6-8e66-51a18aae1b4a" providerId="ADAL" clId="{55913745-C8B5-488E-B03A-C324A6F14D83}" dt="2024-06-17T20:32:47.525" v="208"/>
          <ac:cxnSpMkLst>
            <pc:docMk/>
            <pc:sldMk cId="1355433118" sldId="294"/>
            <ac:cxnSpMk id="20" creationId="{947D0BB3-B58E-1A28-9720-B5603FC5D240}"/>
          </ac:cxnSpMkLst>
        </pc:cxnChg>
      </pc:sldChg>
      <pc:sldChg chg="addSp modSp new mod modTransition modAnim">
        <pc:chgData name="Abels, Patrick" userId="ba666de4-0d21-43a6-8e66-51a18aae1b4a" providerId="ADAL" clId="{55913745-C8B5-488E-B03A-C324A6F14D83}" dt="2024-06-17T20:38:22.447" v="355"/>
        <pc:sldMkLst>
          <pc:docMk/>
          <pc:sldMk cId="2153685400" sldId="295"/>
        </pc:sldMkLst>
        <pc:spChg chg="mod">
          <ac:chgData name="Abels, Patrick" userId="ba666de4-0d21-43a6-8e66-51a18aae1b4a" providerId="ADAL" clId="{55913745-C8B5-488E-B03A-C324A6F14D83}" dt="2024-06-17T20:36:28.917" v="343" actId="20577"/>
          <ac:spMkLst>
            <pc:docMk/>
            <pc:sldMk cId="2153685400" sldId="295"/>
            <ac:spMk id="3" creationId="{5F3DA4A0-BDA3-844E-168B-0B3C74045A02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4" creationId="{C4B69F06-5A2E-6ED9-898B-41073B7F9E95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9" creationId="{9244BC91-2079-1ADD-3B79-DFCC0D4511C8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10" creationId="{C9111A61-56FE-AB5C-689B-56DE1C617176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11" creationId="{08D05936-EC80-BB53-1618-F1AC5E3FDC1B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16" creationId="{81B8D7CC-1820-34F9-7641-AB61B227E6D4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17" creationId="{E9065F24-4790-E574-DE3B-1E9A81522740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18" creationId="{3BF8A850-70FE-1213-9AFE-ACEE2C0A39E4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23" creationId="{178B73A0-3168-0241-E9FB-CFD55A9350D5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24" creationId="{20C15E09-25B3-62B5-72CD-FA3C5F17D123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25" creationId="{3EC4D8A4-1102-47B3-DB5C-E1D9239F48C0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26" creationId="{D1AA727A-3B8F-8A84-18E5-70F0CF358E4A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27" creationId="{3F707026-B094-F845-B614-9EB9F6C8E6AA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28" creationId="{37D830D8-A064-65A4-402D-6AF980DD3B6D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29" creationId="{31D07F5C-E055-8192-E1DF-C4A73BEB55C8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30" creationId="{B7158A75-E98A-0923-888C-2946931212BD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31" creationId="{1D0456C2-B2AC-2786-E8A5-EA10DE9952B3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32" creationId="{59F71FB4-04DD-3A50-4978-69EBE346BA4F}"/>
          </ac:spMkLst>
        </pc:spChg>
        <pc:spChg chg="add mod">
          <ac:chgData name="Abels, Patrick" userId="ba666de4-0d21-43a6-8e66-51a18aae1b4a" providerId="ADAL" clId="{55913745-C8B5-488E-B03A-C324A6F14D83}" dt="2024-06-17T20:33:30.456" v="214"/>
          <ac:spMkLst>
            <pc:docMk/>
            <pc:sldMk cId="2153685400" sldId="295"/>
            <ac:spMk id="33" creationId="{74E99A27-9515-8DF7-032A-F99BCCC994C4}"/>
          </ac:spMkLst>
        </pc:spChg>
        <pc:graphicFrameChg chg="add mod">
          <ac:chgData name="Abels, Patrick" userId="ba666de4-0d21-43a6-8e66-51a18aae1b4a" providerId="ADAL" clId="{55913745-C8B5-488E-B03A-C324A6F14D83}" dt="2024-06-17T20:33:30.456" v="214"/>
          <ac:graphicFrameMkLst>
            <pc:docMk/>
            <pc:sldMk cId="2153685400" sldId="295"/>
            <ac:graphicFrameMk id="7" creationId="{1BED74D0-6260-68B9-7822-C8A873C86631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3:30.456" v="214"/>
          <ac:graphicFrameMkLst>
            <pc:docMk/>
            <pc:sldMk cId="2153685400" sldId="295"/>
            <ac:graphicFrameMk id="8" creationId="{4CFB8DC9-AB4E-41A2-5A85-508CA716D451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3:30.456" v="214"/>
          <ac:graphicFrameMkLst>
            <pc:docMk/>
            <pc:sldMk cId="2153685400" sldId="295"/>
            <ac:graphicFrameMk id="14" creationId="{66FAAD92-91DA-97B3-EEA2-1909C39A6C1B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3:30.456" v="214"/>
          <ac:graphicFrameMkLst>
            <pc:docMk/>
            <pc:sldMk cId="2153685400" sldId="295"/>
            <ac:graphicFrameMk id="15" creationId="{B87D2D68-2CA8-7649-9D6D-D131E75D1FF6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3:30.456" v="214"/>
          <ac:graphicFrameMkLst>
            <pc:docMk/>
            <pc:sldMk cId="2153685400" sldId="295"/>
            <ac:graphicFrameMk id="21" creationId="{B3B35140-A71C-95ED-8C8D-E29205F9C48F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3:30.456" v="214"/>
          <ac:graphicFrameMkLst>
            <pc:docMk/>
            <pc:sldMk cId="2153685400" sldId="295"/>
            <ac:graphicFrameMk id="22" creationId="{384ECC56-FE82-316D-A172-FF4B3C403970}"/>
          </ac:graphicFrameMkLst>
        </pc:graphicFrameChg>
        <pc:cxnChg chg="add mod">
          <ac:chgData name="Abels, Patrick" userId="ba666de4-0d21-43a6-8e66-51a18aae1b4a" providerId="ADAL" clId="{55913745-C8B5-488E-B03A-C324A6F14D83}" dt="2024-06-17T20:33:30.456" v="214"/>
          <ac:cxnSpMkLst>
            <pc:docMk/>
            <pc:sldMk cId="2153685400" sldId="295"/>
            <ac:cxnSpMk id="5" creationId="{4D6B783A-65BB-BFD4-D9FE-450BEE077BFD}"/>
          </ac:cxnSpMkLst>
        </pc:cxnChg>
        <pc:cxnChg chg="add mod">
          <ac:chgData name="Abels, Patrick" userId="ba666de4-0d21-43a6-8e66-51a18aae1b4a" providerId="ADAL" clId="{55913745-C8B5-488E-B03A-C324A6F14D83}" dt="2024-06-17T20:33:30.456" v="214"/>
          <ac:cxnSpMkLst>
            <pc:docMk/>
            <pc:sldMk cId="2153685400" sldId="295"/>
            <ac:cxnSpMk id="6" creationId="{5EB5C0AB-B25A-8540-3B17-3808CD2ACC19}"/>
          </ac:cxnSpMkLst>
        </pc:cxnChg>
        <pc:cxnChg chg="add mod">
          <ac:chgData name="Abels, Patrick" userId="ba666de4-0d21-43a6-8e66-51a18aae1b4a" providerId="ADAL" clId="{55913745-C8B5-488E-B03A-C324A6F14D83}" dt="2024-06-17T20:33:30.456" v="214"/>
          <ac:cxnSpMkLst>
            <pc:docMk/>
            <pc:sldMk cId="2153685400" sldId="295"/>
            <ac:cxnSpMk id="12" creationId="{A3A1151C-BB78-2678-CA6A-9B05EA68EF0A}"/>
          </ac:cxnSpMkLst>
        </pc:cxnChg>
        <pc:cxnChg chg="add mod">
          <ac:chgData name="Abels, Patrick" userId="ba666de4-0d21-43a6-8e66-51a18aae1b4a" providerId="ADAL" clId="{55913745-C8B5-488E-B03A-C324A6F14D83}" dt="2024-06-17T20:33:30.456" v="214"/>
          <ac:cxnSpMkLst>
            <pc:docMk/>
            <pc:sldMk cId="2153685400" sldId="295"/>
            <ac:cxnSpMk id="13" creationId="{9300FDCB-8066-7A5E-21CC-26F434F6E2A8}"/>
          </ac:cxnSpMkLst>
        </pc:cxnChg>
        <pc:cxnChg chg="add mod">
          <ac:chgData name="Abels, Patrick" userId="ba666de4-0d21-43a6-8e66-51a18aae1b4a" providerId="ADAL" clId="{55913745-C8B5-488E-B03A-C324A6F14D83}" dt="2024-06-17T20:33:30.456" v="214"/>
          <ac:cxnSpMkLst>
            <pc:docMk/>
            <pc:sldMk cId="2153685400" sldId="295"/>
            <ac:cxnSpMk id="19" creationId="{045B16BC-4CA0-AE1C-473A-5F034EB6CB32}"/>
          </ac:cxnSpMkLst>
        </pc:cxnChg>
        <pc:cxnChg chg="add mod">
          <ac:chgData name="Abels, Patrick" userId="ba666de4-0d21-43a6-8e66-51a18aae1b4a" providerId="ADAL" clId="{55913745-C8B5-488E-B03A-C324A6F14D83}" dt="2024-06-17T20:33:30.456" v="214"/>
          <ac:cxnSpMkLst>
            <pc:docMk/>
            <pc:sldMk cId="2153685400" sldId="295"/>
            <ac:cxnSpMk id="20" creationId="{27D1CE92-71D1-72E0-C162-9CE0BBC47852}"/>
          </ac:cxnSpMkLst>
        </pc:cxnChg>
      </pc:sldChg>
      <pc:sldChg chg="addSp modSp add mod modTransition modAnim">
        <pc:chgData name="Abels, Patrick" userId="ba666de4-0d21-43a6-8e66-51a18aae1b4a" providerId="ADAL" clId="{55913745-C8B5-488E-B03A-C324A6F14D83}" dt="2024-06-17T20:38:22.447" v="355"/>
        <pc:sldMkLst>
          <pc:docMk/>
          <pc:sldMk cId="23836758" sldId="296"/>
        </pc:sldMkLst>
        <pc:spChg chg="mod">
          <ac:chgData name="Abels, Patrick" userId="ba666de4-0d21-43a6-8e66-51a18aae1b4a" providerId="ADAL" clId="{55913745-C8B5-488E-B03A-C324A6F14D83}" dt="2024-06-17T20:36:37.087" v="347" actId="20577"/>
          <ac:spMkLst>
            <pc:docMk/>
            <pc:sldMk cId="23836758" sldId="296"/>
            <ac:spMk id="3" creationId="{5F3DA4A0-BDA3-844E-168B-0B3C74045A02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4" creationId="{D0BA8D5F-E5C1-2218-0FC9-3F604BAA3798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9" creationId="{5D0CF928-4458-CCAE-DB80-7C6343924F82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10" creationId="{757DF6E8-87D9-3EE0-1FF1-CA1DC08D1424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11" creationId="{F206E203-F06F-961C-0099-A865E862AD56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16" creationId="{F8C7A320-1117-5A01-AA5E-AEC8869D9574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17" creationId="{27BB168F-AD6A-466D-4058-D21B84C3FD4E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18" creationId="{5CB85023-39C4-AA82-B8D1-2BA39D14FDD8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23" creationId="{1070BA9A-9B73-5549-3A39-97D98481F9B7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24" creationId="{B9A11C24-9B6D-21F6-55CE-6A450C8A2110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25" creationId="{53563028-F5C5-025C-E69A-1A6BF8820EB7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26" creationId="{16FA76A1-D8C5-8177-5461-9B44B60CFC32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27" creationId="{F8C77AD6-FE49-3014-5787-18DB16B8040D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28" creationId="{48F554B7-2633-16BE-F81B-3B5DAA073B81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29" creationId="{6AF6766F-CFE3-65FC-96BD-A4411F807A49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30" creationId="{134D8BCB-94DA-1483-DDD8-3FA723623245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31" creationId="{56BE047C-1BE9-3252-2CA2-57C74F6125F7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32" creationId="{F0A7F975-9F1D-BF33-32F2-AA8B388D9CC6}"/>
          </ac:spMkLst>
        </pc:spChg>
        <pc:spChg chg="add mod">
          <ac:chgData name="Abels, Patrick" userId="ba666de4-0d21-43a6-8e66-51a18aae1b4a" providerId="ADAL" clId="{55913745-C8B5-488E-B03A-C324A6F14D83}" dt="2024-06-17T20:33:47.955" v="223"/>
          <ac:spMkLst>
            <pc:docMk/>
            <pc:sldMk cId="23836758" sldId="296"/>
            <ac:spMk id="33" creationId="{EEE61CEF-21BA-2BDF-13AE-04464EFF239F}"/>
          </ac:spMkLst>
        </pc:spChg>
        <pc:graphicFrameChg chg="add mod">
          <ac:chgData name="Abels, Patrick" userId="ba666de4-0d21-43a6-8e66-51a18aae1b4a" providerId="ADAL" clId="{55913745-C8B5-488E-B03A-C324A6F14D83}" dt="2024-06-17T20:33:47.955" v="223"/>
          <ac:graphicFrameMkLst>
            <pc:docMk/>
            <pc:sldMk cId="23836758" sldId="296"/>
            <ac:graphicFrameMk id="7" creationId="{011298F4-1609-0D95-8298-D058023AC29A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3:47.955" v="223"/>
          <ac:graphicFrameMkLst>
            <pc:docMk/>
            <pc:sldMk cId="23836758" sldId="296"/>
            <ac:graphicFrameMk id="8" creationId="{65504F4A-E38B-2AFE-B627-ECAD9D21D413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3:47.955" v="223"/>
          <ac:graphicFrameMkLst>
            <pc:docMk/>
            <pc:sldMk cId="23836758" sldId="296"/>
            <ac:graphicFrameMk id="14" creationId="{DDA9F867-75A9-35EA-E839-331E72830878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3:47.955" v="223"/>
          <ac:graphicFrameMkLst>
            <pc:docMk/>
            <pc:sldMk cId="23836758" sldId="296"/>
            <ac:graphicFrameMk id="15" creationId="{D7B31D27-AD4E-F329-AD7F-AF1CF1057582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3:47.955" v="223"/>
          <ac:graphicFrameMkLst>
            <pc:docMk/>
            <pc:sldMk cId="23836758" sldId="296"/>
            <ac:graphicFrameMk id="21" creationId="{7D44F745-55FA-79B4-F9F3-E7C71FDCF372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3:47.955" v="223"/>
          <ac:graphicFrameMkLst>
            <pc:docMk/>
            <pc:sldMk cId="23836758" sldId="296"/>
            <ac:graphicFrameMk id="22" creationId="{64CAA1B3-7330-4F66-BD65-9379AD155AF1}"/>
          </ac:graphicFrameMkLst>
        </pc:graphicFrameChg>
        <pc:cxnChg chg="add mod">
          <ac:chgData name="Abels, Patrick" userId="ba666de4-0d21-43a6-8e66-51a18aae1b4a" providerId="ADAL" clId="{55913745-C8B5-488E-B03A-C324A6F14D83}" dt="2024-06-17T20:33:47.955" v="223"/>
          <ac:cxnSpMkLst>
            <pc:docMk/>
            <pc:sldMk cId="23836758" sldId="296"/>
            <ac:cxnSpMk id="5" creationId="{104FC356-C6E2-C21D-83AC-9FF8BC313B9E}"/>
          </ac:cxnSpMkLst>
        </pc:cxnChg>
        <pc:cxnChg chg="add mod">
          <ac:chgData name="Abels, Patrick" userId="ba666de4-0d21-43a6-8e66-51a18aae1b4a" providerId="ADAL" clId="{55913745-C8B5-488E-B03A-C324A6F14D83}" dt="2024-06-17T20:33:47.955" v="223"/>
          <ac:cxnSpMkLst>
            <pc:docMk/>
            <pc:sldMk cId="23836758" sldId="296"/>
            <ac:cxnSpMk id="6" creationId="{C95FD846-C9EC-86D5-CA98-7FB05700C415}"/>
          </ac:cxnSpMkLst>
        </pc:cxnChg>
        <pc:cxnChg chg="add mod">
          <ac:chgData name="Abels, Patrick" userId="ba666de4-0d21-43a6-8e66-51a18aae1b4a" providerId="ADAL" clId="{55913745-C8B5-488E-B03A-C324A6F14D83}" dt="2024-06-17T20:33:47.955" v="223"/>
          <ac:cxnSpMkLst>
            <pc:docMk/>
            <pc:sldMk cId="23836758" sldId="296"/>
            <ac:cxnSpMk id="12" creationId="{90D85D21-EEFC-1B41-8024-D03E7EF8FCEC}"/>
          </ac:cxnSpMkLst>
        </pc:cxnChg>
        <pc:cxnChg chg="add mod">
          <ac:chgData name="Abels, Patrick" userId="ba666de4-0d21-43a6-8e66-51a18aae1b4a" providerId="ADAL" clId="{55913745-C8B5-488E-B03A-C324A6F14D83}" dt="2024-06-17T20:33:47.955" v="223"/>
          <ac:cxnSpMkLst>
            <pc:docMk/>
            <pc:sldMk cId="23836758" sldId="296"/>
            <ac:cxnSpMk id="13" creationId="{74E22D2F-EFB0-2B7E-313C-3A7193DA546D}"/>
          </ac:cxnSpMkLst>
        </pc:cxnChg>
        <pc:cxnChg chg="add mod">
          <ac:chgData name="Abels, Patrick" userId="ba666de4-0d21-43a6-8e66-51a18aae1b4a" providerId="ADAL" clId="{55913745-C8B5-488E-B03A-C324A6F14D83}" dt="2024-06-17T20:33:47.955" v="223"/>
          <ac:cxnSpMkLst>
            <pc:docMk/>
            <pc:sldMk cId="23836758" sldId="296"/>
            <ac:cxnSpMk id="19" creationId="{96AF9FD3-2860-3DB0-EB4F-5050A60A8FF7}"/>
          </ac:cxnSpMkLst>
        </pc:cxnChg>
        <pc:cxnChg chg="add mod">
          <ac:chgData name="Abels, Patrick" userId="ba666de4-0d21-43a6-8e66-51a18aae1b4a" providerId="ADAL" clId="{55913745-C8B5-488E-B03A-C324A6F14D83}" dt="2024-06-17T20:33:47.955" v="223"/>
          <ac:cxnSpMkLst>
            <pc:docMk/>
            <pc:sldMk cId="23836758" sldId="296"/>
            <ac:cxnSpMk id="20" creationId="{21BBF91E-4931-436F-33F4-6003F0F6A30B}"/>
          </ac:cxnSpMkLst>
        </pc:cxnChg>
      </pc:sldChg>
      <pc:sldChg chg="addSp modSp add mod modTransition modAnim">
        <pc:chgData name="Abels, Patrick" userId="ba666de4-0d21-43a6-8e66-51a18aae1b4a" providerId="ADAL" clId="{55913745-C8B5-488E-B03A-C324A6F14D83}" dt="2024-06-17T20:38:22.447" v="355"/>
        <pc:sldMkLst>
          <pc:docMk/>
          <pc:sldMk cId="3985092276" sldId="297"/>
        </pc:sldMkLst>
        <pc:spChg chg="mod">
          <ac:chgData name="Abels, Patrick" userId="ba666de4-0d21-43a6-8e66-51a18aae1b4a" providerId="ADAL" clId="{55913745-C8B5-488E-B03A-C324A6F14D83}" dt="2024-06-17T20:36:42.720" v="350" actId="20577"/>
          <ac:spMkLst>
            <pc:docMk/>
            <pc:sldMk cId="3985092276" sldId="297"/>
            <ac:spMk id="3" creationId="{5F3DA4A0-BDA3-844E-168B-0B3C74045A02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4" creationId="{8797BE87-D1A0-B595-41D2-D80DFB46296B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9" creationId="{12B1A597-5198-6DA9-988C-43FE8BA64AF3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10" creationId="{BC110807-F364-0699-456D-22869B1AC8A0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11" creationId="{EE69BF1E-0FD1-CD54-988B-D4B21EFBE786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16" creationId="{15FE83D4-1C1A-2F16-C454-9EEEEAB58871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17" creationId="{A8CA3E4D-EBEB-0071-5151-59D981289B53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18" creationId="{7B42F3B9-57A2-48A1-C734-C7D4977A4B15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23" creationId="{27668FCB-A5F9-730C-8363-A8C4A975AF51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24" creationId="{418E1F75-5B9C-D044-B881-99B6CC24E4D8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25" creationId="{A35D4AFB-F8C5-6B5C-4EC5-958125F49EC8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26" creationId="{FD4B7764-C6F7-11F0-F806-CDE9152C6D55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27" creationId="{3C04F426-E566-A819-EAFC-1D74DA7DE53E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28" creationId="{FDB07734-3AB4-04DB-4D70-9DED21E4C616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29" creationId="{D26D40D0-09A0-A893-65CE-0B7AF80699DD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30" creationId="{97F8B1B1-1818-6AF5-95A2-1AA6F0E6758D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31" creationId="{81842CFC-4124-D748-71F4-15C7E58CF066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32" creationId="{CEEADA96-B26E-F0C2-D853-40EF1DD397C1}"/>
          </ac:spMkLst>
        </pc:spChg>
        <pc:spChg chg="add mod">
          <ac:chgData name="Abels, Patrick" userId="ba666de4-0d21-43a6-8e66-51a18aae1b4a" providerId="ADAL" clId="{55913745-C8B5-488E-B03A-C324A6F14D83}" dt="2024-06-17T20:34:00.345" v="232"/>
          <ac:spMkLst>
            <pc:docMk/>
            <pc:sldMk cId="3985092276" sldId="297"/>
            <ac:spMk id="33" creationId="{2BA1FDD8-38B8-E947-9205-5A9A3719F9C7}"/>
          </ac:spMkLst>
        </pc:spChg>
        <pc:graphicFrameChg chg="add mod">
          <ac:chgData name="Abels, Patrick" userId="ba666de4-0d21-43a6-8e66-51a18aae1b4a" providerId="ADAL" clId="{55913745-C8B5-488E-B03A-C324A6F14D83}" dt="2024-06-17T20:34:00.345" v="232"/>
          <ac:graphicFrameMkLst>
            <pc:docMk/>
            <pc:sldMk cId="3985092276" sldId="297"/>
            <ac:graphicFrameMk id="7" creationId="{BC4355A6-1B74-FDC5-66F1-AB3F0B58695A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4:00.345" v="232"/>
          <ac:graphicFrameMkLst>
            <pc:docMk/>
            <pc:sldMk cId="3985092276" sldId="297"/>
            <ac:graphicFrameMk id="8" creationId="{A186534C-33C1-336B-594C-476D50E51CD7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4:00.345" v="232"/>
          <ac:graphicFrameMkLst>
            <pc:docMk/>
            <pc:sldMk cId="3985092276" sldId="297"/>
            <ac:graphicFrameMk id="14" creationId="{B5F32D32-0BD1-831D-FC54-96DD35C2A57E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4:00.345" v="232"/>
          <ac:graphicFrameMkLst>
            <pc:docMk/>
            <pc:sldMk cId="3985092276" sldId="297"/>
            <ac:graphicFrameMk id="15" creationId="{68CF20E5-EA1F-7DF8-C6D0-DA6E62E1B071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4:00.345" v="232"/>
          <ac:graphicFrameMkLst>
            <pc:docMk/>
            <pc:sldMk cId="3985092276" sldId="297"/>
            <ac:graphicFrameMk id="21" creationId="{633DD06D-53B3-F7DF-CBBB-2810D263C63A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4:00.345" v="232"/>
          <ac:graphicFrameMkLst>
            <pc:docMk/>
            <pc:sldMk cId="3985092276" sldId="297"/>
            <ac:graphicFrameMk id="22" creationId="{C9BE0747-AD23-9036-E7B6-F756ACD383C2}"/>
          </ac:graphicFrameMkLst>
        </pc:graphicFrameChg>
        <pc:cxnChg chg="add mod">
          <ac:chgData name="Abels, Patrick" userId="ba666de4-0d21-43a6-8e66-51a18aae1b4a" providerId="ADAL" clId="{55913745-C8B5-488E-B03A-C324A6F14D83}" dt="2024-06-17T20:34:00.345" v="232"/>
          <ac:cxnSpMkLst>
            <pc:docMk/>
            <pc:sldMk cId="3985092276" sldId="297"/>
            <ac:cxnSpMk id="5" creationId="{15A33B67-7B5B-0FA3-97D3-54D4618A45FF}"/>
          </ac:cxnSpMkLst>
        </pc:cxnChg>
        <pc:cxnChg chg="add mod">
          <ac:chgData name="Abels, Patrick" userId="ba666de4-0d21-43a6-8e66-51a18aae1b4a" providerId="ADAL" clId="{55913745-C8B5-488E-B03A-C324A6F14D83}" dt="2024-06-17T20:34:00.345" v="232"/>
          <ac:cxnSpMkLst>
            <pc:docMk/>
            <pc:sldMk cId="3985092276" sldId="297"/>
            <ac:cxnSpMk id="6" creationId="{6A9BCD7F-959D-8065-3802-86CFAA2B785F}"/>
          </ac:cxnSpMkLst>
        </pc:cxnChg>
        <pc:cxnChg chg="add mod">
          <ac:chgData name="Abels, Patrick" userId="ba666de4-0d21-43a6-8e66-51a18aae1b4a" providerId="ADAL" clId="{55913745-C8B5-488E-B03A-C324A6F14D83}" dt="2024-06-17T20:34:00.345" v="232"/>
          <ac:cxnSpMkLst>
            <pc:docMk/>
            <pc:sldMk cId="3985092276" sldId="297"/>
            <ac:cxnSpMk id="12" creationId="{769FF72E-4901-68CC-E711-41546F105A0C}"/>
          </ac:cxnSpMkLst>
        </pc:cxnChg>
        <pc:cxnChg chg="add mod">
          <ac:chgData name="Abels, Patrick" userId="ba666de4-0d21-43a6-8e66-51a18aae1b4a" providerId="ADAL" clId="{55913745-C8B5-488E-B03A-C324A6F14D83}" dt="2024-06-17T20:34:00.345" v="232"/>
          <ac:cxnSpMkLst>
            <pc:docMk/>
            <pc:sldMk cId="3985092276" sldId="297"/>
            <ac:cxnSpMk id="13" creationId="{B183EE9A-EB87-8262-B6EA-68F85634E580}"/>
          </ac:cxnSpMkLst>
        </pc:cxnChg>
        <pc:cxnChg chg="add mod">
          <ac:chgData name="Abels, Patrick" userId="ba666de4-0d21-43a6-8e66-51a18aae1b4a" providerId="ADAL" clId="{55913745-C8B5-488E-B03A-C324A6F14D83}" dt="2024-06-17T20:34:00.345" v="232"/>
          <ac:cxnSpMkLst>
            <pc:docMk/>
            <pc:sldMk cId="3985092276" sldId="297"/>
            <ac:cxnSpMk id="19" creationId="{606A3377-FEB3-A83D-2BF2-E6E2E6C3B6D8}"/>
          </ac:cxnSpMkLst>
        </pc:cxnChg>
        <pc:cxnChg chg="add mod">
          <ac:chgData name="Abels, Patrick" userId="ba666de4-0d21-43a6-8e66-51a18aae1b4a" providerId="ADAL" clId="{55913745-C8B5-488E-B03A-C324A6F14D83}" dt="2024-06-17T20:34:00.345" v="232"/>
          <ac:cxnSpMkLst>
            <pc:docMk/>
            <pc:sldMk cId="3985092276" sldId="297"/>
            <ac:cxnSpMk id="20" creationId="{5986533F-2A00-1A4C-C83F-C1F6B1009D37}"/>
          </ac:cxnSpMkLst>
        </pc:cxnChg>
      </pc:sldChg>
      <pc:sldChg chg="addSp modSp add mod modTransition modAnim">
        <pc:chgData name="Abels, Patrick" userId="ba666de4-0d21-43a6-8e66-51a18aae1b4a" providerId="ADAL" clId="{55913745-C8B5-488E-B03A-C324A6F14D83}" dt="2024-06-17T20:38:22.447" v="355"/>
        <pc:sldMkLst>
          <pc:docMk/>
          <pc:sldMk cId="3736931127" sldId="298"/>
        </pc:sldMkLst>
        <pc:spChg chg="mod">
          <ac:chgData name="Abels, Patrick" userId="ba666de4-0d21-43a6-8e66-51a18aae1b4a" providerId="ADAL" clId="{55913745-C8B5-488E-B03A-C324A6F14D83}" dt="2024-06-17T20:36:47.982" v="353" actId="20577"/>
          <ac:spMkLst>
            <pc:docMk/>
            <pc:sldMk cId="3736931127" sldId="298"/>
            <ac:spMk id="3" creationId="{5F3DA4A0-BDA3-844E-168B-0B3C74045A02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4" creationId="{C732BF39-0E74-7C4B-EDA5-64DF646E2037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9" creationId="{79E1E14D-9DCB-3496-52AE-0B50F30B7184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10" creationId="{3713678B-BEEA-D229-3950-D73C8B255094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11" creationId="{1423C65C-F7D3-908D-5B77-4D8ABB8D5D0D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16" creationId="{0D859675-F586-B3AB-1713-5331D9C7D55D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17" creationId="{1A47124D-B462-DB10-25F0-A0E70EBA4B43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18" creationId="{BB96FDAD-B66B-3B2C-976D-D2FBB0B6BDBD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23" creationId="{3A3F6FD8-C414-B10E-A921-AA91510E69BD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24" creationId="{F9F12C71-B35D-3FBD-CE35-6B0AEBD7D3A2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25" creationId="{BB54D278-DEAE-0D03-68C8-42CEF8B55A6C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26" creationId="{53C657D1-5C07-F80D-1863-92F76346CB9D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27" creationId="{DFBA6808-0994-67A9-1251-D2494D849C21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28" creationId="{DFF2F40B-4689-C09C-9DC5-FC98778C1574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29" creationId="{4FF24D35-5D76-43FC-D4A3-1448069501D5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30" creationId="{8B7302E3-7263-78E6-5BE1-93AC58229290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31" creationId="{36508EFD-5497-DF88-B4C2-1CE12E199CE6}"/>
          </ac:spMkLst>
        </pc:spChg>
        <pc:spChg chg="add mod">
          <ac:chgData name="Abels, Patrick" userId="ba666de4-0d21-43a6-8e66-51a18aae1b4a" providerId="ADAL" clId="{55913745-C8B5-488E-B03A-C324A6F14D83}" dt="2024-06-17T20:34:11.177" v="241"/>
          <ac:spMkLst>
            <pc:docMk/>
            <pc:sldMk cId="3736931127" sldId="298"/>
            <ac:spMk id="32" creationId="{3BF3DE60-8FB4-9870-D0D0-773275E42058}"/>
          </ac:spMkLst>
        </pc:spChg>
        <pc:graphicFrameChg chg="add mod">
          <ac:chgData name="Abels, Patrick" userId="ba666de4-0d21-43a6-8e66-51a18aae1b4a" providerId="ADAL" clId="{55913745-C8B5-488E-B03A-C324A6F14D83}" dt="2024-06-17T20:34:11.177" v="241"/>
          <ac:graphicFrameMkLst>
            <pc:docMk/>
            <pc:sldMk cId="3736931127" sldId="298"/>
            <ac:graphicFrameMk id="7" creationId="{42B02015-9A69-2CCC-EF8F-F1F82B8BF53A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4:11.177" v="241"/>
          <ac:graphicFrameMkLst>
            <pc:docMk/>
            <pc:sldMk cId="3736931127" sldId="298"/>
            <ac:graphicFrameMk id="8" creationId="{A95C046B-CF07-9F13-4C7B-FFAEF603B25B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4:11.177" v="241"/>
          <ac:graphicFrameMkLst>
            <pc:docMk/>
            <pc:sldMk cId="3736931127" sldId="298"/>
            <ac:graphicFrameMk id="14" creationId="{E3AFD1CB-2AFB-616F-271B-A5676E020112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4:11.177" v="241"/>
          <ac:graphicFrameMkLst>
            <pc:docMk/>
            <pc:sldMk cId="3736931127" sldId="298"/>
            <ac:graphicFrameMk id="15" creationId="{60DD0CE7-9FF9-8601-1B91-F988FCA7254A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4:11.177" v="241"/>
          <ac:graphicFrameMkLst>
            <pc:docMk/>
            <pc:sldMk cId="3736931127" sldId="298"/>
            <ac:graphicFrameMk id="21" creationId="{856A5D67-2BA1-98AD-4F42-B9B424F8C20C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4:11.177" v="241"/>
          <ac:graphicFrameMkLst>
            <pc:docMk/>
            <pc:sldMk cId="3736931127" sldId="298"/>
            <ac:graphicFrameMk id="22" creationId="{0D050352-A927-5851-B2F0-CE8238FCD9B1}"/>
          </ac:graphicFrameMkLst>
        </pc:graphicFrameChg>
        <pc:cxnChg chg="add mod">
          <ac:chgData name="Abels, Patrick" userId="ba666de4-0d21-43a6-8e66-51a18aae1b4a" providerId="ADAL" clId="{55913745-C8B5-488E-B03A-C324A6F14D83}" dt="2024-06-17T20:34:11.177" v="241"/>
          <ac:cxnSpMkLst>
            <pc:docMk/>
            <pc:sldMk cId="3736931127" sldId="298"/>
            <ac:cxnSpMk id="5" creationId="{29E357E0-BC83-82C1-58C8-B735F99C12F0}"/>
          </ac:cxnSpMkLst>
        </pc:cxnChg>
        <pc:cxnChg chg="add mod">
          <ac:chgData name="Abels, Patrick" userId="ba666de4-0d21-43a6-8e66-51a18aae1b4a" providerId="ADAL" clId="{55913745-C8B5-488E-B03A-C324A6F14D83}" dt="2024-06-17T20:34:11.177" v="241"/>
          <ac:cxnSpMkLst>
            <pc:docMk/>
            <pc:sldMk cId="3736931127" sldId="298"/>
            <ac:cxnSpMk id="6" creationId="{FA595181-1B18-8850-446C-39578F6D1A37}"/>
          </ac:cxnSpMkLst>
        </pc:cxnChg>
        <pc:cxnChg chg="add mod">
          <ac:chgData name="Abels, Patrick" userId="ba666de4-0d21-43a6-8e66-51a18aae1b4a" providerId="ADAL" clId="{55913745-C8B5-488E-B03A-C324A6F14D83}" dt="2024-06-17T20:34:11.177" v="241"/>
          <ac:cxnSpMkLst>
            <pc:docMk/>
            <pc:sldMk cId="3736931127" sldId="298"/>
            <ac:cxnSpMk id="12" creationId="{1CF2B311-0D5F-45FE-11BB-024926CFA1E9}"/>
          </ac:cxnSpMkLst>
        </pc:cxnChg>
        <pc:cxnChg chg="add mod">
          <ac:chgData name="Abels, Patrick" userId="ba666de4-0d21-43a6-8e66-51a18aae1b4a" providerId="ADAL" clId="{55913745-C8B5-488E-B03A-C324A6F14D83}" dt="2024-06-17T20:34:11.177" v="241"/>
          <ac:cxnSpMkLst>
            <pc:docMk/>
            <pc:sldMk cId="3736931127" sldId="298"/>
            <ac:cxnSpMk id="13" creationId="{7F490548-EA0B-8E2F-7BC0-C6E73FC06B22}"/>
          </ac:cxnSpMkLst>
        </pc:cxnChg>
        <pc:cxnChg chg="add mod">
          <ac:chgData name="Abels, Patrick" userId="ba666de4-0d21-43a6-8e66-51a18aae1b4a" providerId="ADAL" clId="{55913745-C8B5-488E-B03A-C324A6F14D83}" dt="2024-06-17T20:34:11.177" v="241"/>
          <ac:cxnSpMkLst>
            <pc:docMk/>
            <pc:sldMk cId="3736931127" sldId="298"/>
            <ac:cxnSpMk id="19" creationId="{1ED877A1-0088-F03F-2699-2745339CECC0}"/>
          </ac:cxnSpMkLst>
        </pc:cxnChg>
        <pc:cxnChg chg="add mod">
          <ac:chgData name="Abels, Patrick" userId="ba666de4-0d21-43a6-8e66-51a18aae1b4a" providerId="ADAL" clId="{55913745-C8B5-488E-B03A-C324A6F14D83}" dt="2024-06-17T20:34:11.177" v="241"/>
          <ac:cxnSpMkLst>
            <pc:docMk/>
            <pc:sldMk cId="3736931127" sldId="298"/>
            <ac:cxnSpMk id="20" creationId="{C657A20B-70FD-E8A8-ADBA-FE124AE9024E}"/>
          </ac:cxnSpMkLst>
        </pc:cxnChg>
      </pc:sldChg>
      <pc:sldChg chg="addSp modSp add mod modTransition">
        <pc:chgData name="Abels, Patrick" userId="ba666de4-0d21-43a6-8e66-51a18aae1b4a" providerId="ADAL" clId="{55913745-C8B5-488E-B03A-C324A6F14D83}" dt="2024-06-17T20:38:22.447" v="355"/>
        <pc:sldMkLst>
          <pc:docMk/>
          <pc:sldMk cId="4224774986" sldId="299"/>
        </pc:sldMkLst>
        <pc:spChg chg="mod">
          <ac:chgData name="Abels, Patrick" userId="ba666de4-0d21-43a6-8e66-51a18aae1b4a" providerId="ADAL" clId="{55913745-C8B5-488E-B03A-C324A6F14D83}" dt="2024-06-17T20:35:07.855" v="317" actId="20577"/>
          <ac:spMkLst>
            <pc:docMk/>
            <pc:sldMk cId="4224774986" sldId="299"/>
            <ac:spMk id="2" creationId="{E1CE1B02-DF84-EF96-3B15-B98CBC494AA8}"/>
          </ac:spMkLst>
        </pc:spChg>
        <pc:spChg chg="mod">
          <ac:chgData name="Abels, Patrick" userId="ba666de4-0d21-43a6-8e66-51a18aae1b4a" providerId="ADAL" clId="{55913745-C8B5-488E-B03A-C324A6F14D83}" dt="2024-06-17T20:35:04.438" v="316" actId="14100"/>
          <ac:spMkLst>
            <pc:docMk/>
            <pc:sldMk cId="4224774986" sldId="299"/>
            <ac:spMk id="3" creationId="{5F3DA4A0-BDA3-844E-168B-0B3C74045A02}"/>
          </ac:spMkLst>
        </pc:spChg>
        <pc:spChg chg="add mod">
          <ac:chgData name="Abels, Patrick" userId="ba666de4-0d21-43a6-8e66-51a18aae1b4a" providerId="ADAL" clId="{55913745-C8B5-488E-B03A-C324A6F14D83}" dt="2024-06-17T20:35:57.544" v="323" actId="20577"/>
          <ac:spMkLst>
            <pc:docMk/>
            <pc:sldMk cId="4224774986" sldId="299"/>
            <ac:spMk id="4" creationId="{D3A61A54-7E75-EA3E-44A0-4E76862318C7}"/>
          </ac:spMkLst>
        </pc:spChg>
        <pc:spChg chg="add mod">
          <ac:chgData name="Abels, Patrick" userId="ba666de4-0d21-43a6-8e66-51a18aae1b4a" providerId="ADAL" clId="{55913745-C8B5-488E-B03A-C324A6F14D83}" dt="2024-06-17T20:35:17.872" v="318"/>
          <ac:spMkLst>
            <pc:docMk/>
            <pc:sldMk cId="4224774986" sldId="299"/>
            <ac:spMk id="9" creationId="{1928E923-751F-6F85-0E05-490ED0BE659C}"/>
          </ac:spMkLst>
        </pc:spChg>
        <pc:spChg chg="add mod">
          <ac:chgData name="Abels, Patrick" userId="ba666de4-0d21-43a6-8e66-51a18aae1b4a" providerId="ADAL" clId="{55913745-C8B5-488E-B03A-C324A6F14D83}" dt="2024-06-17T20:35:17.872" v="318"/>
          <ac:spMkLst>
            <pc:docMk/>
            <pc:sldMk cId="4224774986" sldId="299"/>
            <ac:spMk id="10" creationId="{BB2382B3-1975-837F-5A27-35AE70F32EAF}"/>
          </ac:spMkLst>
        </pc:spChg>
        <pc:spChg chg="add mod">
          <ac:chgData name="Abels, Patrick" userId="ba666de4-0d21-43a6-8e66-51a18aae1b4a" providerId="ADAL" clId="{55913745-C8B5-488E-B03A-C324A6F14D83}" dt="2024-06-17T20:35:17.872" v="318"/>
          <ac:spMkLst>
            <pc:docMk/>
            <pc:sldMk cId="4224774986" sldId="299"/>
            <ac:spMk id="11" creationId="{1863EB08-64DF-17F3-EF56-969CAB877C3D}"/>
          </ac:spMkLst>
        </pc:spChg>
        <pc:spChg chg="add mod">
          <ac:chgData name="Abels, Patrick" userId="ba666de4-0d21-43a6-8e66-51a18aae1b4a" providerId="ADAL" clId="{55913745-C8B5-488E-B03A-C324A6F14D83}" dt="2024-06-17T20:35:17.872" v="318"/>
          <ac:spMkLst>
            <pc:docMk/>
            <pc:sldMk cId="4224774986" sldId="299"/>
            <ac:spMk id="12" creationId="{D673DD80-69AF-8C0C-FA17-ECC06B57BD73}"/>
          </ac:spMkLst>
        </pc:spChg>
        <pc:spChg chg="add mod">
          <ac:chgData name="Abels, Patrick" userId="ba666de4-0d21-43a6-8e66-51a18aae1b4a" providerId="ADAL" clId="{55913745-C8B5-488E-B03A-C324A6F14D83}" dt="2024-06-17T20:35:17.872" v="318"/>
          <ac:spMkLst>
            <pc:docMk/>
            <pc:sldMk cId="4224774986" sldId="299"/>
            <ac:spMk id="13" creationId="{E38B5BDD-850A-FA9E-5F5B-C5FE5EBAB9A8}"/>
          </ac:spMkLst>
        </pc:spChg>
        <pc:spChg chg="add mod">
          <ac:chgData name="Abels, Patrick" userId="ba666de4-0d21-43a6-8e66-51a18aae1b4a" providerId="ADAL" clId="{55913745-C8B5-488E-B03A-C324A6F14D83}" dt="2024-06-17T20:35:17.872" v="318"/>
          <ac:spMkLst>
            <pc:docMk/>
            <pc:sldMk cId="4224774986" sldId="299"/>
            <ac:spMk id="14" creationId="{67DE0E6C-6187-E493-F219-12124364BE92}"/>
          </ac:spMkLst>
        </pc:spChg>
        <pc:graphicFrameChg chg="add mod">
          <ac:chgData name="Abels, Patrick" userId="ba666de4-0d21-43a6-8e66-51a18aae1b4a" providerId="ADAL" clId="{55913745-C8B5-488E-B03A-C324A6F14D83}" dt="2024-06-17T20:35:17.872" v="318"/>
          <ac:graphicFrameMkLst>
            <pc:docMk/>
            <pc:sldMk cId="4224774986" sldId="299"/>
            <ac:graphicFrameMk id="7" creationId="{FAC415E1-62B4-7B72-DBEC-9013FDF59F8E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5:17.872" v="318"/>
          <ac:graphicFrameMkLst>
            <pc:docMk/>
            <pc:sldMk cId="4224774986" sldId="299"/>
            <ac:graphicFrameMk id="8" creationId="{9B9BABCF-9EA3-B7CC-D8E5-295FC4601BF5}"/>
          </ac:graphicFrameMkLst>
        </pc:graphicFrameChg>
        <pc:graphicFrameChg chg="add mod">
          <ac:chgData name="Abels, Patrick" userId="ba666de4-0d21-43a6-8e66-51a18aae1b4a" providerId="ADAL" clId="{55913745-C8B5-488E-B03A-C324A6F14D83}" dt="2024-06-17T20:35:17.872" v="318"/>
          <ac:graphicFrameMkLst>
            <pc:docMk/>
            <pc:sldMk cId="4224774986" sldId="299"/>
            <ac:graphicFrameMk id="15" creationId="{FC29B6CA-D939-BAE1-5B19-6FE3D6BB44F8}"/>
          </ac:graphicFrameMkLst>
        </pc:graphicFrameChg>
        <pc:cxnChg chg="add mod">
          <ac:chgData name="Abels, Patrick" userId="ba666de4-0d21-43a6-8e66-51a18aae1b4a" providerId="ADAL" clId="{55913745-C8B5-488E-B03A-C324A6F14D83}" dt="2024-06-17T20:35:17.872" v="318"/>
          <ac:cxnSpMkLst>
            <pc:docMk/>
            <pc:sldMk cId="4224774986" sldId="299"/>
            <ac:cxnSpMk id="5" creationId="{52956E1C-04CE-B928-3E61-A06462569AE5}"/>
          </ac:cxnSpMkLst>
        </pc:cxnChg>
        <pc:cxnChg chg="add mod">
          <ac:chgData name="Abels, Patrick" userId="ba666de4-0d21-43a6-8e66-51a18aae1b4a" providerId="ADAL" clId="{55913745-C8B5-488E-B03A-C324A6F14D83}" dt="2024-06-17T20:35:17.872" v="318"/>
          <ac:cxnSpMkLst>
            <pc:docMk/>
            <pc:sldMk cId="4224774986" sldId="299"/>
            <ac:cxnSpMk id="6" creationId="{A4DAADA9-664F-5110-F5F0-BF3D65F5E67B}"/>
          </ac:cxnSpMkLst>
        </pc:cxnChg>
      </pc:sldChg>
    </pc:docChg>
  </pc:docChgLst>
  <pc:docChgLst>
    <pc:chgData name="Abels, Patrick" userId="ba666de4-0d21-43a6-8e66-51a18aae1b4a" providerId="ADAL" clId="{AB7171CF-37D3-4DBA-A109-317B6A36A7F4}"/>
    <pc:docChg chg="custSel modSld">
      <pc:chgData name="Abels, Patrick" userId="ba666de4-0d21-43a6-8e66-51a18aae1b4a" providerId="ADAL" clId="{AB7171CF-37D3-4DBA-A109-317B6A36A7F4}" dt="2024-03-16T20:16:14.285" v="369" actId="6549"/>
      <pc:docMkLst>
        <pc:docMk/>
      </pc:docMkLst>
      <pc:sldChg chg="addSp delSp modSp mod">
        <pc:chgData name="Abels, Patrick" userId="ba666de4-0d21-43a6-8e66-51a18aae1b4a" providerId="ADAL" clId="{AB7171CF-37D3-4DBA-A109-317B6A36A7F4}" dt="2024-03-16T19:47:19.199" v="44" actId="1076"/>
        <pc:sldMkLst>
          <pc:docMk/>
          <pc:sldMk cId="4053142725" sldId="258"/>
        </pc:sldMkLst>
        <pc:picChg chg="del">
          <ac:chgData name="Abels, Patrick" userId="ba666de4-0d21-43a6-8e66-51a18aae1b4a" providerId="ADAL" clId="{AB7171CF-37D3-4DBA-A109-317B6A36A7F4}" dt="2024-03-16T19:46:42.557" v="32" actId="478"/>
          <ac:picMkLst>
            <pc:docMk/>
            <pc:sldMk cId="4053142725" sldId="258"/>
            <ac:picMk id="2" creationId="{ADABCA65-609C-BA4E-3CF7-1AB170C0EAF0}"/>
          </ac:picMkLst>
        </pc:picChg>
        <pc:picChg chg="add mod modCrop">
          <ac:chgData name="Abels, Patrick" userId="ba666de4-0d21-43a6-8e66-51a18aae1b4a" providerId="ADAL" clId="{AB7171CF-37D3-4DBA-A109-317B6A36A7F4}" dt="2024-03-16T19:47:19.199" v="44" actId="1076"/>
          <ac:picMkLst>
            <pc:docMk/>
            <pc:sldMk cId="4053142725" sldId="258"/>
            <ac:picMk id="3" creationId="{2FB027CB-5A50-9E3F-4AB9-F189AA891A76}"/>
          </ac:picMkLst>
        </pc:picChg>
      </pc:sldChg>
      <pc:sldChg chg="addSp delSp modSp mod">
        <pc:chgData name="Abels, Patrick" userId="ba666de4-0d21-43a6-8e66-51a18aae1b4a" providerId="ADAL" clId="{AB7171CF-37D3-4DBA-A109-317B6A36A7F4}" dt="2024-03-16T20:10:19.712" v="314" actId="1076"/>
        <pc:sldMkLst>
          <pc:docMk/>
          <pc:sldMk cId="1535252720" sldId="269"/>
        </pc:sldMkLst>
        <pc:spChg chg="mod">
          <ac:chgData name="Abels, Patrick" userId="ba666de4-0d21-43a6-8e66-51a18aae1b4a" providerId="ADAL" clId="{AB7171CF-37D3-4DBA-A109-317B6A36A7F4}" dt="2024-03-16T20:09:10.505" v="308" actId="6549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AB7171CF-37D3-4DBA-A109-317B6A36A7F4}" dt="2024-03-16T20:10:19.712" v="314" actId="1076"/>
          <ac:picMkLst>
            <pc:docMk/>
            <pc:sldMk cId="1535252720" sldId="269"/>
            <ac:picMk id="4" creationId="{C551F3FB-83B3-0D5F-4914-1E45F2DC4E9C}"/>
          </ac:picMkLst>
        </pc:picChg>
        <pc:picChg chg="del">
          <ac:chgData name="Abels, Patrick" userId="ba666de4-0d21-43a6-8e66-51a18aae1b4a" providerId="ADAL" clId="{AB7171CF-37D3-4DBA-A109-317B6A36A7F4}" dt="2024-03-16T20:06:54.754" v="301" actId="478"/>
          <ac:picMkLst>
            <pc:docMk/>
            <pc:sldMk cId="1535252720" sldId="269"/>
            <ac:picMk id="5" creationId="{17D38932-272E-39EE-D1FB-0F63BAF1791B}"/>
          </ac:picMkLst>
        </pc:picChg>
        <pc:picChg chg="del">
          <ac:chgData name="Abels, Patrick" userId="ba666de4-0d21-43a6-8e66-51a18aae1b4a" providerId="ADAL" clId="{AB7171CF-37D3-4DBA-A109-317B6A36A7F4}" dt="2024-03-16T20:06:55.377" v="302" actId="478"/>
          <ac:picMkLst>
            <pc:docMk/>
            <pc:sldMk cId="1535252720" sldId="269"/>
            <ac:picMk id="7" creationId="{4BA4451F-6E84-89BC-4888-9382129DA320}"/>
          </ac:picMkLst>
        </pc:picChg>
        <pc:picChg chg="del">
          <ac:chgData name="Abels, Patrick" userId="ba666de4-0d21-43a6-8e66-51a18aae1b4a" providerId="ADAL" clId="{AB7171CF-37D3-4DBA-A109-317B6A36A7F4}" dt="2024-03-16T20:06:54.314" v="300" actId="478"/>
          <ac:picMkLst>
            <pc:docMk/>
            <pc:sldMk cId="1535252720" sldId="269"/>
            <ac:picMk id="8" creationId="{58AA9554-653C-DAFC-6EE2-C33A10305994}"/>
          </ac:picMkLst>
        </pc:picChg>
        <pc:picChg chg="del">
          <ac:chgData name="Abels, Patrick" userId="ba666de4-0d21-43a6-8e66-51a18aae1b4a" providerId="ADAL" clId="{AB7171CF-37D3-4DBA-A109-317B6A36A7F4}" dt="2024-03-16T20:06:53.747" v="299" actId="478"/>
          <ac:picMkLst>
            <pc:docMk/>
            <pc:sldMk cId="1535252720" sldId="269"/>
            <ac:picMk id="9" creationId="{4F481999-4957-E60C-6AF5-5756E0B9AF6E}"/>
          </ac:picMkLst>
        </pc:picChg>
        <pc:picChg chg="add mod">
          <ac:chgData name="Abels, Patrick" userId="ba666de4-0d21-43a6-8e66-51a18aae1b4a" providerId="ADAL" clId="{AB7171CF-37D3-4DBA-A109-317B6A36A7F4}" dt="2024-03-16T20:10:19.712" v="314" actId="1076"/>
          <ac:picMkLst>
            <pc:docMk/>
            <pc:sldMk cId="1535252720" sldId="269"/>
            <ac:picMk id="10" creationId="{6BBAFD5F-7200-FAF6-035A-A8903AF8D084}"/>
          </ac:picMkLst>
        </pc:picChg>
      </pc:sldChg>
      <pc:sldChg chg="addSp delSp modSp mod">
        <pc:chgData name="Abels, Patrick" userId="ba666de4-0d21-43a6-8e66-51a18aae1b4a" providerId="ADAL" clId="{AB7171CF-37D3-4DBA-A109-317B6A36A7F4}" dt="2024-03-16T20:15:50.693" v="367"/>
        <pc:sldMkLst>
          <pc:docMk/>
          <pc:sldMk cId="1722427942" sldId="273"/>
        </pc:sldMkLst>
        <pc:spChg chg="mod">
          <ac:chgData name="Abels, Patrick" userId="ba666de4-0d21-43a6-8e66-51a18aae1b4a" providerId="ADAL" clId="{AB7171CF-37D3-4DBA-A109-317B6A36A7F4}" dt="2024-03-16T20:13:31.553" v="334" actId="20577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AB7171CF-37D3-4DBA-A109-317B6A36A7F4}" dt="2024-03-16T20:15:50.693" v="367"/>
          <ac:picMkLst>
            <pc:docMk/>
            <pc:sldMk cId="1722427942" sldId="273"/>
            <ac:picMk id="4" creationId="{E8FF25FF-BAB0-98F2-FD07-A257D28093EA}"/>
          </ac:picMkLst>
        </pc:picChg>
        <pc:picChg chg="del">
          <ac:chgData name="Abels, Patrick" userId="ba666de4-0d21-43a6-8e66-51a18aae1b4a" providerId="ADAL" clId="{AB7171CF-37D3-4DBA-A109-317B6A36A7F4}" dt="2024-03-16T20:13:28.149" v="330" actId="478"/>
          <ac:picMkLst>
            <pc:docMk/>
            <pc:sldMk cId="1722427942" sldId="273"/>
            <ac:picMk id="5" creationId="{28CCCBDB-EA85-0F46-89B8-790664D8E687}"/>
          </ac:picMkLst>
        </pc:picChg>
        <pc:picChg chg="add mod modCrop">
          <ac:chgData name="Abels, Patrick" userId="ba666de4-0d21-43a6-8e66-51a18aae1b4a" providerId="ADAL" clId="{AB7171CF-37D3-4DBA-A109-317B6A36A7F4}" dt="2024-03-16T20:15:32.456" v="366" actId="1076"/>
          <ac:picMkLst>
            <pc:docMk/>
            <pc:sldMk cId="1722427942" sldId="273"/>
            <ac:picMk id="7" creationId="{3F3A8A34-15C0-83DF-CAC9-D8E0DE6EFC78}"/>
          </ac:picMkLst>
        </pc:picChg>
      </pc:sldChg>
      <pc:sldChg chg="modSp mod">
        <pc:chgData name="Abels, Patrick" userId="ba666de4-0d21-43a6-8e66-51a18aae1b4a" providerId="ADAL" clId="{AB7171CF-37D3-4DBA-A109-317B6A36A7F4}" dt="2024-03-16T20:16:14.285" v="369" actId="6549"/>
        <pc:sldMkLst>
          <pc:docMk/>
          <pc:sldMk cId="3461349593" sldId="274"/>
        </pc:sldMkLst>
        <pc:spChg chg="mod">
          <ac:chgData name="Abels, Patrick" userId="ba666de4-0d21-43a6-8e66-51a18aae1b4a" providerId="ADAL" clId="{AB7171CF-37D3-4DBA-A109-317B6A36A7F4}" dt="2024-03-16T20:16:14.285" v="369" actId="6549"/>
          <ac:spMkLst>
            <pc:docMk/>
            <pc:sldMk cId="3461349593" sldId="274"/>
            <ac:spMk id="2" creationId="{237666F4-B345-DCF6-D8B1-21FB535B0181}"/>
          </ac:spMkLst>
        </pc:spChg>
      </pc:sldChg>
      <pc:sldChg chg="delSp modSp mod">
        <pc:chgData name="Abels, Patrick" userId="ba666de4-0d21-43a6-8e66-51a18aae1b4a" providerId="ADAL" clId="{AB7171CF-37D3-4DBA-A109-317B6A36A7F4}" dt="2024-03-16T19:53:03.111" v="141" actId="207"/>
        <pc:sldMkLst>
          <pc:docMk/>
          <pc:sldMk cId="4188792782" sldId="275"/>
        </pc:sldMkLst>
        <pc:spChg chg="mod">
          <ac:chgData name="Abels, Patrick" userId="ba666de4-0d21-43a6-8e66-51a18aae1b4a" providerId="ADAL" clId="{AB7171CF-37D3-4DBA-A109-317B6A36A7F4}" dt="2024-03-16T19:50:47.901" v="103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AB7171CF-37D3-4DBA-A109-317B6A36A7F4}" dt="2024-03-16T19:46:27.835" v="31" actId="20577"/>
          <ac:spMkLst>
            <pc:docMk/>
            <pc:sldMk cId="4188792782" sldId="275"/>
            <ac:spMk id="3" creationId="{DE287186-0EB6-0464-DD2D-E6DDC50BD359}"/>
          </ac:spMkLst>
        </pc:spChg>
        <pc:spChg chg="mod">
          <ac:chgData name="Abels, Patrick" userId="ba666de4-0d21-43a6-8e66-51a18aae1b4a" providerId="ADAL" clId="{AB7171CF-37D3-4DBA-A109-317B6A36A7F4}" dt="2024-03-16T19:52:12.675" v="138" actId="207"/>
          <ac:spMkLst>
            <pc:docMk/>
            <pc:sldMk cId="4188792782" sldId="275"/>
            <ac:spMk id="10" creationId="{00F3CE6B-BBA1-11F6-5A7E-F1D40E745AEA}"/>
          </ac:spMkLst>
        </pc:spChg>
        <pc:spChg chg="del">
          <ac:chgData name="Abels, Patrick" userId="ba666de4-0d21-43a6-8e66-51a18aae1b4a" providerId="ADAL" clId="{AB7171CF-37D3-4DBA-A109-317B6A36A7F4}" dt="2024-03-16T19:52:38.710" v="140" actId="478"/>
          <ac:spMkLst>
            <pc:docMk/>
            <pc:sldMk cId="4188792782" sldId="275"/>
            <ac:spMk id="12" creationId="{2F4B328C-9737-DE41-8DF4-4340A64B0DD6}"/>
          </ac:spMkLst>
        </pc:spChg>
        <pc:spChg chg="mod">
          <ac:chgData name="Abels, Patrick" userId="ba666de4-0d21-43a6-8e66-51a18aae1b4a" providerId="ADAL" clId="{AB7171CF-37D3-4DBA-A109-317B6A36A7F4}" dt="2024-03-16T19:51:39.675" v="129" actId="6549"/>
          <ac:spMkLst>
            <pc:docMk/>
            <pc:sldMk cId="4188792782" sldId="275"/>
            <ac:spMk id="26" creationId="{590F2371-B7CF-FF47-D267-D91AF9F4C2DD}"/>
          </ac:spMkLst>
        </pc:spChg>
        <pc:spChg chg="mod">
          <ac:chgData name="Abels, Patrick" userId="ba666de4-0d21-43a6-8e66-51a18aae1b4a" providerId="ADAL" clId="{AB7171CF-37D3-4DBA-A109-317B6A36A7F4}" dt="2024-03-16T19:53:03.111" v="141" actId="207"/>
          <ac:spMkLst>
            <pc:docMk/>
            <pc:sldMk cId="4188792782" sldId="275"/>
            <ac:spMk id="31" creationId="{6A25111A-C3F8-5EC7-918E-855E5CFED9CD}"/>
          </ac:spMkLst>
        </pc:spChg>
        <pc:cxnChg chg="mod">
          <ac:chgData name="Abels, Patrick" userId="ba666de4-0d21-43a6-8e66-51a18aae1b4a" providerId="ADAL" clId="{AB7171CF-37D3-4DBA-A109-317B6A36A7F4}" dt="2024-03-16T19:52:18.389" v="139" actId="208"/>
          <ac:cxnSpMkLst>
            <pc:docMk/>
            <pc:sldMk cId="4188792782" sldId="275"/>
            <ac:cxnSpMk id="8" creationId="{2133F52B-6AB1-1AD9-A736-A948240BB70D}"/>
          </ac:cxnSpMkLst>
        </pc:cxnChg>
        <pc:cxnChg chg="del">
          <ac:chgData name="Abels, Patrick" userId="ba666de4-0d21-43a6-8e66-51a18aae1b4a" providerId="ADAL" clId="{AB7171CF-37D3-4DBA-A109-317B6A36A7F4}" dt="2024-03-16T19:52:38.710" v="140" actId="478"/>
          <ac:cxnSpMkLst>
            <pc:docMk/>
            <pc:sldMk cId="4188792782" sldId="275"/>
            <ac:cxnSpMk id="11" creationId="{8D6AE44B-AAA0-7208-042D-257522D5BAB8}"/>
          </ac:cxnSpMkLst>
        </pc:cxnChg>
      </pc:sldChg>
      <pc:sldChg chg="addSp delSp modSp mod">
        <pc:chgData name="Abels, Patrick" userId="ba666de4-0d21-43a6-8e66-51a18aae1b4a" providerId="ADAL" clId="{AB7171CF-37D3-4DBA-A109-317B6A36A7F4}" dt="2024-03-16T20:05:01.537" v="298"/>
        <pc:sldMkLst>
          <pc:docMk/>
          <pc:sldMk cId="2432261518" sldId="276"/>
        </pc:sldMkLst>
        <pc:spChg chg="add mod">
          <ac:chgData name="Abels, Patrick" userId="ba666de4-0d21-43a6-8e66-51a18aae1b4a" providerId="ADAL" clId="{AB7171CF-37D3-4DBA-A109-317B6A36A7F4}" dt="2024-03-16T19:55:26.896" v="269" actId="1076"/>
          <ac:spMkLst>
            <pc:docMk/>
            <pc:sldMk cId="2432261518" sldId="276"/>
            <ac:spMk id="3" creationId="{0889DD81-4FC0-2CC2-0950-8D7D9A057769}"/>
          </ac:spMkLst>
        </pc:spChg>
        <pc:spChg chg="mod">
          <ac:chgData name="Abels, Patrick" userId="ba666de4-0d21-43a6-8e66-51a18aae1b4a" providerId="ADAL" clId="{AB7171CF-37D3-4DBA-A109-317B6A36A7F4}" dt="2024-03-16T19:54:54.518" v="259" actId="20577"/>
          <ac:spMkLst>
            <pc:docMk/>
            <pc:sldMk cId="2432261518" sldId="276"/>
            <ac:spMk id="4" creationId="{0266E635-3D3C-B897-17CB-A9383A727F3E}"/>
          </ac:spMkLst>
        </pc:spChg>
        <pc:spChg chg="add mod">
          <ac:chgData name="Abels, Patrick" userId="ba666de4-0d21-43a6-8e66-51a18aae1b4a" providerId="ADAL" clId="{AB7171CF-37D3-4DBA-A109-317B6A36A7F4}" dt="2024-03-16T19:55:58.631" v="294" actId="20577"/>
          <ac:spMkLst>
            <pc:docMk/>
            <pc:sldMk cId="2432261518" sldId="276"/>
            <ac:spMk id="6" creationId="{A27C3349-C13B-36EE-B83C-A47DFE30701C}"/>
          </ac:spMkLst>
        </pc:spChg>
        <pc:picChg chg="add mod">
          <ac:chgData name="Abels, Patrick" userId="ba666de4-0d21-43a6-8e66-51a18aae1b4a" providerId="ADAL" clId="{AB7171CF-37D3-4DBA-A109-317B6A36A7F4}" dt="2024-03-16T19:56:11.920" v="296" actId="1076"/>
          <ac:picMkLst>
            <pc:docMk/>
            <pc:sldMk cId="2432261518" sldId="276"/>
            <ac:picMk id="2" creationId="{CA3B23DE-9E86-54E4-4C71-269D001A5B5F}"/>
          </ac:picMkLst>
        </pc:picChg>
        <pc:picChg chg="del">
          <ac:chgData name="Abels, Patrick" userId="ba666de4-0d21-43a6-8e66-51a18aae1b4a" providerId="ADAL" clId="{AB7171CF-37D3-4DBA-A109-317B6A36A7F4}" dt="2024-03-16T19:48:51.141" v="45" actId="478"/>
          <ac:picMkLst>
            <pc:docMk/>
            <pc:sldMk cId="2432261518" sldId="276"/>
            <ac:picMk id="5" creationId="{6C07050D-EB6F-D235-6FF2-C6687E3D4B41}"/>
          </ac:picMkLst>
        </pc:picChg>
        <pc:picChg chg="mod">
          <ac:chgData name="Abels, Patrick" userId="ba666de4-0d21-43a6-8e66-51a18aae1b4a" providerId="ADAL" clId="{AB7171CF-37D3-4DBA-A109-317B6A36A7F4}" dt="2024-03-16T20:05:01.537" v="298"/>
          <ac:picMkLst>
            <pc:docMk/>
            <pc:sldMk cId="2432261518" sldId="276"/>
            <ac:picMk id="1026" creationId="{175B87B6-DFDD-FE3D-8B74-5E346D6FFA11}"/>
          </ac:picMkLst>
        </pc:picChg>
      </pc:sldChg>
      <pc:sldChg chg="addSp delSp modSp mod">
        <pc:chgData name="Abels, Patrick" userId="ba666de4-0d21-43a6-8e66-51a18aae1b4a" providerId="ADAL" clId="{AB7171CF-37D3-4DBA-A109-317B6A36A7F4}" dt="2024-03-16T20:11:51.397" v="329" actId="6549"/>
        <pc:sldMkLst>
          <pc:docMk/>
          <pc:sldMk cId="3317942293" sldId="278"/>
        </pc:sldMkLst>
        <pc:spChg chg="mod">
          <ac:chgData name="Abels, Patrick" userId="ba666de4-0d21-43a6-8e66-51a18aae1b4a" providerId="ADAL" clId="{AB7171CF-37D3-4DBA-A109-317B6A36A7F4}" dt="2024-03-16T20:11:51.397" v="329" actId="6549"/>
          <ac:spMkLst>
            <pc:docMk/>
            <pc:sldMk cId="3317942293" sldId="278"/>
            <ac:spMk id="3" creationId="{4FCB3A07-5B82-9244-2044-2D3EF2B43DC3}"/>
          </ac:spMkLst>
        </pc:spChg>
        <pc:picChg chg="del">
          <ac:chgData name="Abels, Patrick" userId="ba666de4-0d21-43a6-8e66-51a18aae1b4a" providerId="ADAL" clId="{AB7171CF-37D3-4DBA-A109-317B6A36A7F4}" dt="2024-03-16T20:11:38.502" v="315" actId="478"/>
          <ac:picMkLst>
            <pc:docMk/>
            <pc:sldMk cId="3317942293" sldId="278"/>
            <ac:picMk id="5" creationId="{B65BB25F-6A80-B645-0E3A-F05A5B029F37}"/>
          </ac:picMkLst>
        </pc:picChg>
        <pc:picChg chg="add mod">
          <ac:chgData name="Abels, Patrick" userId="ba666de4-0d21-43a6-8e66-51a18aae1b4a" providerId="ADAL" clId="{AB7171CF-37D3-4DBA-A109-317B6A36A7F4}" dt="2024-03-16T20:11:46.454" v="320" actId="1076"/>
          <ac:picMkLst>
            <pc:docMk/>
            <pc:sldMk cId="3317942293" sldId="278"/>
            <ac:picMk id="6" creationId="{B95C7495-711F-D869-BFF1-4C3894F830EE}"/>
          </ac:picMkLst>
        </pc:picChg>
        <pc:picChg chg="del">
          <ac:chgData name="Abels, Patrick" userId="ba666de4-0d21-43a6-8e66-51a18aae1b4a" providerId="ADAL" clId="{AB7171CF-37D3-4DBA-A109-317B6A36A7F4}" dt="2024-03-16T20:11:40.317" v="316" actId="478"/>
          <ac:picMkLst>
            <pc:docMk/>
            <pc:sldMk cId="3317942293" sldId="278"/>
            <ac:picMk id="9" creationId="{DB9A639D-FF52-B851-2A3C-4CE63D60EECE}"/>
          </ac:picMkLst>
        </pc:picChg>
      </pc:sldChg>
    </pc:docChg>
  </pc:docChgLst>
  <pc:docChgLst>
    <pc:chgData name="Abels, Patrick" userId="ba666de4-0d21-43a6-8e66-51a18aae1b4a" providerId="ADAL" clId="{FC0F903D-4E86-4637-A930-82D54CC69AD8}"/>
    <pc:docChg chg="undo custSel addSld delSld modSld">
      <pc:chgData name="Abels, Patrick" userId="ba666de4-0d21-43a6-8e66-51a18aae1b4a" providerId="ADAL" clId="{FC0F903D-4E86-4637-A930-82D54CC69AD8}" dt="2023-10-08T12:12:33.119" v="551" actId="207"/>
      <pc:docMkLst>
        <pc:docMk/>
      </pc:docMkLst>
      <pc:sldChg chg="modSp mod">
        <pc:chgData name="Abels, Patrick" userId="ba666de4-0d21-43a6-8e66-51a18aae1b4a" providerId="ADAL" clId="{FC0F903D-4E86-4637-A930-82D54CC69AD8}" dt="2023-09-27T08:45:45.001" v="143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FC0F903D-4E86-4637-A930-82D54CC69AD8}" dt="2023-09-27T08:45:45.001" v="143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FC0F903D-4E86-4637-A930-82D54CC69AD8}" dt="2023-09-27T08:46:30.791" v="165" actId="6549"/>
        <pc:sldMkLst>
          <pc:docMk/>
          <pc:sldMk cId="3366437632" sldId="259"/>
        </pc:sldMkLst>
        <pc:spChg chg="mod">
          <ac:chgData name="Abels, Patrick" userId="ba666de4-0d21-43a6-8e66-51a18aae1b4a" providerId="ADAL" clId="{FC0F903D-4E86-4637-A930-82D54CC69AD8}" dt="2023-09-27T08:46:30.791" v="165" actId="6549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FC0F903D-4E86-4637-A930-82D54CC69AD8}" dt="2023-09-27T08:54:01.367" v="319" actId="1036"/>
        <pc:sldMkLst>
          <pc:docMk/>
          <pc:sldMk cId="4223110314" sldId="261"/>
        </pc:sldMkLst>
        <pc:spChg chg="mod">
          <ac:chgData name="Abels, Patrick" userId="ba666de4-0d21-43a6-8e66-51a18aae1b4a" providerId="ADAL" clId="{FC0F903D-4E86-4637-A930-82D54CC69AD8}" dt="2023-09-27T08:46:52.898" v="173" actId="20577"/>
          <ac:spMkLst>
            <pc:docMk/>
            <pc:sldMk cId="4223110314" sldId="261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FC0F903D-4E86-4637-A930-82D54CC69AD8}" dt="2023-09-27T08:54:01.367" v="319" actId="1036"/>
          <ac:picMkLst>
            <pc:docMk/>
            <pc:sldMk cId="4223110314" sldId="261"/>
            <ac:picMk id="4" creationId="{CB95626A-6354-C019-BDC8-A3C9F3297522}"/>
          </ac:picMkLst>
        </pc:picChg>
        <pc:picChg chg="del">
          <ac:chgData name="Abels, Patrick" userId="ba666de4-0d21-43a6-8e66-51a18aae1b4a" providerId="ADAL" clId="{FC0F903D-4E86-4637-A930-82D54CC69AD8}" dt="2023-09-27T08:46:39.702" v="168" actId="478"/>
          <ac:picMkLst>
            <pc:docMk/>
            <pc:sldMk cId="4223110314" sldId="261"/>
            <ac:picMk id="5" creationId="{1A9A1F3E-DD95-1397-1815-D50558953F0B}"/>
          </ac:picMkLst>
        </pc:picChg>
        <pc:picChg chg="add del mod modCrop">
          <ac:chgData name="Abels, Patrick" userId="ba666de4-0d21-43a6-8e66-51a18aae1b4a" providerId="ADAL" clId="{FC0F903D-4E86-4637-A930-82D54CC69AD8}" dt="2023-09-27T08:50:00.240" v="185" actId="478"/>
          <ac:picMkLst>
            <pc:docMk/>
            <pc:sldMk cId="4223110314" sldId="261"/>
            <ac:picMk id="6" creationId="{33E4954A-F180-2A76-9BD3-9A54C337354B}"/>
          </ac:picMkLst>
        </pc:picChg>
        <pc:picChg chg="add del">
          <ac:chgData name="Abels, Patrick" userId="ba666de4-0d21-43a6-8e66-51a18aae1b4a" providerId="ADAL" clId="{FC0F903D-4E86-4637-A930-82D54CC69AD8}" dt="2023-09-27T08:50:34.273" v="187" actId="478"/>
          <ac:picMkLst>
            <pc:docMk/>
            <pc:sldMk cId="4223110314" sldId="261"/>
            <ac:picMk id="8" creationId="{4050309D-AF89-8EEF-C5CF-E3092541693C}"/>
          </ac:picMkLst>
        </pc:picChg>
        <pc:picChg chg="add del mod">
          <ac:chgData name="Abels, Patrick" userId="ba666de4-0d21-43a6-8e66-51a18aae1b4a" providerId="ADAL" clId="{FC0F903D-4E86-4637-A930-82D54CC69AD8}" dt="2023-09-27T08:51:05.017" v="194" actId="478"/>
          <ac:picMkLst>
            <pc:docMk/>
            <pc:sldMk cId="4223110314" sldId="261"/>
            <ac:picMk id="10" creationId="{2B92AB24-C2BD-3A5D-EC95-90BFBC1C27CE}"/>
          </ac:picMkLst>
        </pc:picChg>
        <pc:picChg chg="add del">
          <ac:chgData name="Abels, Patrick" userId="ba666de4-0d21-43a6-8e66-51a18aae1b4a" providerId="ADAL" clId="{FC0F903D-4E86-4637-A930-82D54CC69AD8}" dt="2023-09-27T08:51:11.633" v="196" actId="478"/>
          <ac:picMkLst>
            <pc:docMk/>
            <pc:sldMk cId="4223110314" sldId="261"/>
            <ac:picMk id="12" creationId="{67C67684-B569-424F-FDFA-715027A05B39}"/>
          </ac:picMkLst>
        </pc:picChg>
        <pc:picChg chg="add del">
          <ac:chgData name="Abels, Patrick" userId="ba666de4-0d21-43a6-8e66-51a18aae1b4a" providerId="ADAL" clId="{FC0F903D-4E86-4637-A930-82D54CC69AD8}" dt="2023-09-27T08:52:07.694" v="198" actId="478"/>
          <ac:picMkLst>
            <pc:docMk/>
            <pc:sldMk cId="4223110314" sldId="261"/>
            <ac:picMk id="14" creationId="{99A946F3-6761-005D-03EC-7181A570B79E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6" creationId="{6E43BED4-D273-045F-0C32-EED46FB2C2F9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8" creationId="{EBADCEE7-5BB2-82B5-53B1-1844C0912DC3}"/>
          </ac:picMkLst>
        </pc:picChg>
        <pc:picChg chg="add mod modCrop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9" creationId="{3FD10B08-8970-CF0C-64E8-39F65E6F2F87}"/>
          </ac:picMkLst>
        </pc:picChg>
      </pc:sldChg>
      <pc:sldChg chg="addSp delSp modSp mod">
        <pc:chgData name="Abels, Patrick" userId="ba666de4-0d21-43a6-8e66-51a18aae1b4a" providerId="ADAL" clId="{FC0F903D-4E86-4637-A930-82D54CC69AD8}" dt="2023-09-27T08:58:34.879" v="422" actId="1036"/>
        <pc:sldMkLst>
          <pc:docMk/>
          <pc:sldMk cId="4127666779" sldId="262"/>
        </pc:sldMkLst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2" creationId="{0553A815-6B0A-651E-5087-15CA2098F92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5" creationId="{76317FCD-B8DC-9737-958D-363333E8C13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6" creationId="{544E3E5F-832F-7C25-22BD-60F06060947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7" creationId="{19863045-895C-B0D7-5560-7ABB3EFBB835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8" creationId="{216D099E-E732-1EC2-3D15-D0F6D13937F8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9" creationId="{47F214DC-559A-DBBD-1E81-B76EC78B98B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0" creationId="{F1E9B465-D760-06C0-5D07-5837456C376E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1" creationId="{A7EF523E-874B-E49B-2DD8-4AD3381AC16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2" creationId="{2188694F-F228-3E13-EA11-AE37A0932C54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3" creationId="{951DDAB8-B53A-5AF2-1CFF-A27F90516742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4" creationId="{1E34F42C-9313-47AA-9481-682EAB6B8DDC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5" creationId="{E4914977-EED4-9E32-A892-22B30AC9382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6" creationId="{B63F3C5E-E1B1-594B-8AC0-60B2AA9ABE8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7" creationId="{A311C548-AFE1-2B39-6775-CA9992CAFFB2}"/>
          </ac:spMkLst>
        </pc:spChg>
        <pc:picChg chg="del">
          <ac:chgData name="Abels, Patrick" userId="ba666de4-0d21-43a6-8e66-51a18aae1b4a" providerId="ADAL" clId="{FC0F903D-4E86-4637-A930-82D54CC69AD8}" dt="2023-09-27T08:56:37.276" v="320" actId="478"/>
          <ac:picMkLst>
            <pc:docMk/>
            <pc:sldMk cId="4127666779" sldId="262"/>
            <ac:picMk id="3" creationId="{1D38B88E-3811-951F-3F06-B2992BB87A8E}"/>
          </ac:picMkLst>
        </pc:picChg>
        <pc:picChg chg="del">
          <ac:chgData name="Abels, Patrick" userId="ba666de4-0d21-43a6-8e66-51a18aae1b4a" providerId="ADAL" clId="{FC0F903D-4E86-4637-A930-82D54CC69AD8}" dt="2023-09-27T08:56:38.150" v="321" actId="478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new mod">
        <pc:chgData name="Abels, Patrick" userId="ba666de4-0d21-43a6-8e66-51a18aae1b4a" providerId="ADAL" clId="{FC0F903D-4E86-4637-A930-82D54CC69AD8}" dt="2023-10-08T12:12:33.119" v="551" actId="207"/>
        <pc:sldMkLst>
          <pc:docMk/>
          <pc:sldMk cId="3051316058" sldId="264"/>
        </pc:sldMkLst>
        <pc:spChg chg="del">
          <ac:chgData name="Abels, Patrick" userId="ba666de4-0d21-43a6-8e66-51a18aae1b4a" providerId="ADAL" clId="{FC0F903D-4E86-4637-A930-82D54CC69AD8}" dt="2023-10-08T12:06:26.472" v="432" actId="478"/>
          <ac:spMkLst>
            <pc:docMk/>
            <pc:sldMk cId="3051316058" sldId="264"/>
            <ac:spMk id="2" creationId="{38F0EA8B-4DDE-1502-7A5B-36FCE7F606DD}"/>
          </ac:spMkLst>
        </pc:spChg>
        <pc:spChg chg="mod">
          <ac:chgData name="Abels, Patrick" userId="ba666de4-0d21-43a6-8e66-51a18aae1b4a" providerId="ADAL" clId="{FC0F903D-4E86-4637-A930-82D54CC69AD8}" dt="2023-10-08T12:12:33.119" v="551" actId="207"/>
          <ac:spMkLst>
            <pc:docMk/>
            <pc:sldMk cId="3051316058" sldId="264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09:54.549" v="470" actId="1076"/>
          <ac:picMkLst>
            <pc:docMk/>
            <pc:sldMk cId="3051316058" sldId="264"/>
            <ac:picMk id="5" creationId="{7BFA2474-8C49-6079-90BC-F25DEF019981}"/>
          </ac:picMkLst>
        </pc:picChg>
        <pc:picChg chg="add del mod">
          <ac:chgData name="Abels, Patrick" userId="ba666de4-0d21-43a6-8e66-51a18aae1b4a" providerId="ADAL" clId="{FC0F903D-4E86-4637-A930-82D54CC69AD8}" dt="2023-10-08T12:09:35.906" v="467" actId="478"/>
          <ac:picMkLst>
            <pc:docMk/>
            <pc:sldMk cId="3051316058" sldId="264"/>
            <ac:picMk id="7" creationId="{E234FF6D-4439-C00F-483D-083691AA4793}"/>
          </ac:picMkLst>
        </pc:picChg>
        <pc:picChg chg="add del mod">
          <ac:chgData name="Abels, Patrick" userId="ba666de4-0d21-43a6-8e66-51a18aae1b4a" providerId="ADAL" clId="{FC0F903D-4E86-4637-A930-82D54CC69AD8}" dt="2023-10-08T12:09:35.311" v="466" actId="478"/>
          <ac:picMkLst>
            <pc:docMk/>
            <pc:sldMk cId="3051316058" sldId="264"/>
            <ac:picMk id="9" creationId="{DCFB0065-CE54-B5E7-630A-5953D3F9B1A1}"/>
          </ac:picMkLst>
        </pc:picChg>
      </pc:sldChg>
      <pc:sldChg chg="addSp delSp modSp add mod">
        <pc:chgData name="Abels, Patrick" userId="ba666de4-0d21-43a6-8e66-51a18aae1b4a" providerId="ADAL" clId="{FC0F903D-4E86-4637-A930-82D54CC69AD8}" dt="2023-10-08T12:12:30.279" v="550" actId="207"/>
        <pc:sldMkLst>
          <pc:docMk/>
          <pc:sldMk cId="4269764945" sldId="265"/>
        </pc:sldMkLst>
        <pc:spChg chg="mod">
          <ac:chgData name="Abels, Patrick" userId="ba666de4-0d21-43a6-8e66-51a18aae1b4a" providerId="ADAL" clId="{FC0F903D-4E86-4637-A930-82D54CC69AD8}" dt="2023-10-08T12:12:30.279" v="550" actId="207"/>
          <ac:spMkLst>
            <pc:docMk/>
            <pc:sldMk cId="4269764945" sldId="265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10:57.018" v="486" actId="1035"/>
          <ac:picMkLst>
            <pc:docMk/>
            <pc:sldMk cId="4269764945" sldId="265"/>
            <ac:picMk id="2" creationId="{063BEFD3-B943-C555-3251-13E36BFFB13C}"/>
          </ac:picMkLst>
        </pc:picChg>
        <pc:picChg chg="add del mod modCrop">
          <ac:chgData name="Abels, Patrick" userId="ba666de4-0d21-43a6-8e66-51a18aae1b4a" providerId="ADAL" clId="{FC0F903D-4E86-4637-A930-82D54CC69AD8}" dt="2023-10-08T12:10:52.725" v="482" actId="1076"/>
          <ac:picMkLst>
            <pc:docMk/>
            <pc:sldMk cId="4269764945" sldId="265"/>
            <ac:picMk id="5" creationId="{7BFA2474-8C49-6079-90BC-F25DEF019981}"/>
          </ac:picMkLst>
        </pc:picChg>
        <pc:picChg chg="del mod">
          <ac:chgData name="Abels, Patrick" userId="ba666de4-0d21-43a6-8e66-51a18aae1b4a" providerId="ADAL" clId="{FC0F903D-4E86-4637-A930-82D54CC69AD8}" dt="2023-10-08T12:10:12.858" v="472" actId="478"/>
          <ac:picMkLst>
            <pc:docMk/>
            <pc:sldMk cId="4269764945" sldId="265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0:12.117" v="471" actId="478"/>
          <ac:picMkLst>
            <pc:docMk/>
            <pc:sldMk cId="4269764945" sldId="265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7.175" v="549" actId="207"/>
        <pc:sldMkLst>
          <pc:docMk/>
          <pc:sldMk cId="1748216249" sldId="266"/>
        </pc:sldMkLst>
        <pc:spChg chg="mod">
          <ac:chgData name="Abels, Patrick" userId="ba666de4-0d21-43a6-8e66-51a18aae1b4a" providerId="ADAL" clId="{FC0F903D-4E86-4637-A930-82D54CC69AD8}" dt="2023-10-08T12:12:27.175" v="549" actId="207"/>
          <ac:spMkLst>
            <pc:docMk/>
            <pc:sldMk cId="1748216249" sldId="266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2.126" v="487" actId="478"/>
          <ac:picMkLst>
            <pc:docMk/>
            <pc:sldMk cId="1748216249" sldId="266"/>
            <ac:picMk id="5" creationId="{7BFA2474-8C49-6079-90BC-F25DEF019981}"/>
          </ac:picMkLst>
        </pc:picChg>
        <pc:picChg chg="mod modCrop">
          <ac:chgData name="Abels, Patrick" userId="ba666de4-0d21-43a6-8e66-51a18aae1b4a" providerId="ADAL" clId="{FC0F903D-4E86-4637-A930-82D54CC69AD8}" dt="2023-10-08T12:11:33.565" v="499" actId="1076"/>
          <ac:picMkLst>
            <pc:docMk/>
            <pc:sldMk cId="1748216249" sldId="266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1:19.353" v="493" actId="478"/>
          <ac:picMkLst>
            <pc:docMk/>
            <pc:sldMk cId="1748216249" sldId="266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3.908" v="548" actId="207"/>
        <pc:sldMkLst>
          <pc:docMk/>
          <pc:sldMk cId="1699506209" sldId="267"/>
        </pc:sldMkLst>
        <pc:spChg chg="mod">
          <ac:chgData name="Abels, Patrick" userId="ba666de4-0d21-43a6-8e66-51a18aae1b4a" providerId="ADAL" clId="{FC0F903D-4E86-4637-A930-82D54CC69AD8}" dt="2023-10-08T12:12:23.908" v="548" actId="207"/>
          <ac:spMkLst>
            <pc:docMk/>
            <pc:sldMk cId="1699506209" sldId="267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9.893" v="489" actId="478"/>
          <ac:picMkLst>
            <pc:docMk/>
            <pc:sldMk cId="1699506209" sldId="267"/>
            <ac:picMk id="5" creationId="{7BFA2474-8C49-6079-90BC-F25DEF019981}"/>
          </ac:picMkLst>
        </pc:picChg>
        <pc:picChg chg="del">
          <ac:chgData name="Abels, Patrick" userId="ba666de4-0d21-43a6-8e66-51a18aae1b4a" providerId="ADAL" clId="{FC0F903D-4E86-4637-A930-82D54CC69AD8}" dt="2023-10-08T12:11:11.212" v="490" actId="478"/>
          <ac:picMkLst>
            <pc:docMk/>
            <pc:sldMk cId="1699506209" sldId="267"/>
            <ac:picMk id="7" creationId="{E234FF6D-4439-C00F-483D-083691AA4793}"/>
          </ac:picMkLst>
        </pc:picChg>
        <pc:picChg chg="mod">
          <ac:chgData name="Abels, Patrick" userId="ba666de4-0d21-43a6-8e66-51a18aae1b4a" providerId="ADAL" clId="{FC0F903D-4E86-4637-A930-82D54CC69AD8}" dt="2023-10-08T12:11:15.517" v="492" actId="1076"/>
          <ac:picMkLst>
            <pc:docMk/>
            <pc:sldMk cId="1699506209" sldId="267"/>
            <ac:picMk id="9" creationId="{DCFB0065-CE54-B5E7-630A-5953D3F9B1A1}"/>
          </ac:picMkLst>
        </pc:picChg>
      </pc:sldChg>
      <pc:sldChg chg="del">
        <pc:chgData name="Abels, Patrick" userId="ba666de4-0d21-43a6-8e66-51a18aae1b4a" providerId="ADAL" clId="{FC0F903D-4E86-4637-A930-82D54CC69AD8}" dt="2023-09-27T08:46:36.688" v="167" actId="47"/>
        <pc:sldMkLst>
          <pc:docMk/>
          <pc:sldMk cId="39607195" sldId="270"/>
        </pc:sldMkLst>
      </pc:sldChg>
      <pc:sldChg chg="del">
        <pc:chgData name="Abels, Patrick" userId="ba666de4-0d21-43a6-8e66-51a18aae1b4a" providerId="ADAL" clId="{FC0F903D-4E86-4637-A930-82D54CC69AD8}" dt="2023-09-27T08:46:35.292" v="166" actId="47"/>
        <pc:sldMkLst>
          <pc:docMk/>
          <pc:sldMk cId="2923068891" sldId="271"/>
        </pc:sldMkLst>
      </pc:sldChg>
    </pc:docChg>
  </pc:docChgLst>
  <pc:docChgLst>
    <pc:chgData name="Abels, Patrick" userId="ba666de4-0d21-43a6-8e66-51a18aae1b4a" providerId="ADAL" clId="{E2FF427B-52ED-4559-AE50-753CE06415C2}"/>
    <pc:docChg chg="custSel addSld modSld">
      <pc:chgData name="Abels, Patrick" userId="ba666de4-0d21-43a6-8e66-51a18aae1b4a" providerId="ADAL" clId="{E2FF427B-52ED-4559-AE50-753CE06415C2}" dt="2024-03-05T17:19:04.968" v="621" actId="1076"/>
      <pc:docMkLst>
        <pc:docMk/>
      </pc:docMkLst>
      <pc:sldChg chg="addSp delSp modSp mod">
        <pc:chgData name="Abels, Patrick" userId="ba666de4-0d21-43a6-8e66-51a18aae1b4a" providerId="ADAL" clId="{E2FF427B-52ED-4559-AE50-753CE06415C2}" dt="2024-03-05T16:54:44.047" v="6" actId="1076"/>
        <pc:sldMkLst>
          <pc:docMk/>
          <pc:sldMk cId="4053142725" sldId="258"/>
        </pc:sldMkLst>
        <pc:picChg chg="add mod modCrop">
          <ac:chgData name="Abels, Patrick" userId="ba666de4-0d21-43a6-8e66-51a18aae1b4a" providerId="ADAL" clId="{E2FF427B-52ED-4559-AE50-753CE06415C2}" dt="2024-03-05T16:54:44.047" v="6" actId="1076"/>
          <ac:picMkLst>
            <pc:docMk/>
            <pc:sldMk cId="4053142725" sldId="258"/>
            <ac:picMk id="2" creationId="{6ADC1E77-FB64-6780-FE05-A2798C9C4E7A}"/>
          </ac:picMkLst>
        </pc:picChg>
        <pc:picChg chg="del">
          <ac:chgData name="Abels, Patrick" userId="ba666de4-0d21-43a6-8e66-51a18aae1b4a" providerId="ADAL" clId="{E2FF427B-52ED-4559-AE50-753CE06415C2}" dt="2024-03-05T16:54:28.800" v="0" actId="478"/>
          <ac:picMkLst>
            <pc:docMk/>
            <pc:sldMk cId="4053142725" sldId="258"/>
            <ac:picMk id="5" creationId="{1ED0E867-981C-B224-E925-AD6548659D72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09:00.968" v="535" actId="1076"/>
        <pc:sldMkLst>
          <pc:docMk/>
          <pc:sldMk cId="1535252720" sldId="269"/>
        </pc:sldMkLst>
        <pc:spChg chg="mod">
          <ac:chgData name="Abels, Patrick" userId="ba666de4-0d21-43a6-8e66-51a18aae1b4a" providerId="ADAL" clId="{E2FF427B-52ED-4559-AE50-753CE06415C2}" dt="2024-03-05T17:08:31.498" v="528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E2FF427B-52ED-4559-AE50-753CE06415C2}" dt="2024-03-05T17:08:33.768" v="529" actId="478"/>
          <ac:picMkLst>
            <pc:docMk/>
            <pc:sldMk cId="1535252720" sldId="269"/>
            <ac:picMk id="4" creationId="{13AFFD38-1EA8-0052-214D-CC729C82F923}"/>
          </ac:picMkLst>
        </pc:picChg>
        <pc:picChg chg="add mod">
          <ac:chgData name="Abels, Patrick" userId="ba666de4-0d21-43a6-8e66-51a18aae1b4a" providerId="ADAL" clId="{E2FF427B-52ED-4559-AE50-753CE06415C2}" dt="2024-03-05T17:09:00.968" v="535" actId="1076"/>
          <ac:picMkLst>
            <pc:docMk/>
            <pc:sldMk cId="1535252720" sldId="269"/>
            <ac:picMk id="5" creationId="{3C391161-7920-C655-A6E6-E4894A8D1ADE}"/>
          </ac:picMkLst>
        </pc:picChg>
        <pc:picChg chg="del">
          <ac:chgData name="Abels, Patrick" userId="ba666de4-0d21-43a6-8e66-51a18aae1b4a" providerId="ADAL" clId="{E2FF427B-52ED-4559-AE50-753CE06415C2}" dt="2024-03-05T17:08:34.433" v="530" actId="478"/>
          <ac:picMkLst>
            <pc:docMk/>
            <pc:sldMk cId="1535252720" sldId="269"/>
            <ac:picMk id="6" creationId="{F4E1AFE9-75F0-D81E-6983-6FA61F01D761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5:43.048" v="577" actId="1076"/>
        <pc:sldMkLst>
          <pc:docMk/>
          <pc:sldMk cId="1722427942" sldId="273"/>
        </pc:sldMkLst>
        <pc:spChg chg="mod">
          <ac:chgData name="Abels, Patrick" userId="ba666de4-0d21-43a6-8e66-51a18aae1b4a" providerId="ADAL" clId="{E2FF427B-52ED-4559-AE50-753CE06415C2}" dt="2024-03-05T17:15:25.019" v="573" actId="6549"/>
          <ac:spMkLst>
            <pc:docMk/>
            <pc:sldMk cId="1722427942" sldId="273"/>
            <ac:spMk id="2" creationId="{9AB4A751-8F07-093D-AF8D-F931909DA7A8}"/>
          </ac:spMkLst>
        </pc:spChg>
        <pc:picChg chg="add mod">
          <ac:chgData name="Abels, Patrick" userId="ba666de4-0d21-43a6-8e66-51a18aae1b4a" providerId="ADAL" clId="{E2FF427B-52ED-4559-AE50-753CE06415C2}" dt="2024-03-05T17:15:43.048" v="577" actId="1076"/>
          <ac:picMkLst>
            <pc:docMk/>
            <pc:sldMk cId="1722427942" sldId="273"/>
            <ac:picMk id="4" creationId="{BA3F1C55-78E2-DB4E-4BA5-8C3D65848EEE}"/>
          </ac:picMkLst>
        </pc:picChg>
        <pc:picChg chg="del">
          <ac:chgData name="Abels, Patrick" userId="ba666de4-0d21-43a6-8e66-51a18aae1b4a" providerId="ADAL" clId="{E2FF427B-52ED-4559-AE50-753CE06415C2}" dt="2024-03-05T17:11:30.627" v="553" actId="478"/>
          <ac:picMkLst>
            <pc:docMk/>
            <pc:sldMk cId="1722427942" sldId="273"/>
            <ac:picMk id="5" creationId="{1A33A33E-9A95-5D15-8EFC-4F5F81BE4435}"/>
          </ac:picMkLst>
        </pc:picChg>
        <pc:picChg chg="del">
          <ac:chgData name="Abels, Patrick" userId="ba666de4-0d21-43a6-8e66-51a18aae1b4a" providerId="ADAL" clId="{E2FF427B-52ED-4559-AE50-753CE06415C2}" dt="2024-03-05T17:11:31.261" v="554" actId="478"/>
          <ac:picMkLst>
            <pc:docMk/>
            <pc:sldMk cId="1722427942" sldId="273"/>
            <ac:picMk id="7" creationId="{6464C660-345F-37D6-5221-225EB5C73C8C}"/>
          </ac:picMkLst>
        </pc:picChg>
      </pc:sldChg>
      <pc:sldChg chg="modSp mod">
        <pc:chgData name="Abels, Patrick" userId="ba666de4-0d21-43a6-8e66-51a18aae1b4a" providerId="ADAL" clId="{E2FF427B-52ED-4559-AE50-753CE06415C2}" dt="2024-03-05T16:54:59.818" v="32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E2FF427B-52ED-4559-AE50-753CE06415C2}" dt="2024-03-05T16:54:59.818" v="32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E2FF427B-52ED-4559-AE50-753CE06415C2}" dt="2024-03-05T17:06:57.622" v="526" actId="1035"/>
        <pc:sldMkLst>
          <pc:docMk/>
          <pc:sldMk cId="4188792782" sldId="275"/>
        </pc:sldMkLst>
        <pc:spChg chg="mod">
          <ac:chgData name="Abels, Patrick" userId="ba666de4-0d21-43a6-8e66-51a18aae1b4a" providerId="ADAL" clId="{E2FF427B-52ED-4559-AE50-753CE06415C2}" dt="2024-03-05T17:06:17.208" v="426" actId="14100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E2FF427B-52ED-4559-AE50-753CE06415C2}" dt="2024-03-05T16:56:36.953" v="61" actId="20577"/>
          <ac:spMkLst>
            <pc:docMk/>
            <pc:sldMk cId="4188792782" sldId="275"/>
            <ac:spMk id="3" creationId="{DE287186-0EB6-0464-DD2D-E6DDC50BD359}"/>
          </ac:spMkLst>
        </pc:spChg>
        <pc:spChg chg="add del mod">
          <ac:chgData name="Abels, Patrick" userId="ba666de4-0d21-43a6-8e66-51a18aae1b4a" providerId="ADAL" clId="{E2FF427B-52ED-4559-AE50-753CE06415C2}" dt="2024-03-05T17:03:00.287" v="270" actId="478"/>
          <ac:spMkLst>
            <pc:docMk/>
            <pc:sldMk cId="4188792782" sldId="275"/>
            <ac:spMk id="7" creationId="{C4088CE9-3EB8-AE4E-6B3F-9EE1D8A9AA6D}"/>
          </ac:spMkLst>
        </pc:spChg>
        <pc:spChg chg="add del mod">
          <ac:chgData name="Abels, Patrick" userId="ba666de4-0d21-43a6-8e66-51a18aae1b4a" providerId="ADAL" clId="{E2FF427B-52ED-4559-AE50-753CE06415C2}" dt="2024-03-05T17:03:00.287" v="270" actId="478"/>
          <ac:spMkLst>
            <pc:docMk/>
            <pc:sldMk cId="4188792782" sldId="275"/>
            <ac:spMk id="8" creationId="{FC91B308-911B-68D3-222F-420F5961975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0" creationId="{58FFDCFD-D97D-D8C5-99C1-EFC7FB9E6A54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2" creationId="{CD7F8586-2E22-245B-BF34-3B944470B9F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3" creationId="{6CCDD5BA-D8EA-AF40-4494-3BD7CA30019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4" creationId="{ADC0C82A-DF6C-9783-4EAB-9649EC8A5B4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5" creationId="{B60DCD50-7350-9B46-AA68-876856811366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6" creationId="{FCAFE31E-94F7-156F-FA33-73D03F0A2E3D}"/>
          </ac:spMkLst>
        </pc:spChg>
        <pc:spChg chg="del mod">
          <ac:chgData name="Abels, Patrick" userId="ba666de4-0d21-43a6-8e66-51a18aae1b4a" providerId="ADAL" clId="{E2FF427B-52ED-4559-AE50-753CE06415C2}" dt="2024-03-05T17:01:00.179" v="244" actId="21"/>
          <ac:spMkLst>
            <pc:docMk/>
            <pc:sldMk cId="4188792782" sldId="275"/>
            <ac:spMk id="17" creationId="{C4088CE9-3EB8-AE4E-6B3F-9EE1D8A9AA6D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8" creationId="{B219E0CF-57BD-F8FA-B831-BCEFD8D7D4F0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19" creationId="{7D6167A3-6A3F-07BF-D1CB-B10880CFA4F5}"/>
          </ac:spMkLst>
        </pc:spChg>
        <pc:spChg chg="del mod">
          <ac:chgData name="Abels, Patrick" userId="ba666de4-0d21-43a6-8e66-51a18aae1b4a" providerId="ADAL" clId="{E2FF427B-52ED-4559-AE50-753CE06415C2}" dt="2024-03-05T17:01:00.179" v="244" actId="21"/>
          <ac:spMkLst>
            <pc:docMk/>
            <pc:sldMk cId="4188792782" sldId="275"/>
            <ac:spMk id="20" creationId="{FC91B308-911B-68D3-222F-420F5961975A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1" creationId="{0F205503-F544-E1B2-2C95-663B98ED1A98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2" creationId="{70A336FE-4189-2D5F-5509-EDAAE657E45D}"/>
          </ac:spMkLst>
        </pc:spChg>
        <pc:spChg chg="del">
          <ac:chgData name="Abels, Patrick" userId="ba666de4-0d21-43a6-8e66-51a18aae1b4a" providerId="ADAL" clId="{E2FF427B-52ED-4559-AE50-753CE06415C2}" dt="2024-03-05T17:01:07.191" v="246" actId="478"/>
          <ac:spMkLst>
            <pc:docMk/>
            <pc:sldMk cId="4188792782" sldId="275"/>
            <ac:spMk id="23" creationId="{AB15D82B-90C8-886B-8D24-4384CEEBC084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5" creationId="{45C04E61-B0C0-2A9B-9F90-EF9BE1A7621E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6" creationId="{590F2371-B7CF-FF47-D267-D91AF9F4C2DD}"/>
          </ac:spMkLst>
        </pc:spChg>
        <pc:spChg chg="add mod">
          <ac:chgData name="Abels, Patrick" userId="ba666de4-0d21-43a6-8e66-51a18aae1b4a" providerId="ADAL" clId="{E2FF427B-52ED-4559-AE50-753CE06415C2}" dt="2024-03-05T17:06:39.525" v="479" actId="1036"/>
          <ac:spMkLst>
            <pc:docMk/>
            <pc:sldMk cId="4188792782" sldId="275"/>
            <ac:spMk id="27" creationId="{37696E0C-B888-FF26-98EE-DC079F256203}"/>
          </ac:spMkLst>
        </pc:spChg>
        <pc:spChg chg="add mod">
          <ac:chgData name="Abels, Patrick" userId="ba666de4-0d21-43a6-8e66-51a18aae1b4a" providerId="ADAL" clId="{E2FF427B-52ED-4559-AE50-753CE06415C2}" dt="2024-03-05T17:06:52.308" v="509" actId="1035"/>
          <ac:spMkLst>
            <pc:docMk/>
            <pc:sldMk cId="4188792782" sldId="275"/>
            <ac:spMk id="28" creationId="{1FAEBEF0-991A-3A9C-3E67-358CA99C722D}"/>
          </ac:spMkLst>
        </pc:spChg>
        <pc:spChg chg="add mod">
          <ac:chgData name="Abels, Patrick" userId="ba666de4-0d21-43a6-8e66-51a18aae1b4a" providerId="ADAL" clId="{E2FF427B-52ED-4559-AE50-753CE06415C2}" dt="2024-03-05T17:06:47.317" v="501" actId="1036"/>
          <ac:spMkLst>
            <pc:docMk/>
            <pc:sldMk cId="4188792782" sldId="275"/>
            <ac:spMk id="29" creationId="{A68D7E35-29A8-0631-C6D6-58278041B651}"/>
          </ac:spMkLst>
        </pc:spChg>
        <pc:spChg chg="add mod">
          <ac:chgData name="Abels, Patrick" userId="ba666de4-0d21-43a6-8e66-51a18aae1b4a" providerId="ADAL" clId="{E2FF427B-52ED-4559-AE50-753CE06415C2}" dt="2024-03-05T17:06:57.622" v="526" actId="1035"/>
          <ac:spMkLst>
            <pc:docMk/>
            <pc:sldMk cId="4188792782" sldId="275"/>
            <ac:spMk id="30" creationId="{6D19C740-719F-0523-99EF-2F5D04325326}"/>
          </ac:spMkLst>
        </pc:spChg>
        <pc:spChg chg="add mod">
          <ac:chgData name="Abels, Patrick" userId="ba666de4-0d21-43a6-8e66-51a18aae1b4a" providerId="ADAL" clId="{E2FF427B-52ED-4559-AE50-753CE06415C2}" dt="2024-03-05T17:06:57.622" v="526" actId="1035"/>
          <ac:spMkLst>
            <pc:docMk/>
            <pc:sldMk cId="4188792782" sldId="275"/>
            <ac:spMk id="31" creationId="{6A25111A-C3F8-5EC7-918E-855E5CFED9CD}"/>
          </ac:spMkLst>
        </pc:spChg>
        <pc:picChg chg="add del mod modCrop">
          <ac:chgData name="Abels, Patrick" userId="ba666de4-0d21-43a6-8e66-51a18aae1b4a" providerId="ADAL" clId="{E2FF427B-52ED-4559-AE50-753CE06415C2}" dt="2024-03-05T17:02:13.215" v="267" actId="478"/>
          <ac:picMkLst>
            <pc:docMk/>
            <pc:sldMk cId="4188792782" sldId="275"/>
            <ac:picMk id="5" creationId="{8B2EF9DE-0F27-7E68-6915-E66C5737BCE8}"/>
          </ac:picMkLst>
        </pc:picChg>
        <pc:picChg chg="add del mod modCrop">
          <ac:chgData name="Abels, Patrick" userId="ba666de4-0d21-43a6-8e66-51a18aae1b4a" providerId="ADAL" clId="{E2FF427B-52ED-4559-AE50-753CE06415C2}" dt="2024-03-05T17:02:13.897" v="268" actId="478"/>
          <ac:picMkLst>
            <pc:docMk/>
            <pc:sldMk cId="4188792782" sldId="275"/>
            <ac:picMk id="6" creationId="{3B8D64B8-FDCA-751D-64FF-2A40213EF69B}"/>
          </ac:picMkLst>
        </pc:picChg>
        <pc:picChg chg="del">
          <ac:chgData name="Abels, Patrick" userId="ba666de4-0d21-43a6-8e66-51a18aae1b4a" providerId="ADAL" clId="{E2FF427B-52ED-4559-AE50-753CE06415C2}" dt="2024-03-05T17:01:03.295" v="245" actId="478"/>
          <ac:picMkLst>
            <pc:docMk/>
            <pc:sldMk cId="4188792782" sldId="275"/>
            <ac:picMk id="9" creationId="{B5096561-D53A-9812-EAA5-5A234E1F430E}"/>
          </ac:picMkLst>
        </pc:picChg>
        <pc:picChg chg="add mod">
          <ac:chgData name="Abels, Patrick" userId="ba666de4-0d21-43a6-8e66-51a18aae1b4a" providerId="ADAL" clId="{E2FF427B-52ED-4559-AE50-753CE06415C2}" dt="2024-03-05T17:06:25.360" v="427" actId="14100"/>
          <ac:picMkLst>
            <pc:docMk/>
            <pc:sldMk cId="4188792782" sldId="275"/>
            <ac:picMk id="24" creationId="{723CD80E-6EAF-8E6F-F121-B5027AF49AD2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5:01.158" v="571" actId="1076"/>
        <pc:sldMkLst>
          <pc:docMk/>
          <pc:sldMk cId="2432261518" sldId="276"/>
        </pc:sldMkLst>
        <pc:spChg chg="del">
          <ac:chgData name="Abels, Patrick" userId="ba666de4-0d21-43a6-8e66-51a18aae1b4a" providerId="ADAL" clId="{E2FF427B-52ED-4559-AE50-753CE06415C2}" dt="2024-03-05T16:56:10.587" v="33" actId="478"/>
          <ac:spMkLst>
            <pc:docMk/>
            <pc:sldMk cId="2432261518" sldId="276"/>
            <ac:spMk id="2" creationId="{5DE60DD3-7DC3-D6D3-3823-061FAF5125DF}"/>
          </ac:spMkLst>
        </pc:spChg>
        <pc:spChg chg="add mod">
          <ac:chgData name="Abels, Patrick" userId="ba666de4-0d21-43a6-8e66-51a18aae1b4a" providerId="ADAL" clId="{E2FF427B-52ED-4559-AE50-753CE06415C2}" dt="2024-03-05T16:56:10.587" v="33" actId="478"/>
          <ac:spMkLst>
            <pc:docMk/>
            <pc:sldMk cId="2432261518" sldId="276"/>
            <ac:spMk id="4" creationId="{0266E635-3D3C-B897-17CB-A9383A727F3E}"/>
          </ac:spMkLst>
        </pc:sp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5" creationId="{1B8F38AB-7216-00F3-E422-147E33AD58C9}"/>
          </ac:picMkLst>
        </pc:pic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6" creationId="{48AAAD20-1E5C-BD2F-5977-44F418D9E400}"/>
          </ac:picMkLst>
        </pc:picChg>
        <pc:picChg chg="del">
          <ac:chgData name="Abels, Patrick" userId="ba666de4-0d21-43a6-8e66-51a18aae1b4a" providerId="ADAL" clId="{E2FF427B-52ED-4559-AE50-753CE06415C2}" dt="2024-03-05T16:56:10.587" v="33" actId="478"/>
          <ac:picMkLst>
            <pc:docMk/>
            <pc:sldMk cId="2432261518" sldId="276"/>
            <ac:picMk id="7" creationId="{9F895F07-A4EC-85BB-EF50-3AA54D50415F}"/>
          </ac:picMkLst>
        </pc:picChg>
        <pc:picChg chg="add mod modCrop">
          <ac:chgData name="Abels, Patrick" userId="ba666de4-0d21-43a6-8e66-51a18aae1b4a" providerId="ADAL" clId="{E2FF427B-52ED-4559-AE50-753CE06415C2}" dt="2024-03-05T17:14:59.576" v="570" actId="1076"/>
          <ac:picMkLst>
            <pc:docMk/>
            <pc:sldMk cId="2432261518" sldId="276"/>
            <ac:picMk id="9" creationId="{27CA68AE-BD63-9357-7798-D97D7A0625D1}"/>
          </ac:picMkLst>
        </pc:picChg>
        <pc:picChg chg="add mod modCrop">
          <ac:chgData name="Abels, Patrick" userId="ba666de4-0d21-43a6-8e66-51a18aae1b4a" providerId="ADAL" clId="{E2FF427B-52ED-4559-AE50-753CE06415C2}" dt="2024-03-05T17:15:01.158" v="571" actId="1076"/>
          <ac:picMkLst>
            <pc:docMk/>
            <pc:sldMk cId="2432261518" sldId="276"/>
            <ac:picMk id="10" creationId="{FE1EB9C5-BC59-FF68-1F58-598B8980083B}"/>
          </ac:picMkLst>
        </pc:picChg>
      </pc:sldChg>
      <pc:sldChg chg="addSp delSp modSp mod">
        <pc:chgData name="Abels, Patrick" userId="ba666de4-0d21-43a6-8e66-51a18aae1b4a" providerId="ADAL" clId="{E2FF427B-52ED-4559-AE50-753CE06415C2}" dt="2024-03-05T17:11:20.616" v="552" actId="1076"/>
        <pc:sldMkLst>
          <pc:docMk/>
          <pc:sldMk cId="3373920862" sldId="277"/>
        </pc:sldMkLst>
        <pc:spChg chg="mod">
          <ac:chgData name="Abels, Patrick" userId="ba666de4-0d21-43a6-8e66-51a18aae1b4a" providerId="ADAL" clId="{E2FF427B-52ED-4559-AE50-753CE06415C2}" dt="2024-03-05T17:09:25.848" v="543" actId="6549"/>
          <ac:spMkLst>
            <pc:docMk/>
            <pc:sldMk cId="3373920862" sldId="277"/>
            <ac:spMk id="3" creationId="{5C4D9B0F-C905-599E-65D1-AA4305E0852B}"/>
          </ac:spMkLst>
        </pc:spChg>
        <pc:picChg chg="add mod">
          <ac:chgData name="Abels, Patrick" userId="ba666de4-0d21-43a6-8e66-51a18aae1b4a" providerId="ADAL" clId="{E2FF427B-52ED-4559-AE50-753CE06415C2}" dt="2024-03-05T17:11:16.824" v="551" actId="1076"/>
          <ac:picMkLst>
            <pc:docMk/>
            <pc:sldMk cId="3373920862" sldId="277"/>
            <ac:picMk id="4" creationId="{B7B2148E-EB22-7553-C85B-D8DDB9F0378D}"/>
          </ac:picMkLst>
        </pc:picChg>
        <pc:picChg chg="del">
          <ac:chgData name="Abels, Patrick" userId="ba666de4-0d21-43a6-8e66-51a18aae1b4a" providerId="ADAL" clId="{E2FF427B-52ED-4559-AE50-753CE06415C2}" dt="2024-03-05T17:09:29.962" v="544" actId="478"/>
          <ac:picMkLst>
            <pc:docMk/>
            <pc:sldMk cId="3373920862" sldId="277"/>
            <ac:picMk id="5" creationId="{D53FECC2-82AD-DD9E-D997-1547EA211913}"/>
          </ac:picMkLst>
        </pc:picChg>
        <pc:picChg chg="del">
          <ac:chgData name="Abels, Patrick" userId="ba666de4-0d21-43a6-8e66-51a18aae1b4a" providerId="ADAL" clId="{E2FF427B-52ED-4559-AE50-753CE06415C2}" dt="2024-03-05T17:09:30.813" v="545" actId="478"/>
          <ac:picMkLst>
            <pc:docMk/>
            <pc:sldMk cId="3373920862" sldId="277"/>
            <ac:picMk id="7" creationId="{F7F2A72A-AA0D-6CFC-236F-9E9380A92D24}"/>
          </ac:picMkLst>
        </pc:picChg>
        <pc:picChg chg="add mod">
          <ac:chgData name="Abels, Patrick" userId="ba666de4-0d21-43a6-8e66-51a18aae1b4a" providerId="ADAL" clId="{E2FF427B-52ED-4559-AE50-753CE06415C2}" dt="2024-03-05T17:11:20.616" v="552" actId="1076"/>
          <ac:picMkLst>
            <pc:docMk/>
            <pc:sldMk cId="3373920862" sldId="277"/>
            <ac:picMk id="8" creationId="{BBC1BAC9-5165-2E1D-C82E-80D1B38EAE25}"/>
          </ac:picMkLst>
        </pc:picChg>
      </pc:sldChg>
      <pc:sldChg chg="addSp modSp new mod">
        <pc:chgData name="Abels, Patrick" userId="ba666de4-0d21-43a6-8e66-51a18aae1b4a" providerId="ADAL" clId="{E2FF427B-52ED-4559-AE50-753CE06415C2}" dt="2024-03-05T17:17:31.159" v="592" actId="1076"/>
        <pc:sldMkLst>
          <pc:docMk/>
          <pc:sldMk cId="3317942293" sldId="278"/>
        </pc:sldMkLst>
        <pc:spChg chg="mod">
          <ac:chgData name="Abels, Patrick" userId="ba666de4-0d21-43a6-8e66-51a18aae1b4a" providerId="ADAL" clId="{E2FF427B-52ED-4559-AE50-753CE06415C2}" dt="2024-03-05T17:16:42.156" v="588" actId="20577"/>
          <ac:spMkLst>
            <pc:docMk/>
            <pc:sldMk cId="3317942293" sldId="278"/>
            <ac:spMk id="3" creationId="{4FCB3A07-5B82-9244-2044-2D3EF2B43DC3}"/>
          </ac:spMkLst>
        </pc:spChg>
        <pc:picChg chg="add mod">
          <ac:chgData name="Abels, Patrick" userId="ba666de4-0d21-43a6-8e66-51a18aae1b4a" providerId="ADAL" clId="{E2FF427B-52ED-4559-AE50-753CE06415C2}" dt="2024-03-05T17:17:31.159" v="592" actId="1076"/>
          <ac:picMkLst>
            <pc:docMk/>
            <pc:sldMk cId="3317942293" sldId="278"/>
            <ac:picMk id="5" creationId="{141C490E-DF11-7326-F32F-0E6CAF102964}"/>
          </ac:picMkLst>
        </pc:picChg>
      </pc:sldChg>
      <pc:sldChg chg="addSp modSp new mod">
        <pc:chgData name="Abels, Patrick" userId="ba666de4-0d21-43a6-8e66-51a18aae1b4a" providerId="ADAL" clId="{E2FF427B-52ED-4559-AE50-753CE06415C2}" dt="2024-03-05T17:19:04.968" v="621" actId="1076"/>
        <pc:sldMkLst>
          <pc:docMk/>
          <pc:sldMk cId="1466867817" sldId="279"/>
        </pc:sldMkLst>
        <pc:spChg chg="mod">
          <ac:chgData name="Abels, Patrick" userId="ba666de4-0d21-43a6-8e66-51a18aae1b4a" providerId="ADAL" clId="{E2FF427B-52ED-4559-AE50-753CE06415C2}" dt="2024-03-05T17:17:43.975" v="604" actId="20577"/>
          <ac:spMkLst>
            <pc:docMk/>
            <pc:sldMk cId="1466867817" sldId="279"/>
            <ac:spMk id="3" creationId="{9A668822-B2A9-A99E-7A45-A78167D9FDCB}"/>
          </ac:spMkLst>
        </pc:sp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5" creationId="{24A02B96-BE60-1B9A-FCE3-1D2C7090D50A}"/>
          </ac:picMkLst>
        </pc:pic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6" creationId="{25D16E02-3131-5F60-D655-E53482A90B51}"/>
          </ac:picMkLst>
        </pc:picChg>
        <pc:picChg chg="add mod modCrop">
          <ac:chgData name="Abels, Patrick" userId="ba666de4-0d21-43a6-8e66-51a18aae1b4a" providerId="ADAL" clId="{E2FF427B-52ED-4559-AE50-753CE06415C2}" dt="2024-03-05T17:19:04.968" v="621" actId="1076"/>
          <ac:picMkLst>
            <pc:docMk/>
            <pc:sldMk cId="1466867817" sldId="279"/>
            <ac:picMk id="7" creationId="{EA423D21-5AC0-9B8E-1BBE-2B366257480C}"/>
          </ac:picMkLst>
        </pc:picChg>
      </pc:sldChg>
    </pc:docChg>
  </pc:docChgLst>
  <pc:docChgLst>
    <pc:chgData name="Abels, Patrick" userId="ba666de4-0d21-43a6-8e66-51a18aae1b4a" providerId="ADAL" clId="{83AE74FE-24E6-4A4F-9180-1C7478480B8F}"/>
    <pc:docChg chg="undo custSel addSld modSld modMainMaster">
      <pc:chgData name="Abels, Patrick" userId="ba666de4-0d21-43a6-8e66-51a18aae1b4a" providerId="ADAL" clId="{83AE74FE-24E6-4A4F-9180-1C7478480B8F}" dt="2024-03-16T21:45:21.084" v="1222"/>
      <pc:docMkLst>
        <pc:docMk/>
      </pc:docMkLst>
      <pc:sldChg chg="addSp delSp modSp mod">
        <pc:chgData name="Abels, Patrick" userId="ba666de4-0d21-43a6-8e66-51a18aae1b4a" providerId="ADAL" clId="{83AE74FE-24E6-4A4F-9180-1C7478480B8F}" dt="2024-03-16T20:21:21.535" v="77" actId="1076"/>
        <pc:sldMkLst>
          <pc:docMk/>
          <pc:sldMk cId="4053142725" sldId="258"/>
        </pc:sldMkLst>
        <pc:picChg chg="add mod">
          <ac:chgData name="Abels, Patrick" userId="ba666de4-0d21-43a6-8e66-51a18aae1b4a" providerId="ADAL" clId="{83AE74FE-24E6-4A4F-9180-1C7478480B8F}" dt="2024-03-16T20:21:10.718" v="75"/>
          <ac:picMkLst>
            <pc:docMk/>
            <pc:sldMk cId="4053142725" sldId="258"/>
            <ac:picMk id="2" creationId="{1C47F770-5EFB-629A-BC80-F2A248636DB8}"/>
          </ac:picMkLst>
        </pc:picChg>
        <pc:picChg chg="del">
          <ac:chgData name="Abels, Patrick" userId="ba666de4-0d21-43a6-8e66-51a18aae1b4a" providerId="ADAL" clId="{83AE74FE-24E6-4A4F-9180-1C7478480B8F}" dt="2024-03-16T20:21:10.285" v="74" actId="478"/>
          <ac:picMkLst>
            <pc:docMk/>
            <pc:sldMk cId="4053142725" sldId="258"/>
            <ac:picMk id="3" creationId="{2FB027CB-5A50-9E3F-4AB9-F189AA891A76}"/>
          </ac:picMkLst>
        </pc:picChg>
        <pc:picChg chg="add mod modCrop">
          <ac:chgData name="Abels, Patrick" userId="ba666de4-0d21-43a6-8e66-51a18aae1b4a" providerId="ADAL" clId="{83AE74FE-24E6-4A4F-9180-1C7478480B8F}" dt="2024-03-16T20:21:21.535" v="77" actId="1076"/>
          <ac:picMkLst>
            <pc:docMk/>
            <pc:sldMk cId="4053142725" sldId="258"/>
            <ac:picMk id="5" creationId="{C8F9DFD4-D6C4-E999-E436-64189A94EAB3}"/>
          </ac:picMkLst>
        </pc:picChg>
      </pc:sldChg>
      <pc:sldChg chg="addSp delSp modSp mod">
        <pc:chgData name="Abels, Patrick" userId="ba666de4-0d21-43a6-8e66-51a18aae1b4a" providerId="ADAL" clId="{83AE74FE-24E6-4A4F-9180-1C7478480B8F}" dt="2024-03-16T21:41:47.762" v="1205" actId="1035"/>
        <pc:sldMkLst>
          <pc:docMk/>
          <pc:sldMk cId="1535252720" sldId="269"/>
        </pc:sldMkLst>
        <pc:spChg chg="mod">
          <ac:chgData name="Abels, Patrick" userId="ba666de4-0d21-43a6-8e66-51a18aae1b4a" providerId="ADAL" clId="{83AE74FE-24E6-4A4F-9180-1C7478480B8F}" dt="2024-03-16T21:37:50.168" v="1123" actId="20577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83AE74FE-24E6-4A4F-9180-1C7478480B8F}" dt="2024-03-16T21:37:06.820" v="1114" actId="478"/>
          <ac:picMkLst>
            <pc:docMk/>
            <pc:sldMk cId="1535252720" sldId="269"/>
            <ac:picMk id="4" creationId="{C551F3FB-83B3-0D5F-4914-1E45F2DC4E9C}"/>
          </ac:picMkLst>
        </pc:picChg>
        <pc:picChg chg="add mod">
          <ac:chgData name="Abels, Patrick" userId="ba666de4-0d21-43a6-8e66-51a18aae1b4a" providerId="ADAL" clId="{83AE74FE-24E6-4A4F-9180-1C7478480B8F}" dt="2024-03-16T21:41:34.817" v="1157" actId="1076"/>
          <ac:picMkLst>
            <pc:docMk/>
            <pc:sldMk cId="1535252720" sldId="269"/>
            <ac:picMk id="5" creationId="{B0BAFBA6-6811-C3C0-CF5D-49944704BC2D}"/>
          </ac:picMkLst>
        </pc:picChg>
        <pc:picChg chg="add mod modCrop">
          <ac:chgData name="Abels, Patrick" userId="ba666de4-0d21-43a6-8e66-51a18aae1b4a" providerId="ADAL" clId="{83AE74FE-24E6-4A4F-9180-1C7478480B8F}" dt="2024-03-16T21:41:41.969" v="1171" actId="1036"/>
          <ac:picMkLst>
            <pc:docMk/>
            <pc:sldMk cId="1535252720" sldId="269"/>
            <ac:picMk id="7" creationId="{8F03D761-099F-6CA3-A2C7-B8D4EC61A01E}"/>
          </ac:picMkLst>
        </pc:picChg>
        <pc:picChg chg="add mod modCrop">
          <ac:chgData name="Abels, Patrick" userId="ba666de4-0d21-43a6-8e66-51a18aae1b4a" providerId="ADAL" clId="{83AE74FE-24E6-4A4F-9180-1C7478480B8F}" dt="2024-03-16T21:41:47.762" v="1205" actId="1035"/>
          <ac:picMkLst>
            <pc:docMk/>
            <pc:sldMk cId="1535252720" sldId="269"/>
            <ac:picMk id="8" creationId="{B41A3C40-29D9-C68F-4FAF-CE4A0CA33FF5}"/>
          </ac:picMkLst>
        </pc:picChg>
        <pc:picChg chg="add del mod">
          <ac:chgData name="Abels, Patrick" userId="ba666de4-0d21-43a6-8e66-51a18aae1b4a" providerId="ADAL" clId="{83AE74FE-24E6-4A4F-9180-1C7478480B8F}" dt="2024-03-16T21:40:41.054" v="1136" actId="21"/>
          <ac:picMkLst>
            <pc:docMk/>
            <pc:sldMk cId="1535252720" sldId="269"/>
            <ac:picMk id="9" creationId="{63E32EAA-EBFF-97AC-2C65-0B4F49C19E42}"/>
          </ac:picMkLst>
        </pc:picChg>
        <pc:picChg chg="del">
          <ac:chgData name="Abels, Patrick" userId="ba666de4-0d21-43a6-8e66-51a18aae1b4a" providerId="ADAL" clId="{83AE74FE-24E6-4A4F-9180-1C7478480B8F}" dt="2024-03-16T21:37:06.301" v="1113" actId="478"/>
          <ac:picMkLst>
            <pc:docMk/>
            <pc:sldMk cId="1535252720" sldId="269"/>
            <ac:picMk id="10" creationId="{6BBAFD5F-7200-FAF6-035A-A8903AF8D084}"/>
          </ac:picMkLst>
        </pc:picChg>
      </pc:sldChg>
      <pc:sldChg chg="addSp delSp modSp mod">
        <pc:chgData name="Abels, Patrick" userId="ba666de4-0d21-43a6-8e66-51a18aae1b4a" providerId="ADAL" clId="{83AE74FE-24E6-4A4F-9180-1C7478480B8F}" dt="2024-03-16T21:41:01.348" v="1149" actId="1076"/>
        <pc:sldMkLst>
          <pc:docMk/>
          <pc:sldMk cId="1722427942" sldId="273"/>
        </pc:sldMkLst>
        <pc:spChg chg="mod">
          <ac:chgData name="Abels, Patrick" userId="ba666de4-0d21-43a6-8e66-51a18aae1b4a" providerId="ADAL" clId="{83AE74FE-24E6-4A4F-9180-1C7478480B8F}" dt="2024-03-16T21:40:55.855" v="1146" actId="6549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83AE74FE-24E6-4A4F-9180-1C7478480B8F}" dt="2024-03-16T21:39:25.014" v="1132" actId="478"/>
          <ac:picMkLst>
            <pc:docMk/>
            <pc:sldMk cId="1722427942" sldId="273"/>
            <ac:picMk id="4" creationId="{E8FF25FF-BAB0-98F2-FD07-A257D28093EA}"/>
          </ac:picMkLst>
        </pc:picChg>
        <pc:picChg chg="del">
          <ac:chgData name="Abels, Patrick" userId="ba666de4-0d21-43a6-8e66-51a18aae1b4a" providerId="ADAL" clId="{83AE74FE-24E6-4A4F-9180-1C7478480B8F}" dt="2024-03-16T21:39:25.752" v="1133" actId="478"/>
          <ac:picMkLst>
            <pc:docMk/>
            <pc:sldMk cId="1722427942" sldId="273"/>
            <ac:picMk id="7" creationId="{3F3A8A34-15C0-83DF-CAC9-D8E0DE6EFC78}"/>
          </ac:picMkLst>
        </pc:picChg>
        <pc:picChg chg="add mod modCrop">
          <ac:chgData name="Abels, Patrick" userId="ba666de4-0d21-43a6-8e66-51a18aae1b4a" providerId="ADAL" clId="{83AE74FE-24E6-4A4F-9180-1C7478480B8F}" dt="2024-03-16T21:41:01.348" v="1149" actId="1076"/>
          <ac:picMkLst>
            <pc:docMk/>
            <pc:sldMk cId="1722427942" sldId="273"/>
            <ac:picMk id="9" creationId="{63E32EAA-EBFF-97AC-2C65-0B4F49C19E42}"/>
          </ac:picMkLst>
        </pc:picChg>
      </pc:sldChg>
      <pc:sldChg chg="modSp mod">
        <pc:chgData name="Abels, Patrick" userId="ba666de4-0d21-43a6-8e66-51a18aae1b4a" providerId="ADAL" clId="{83AE74FE-24E6-4A4F-9180-1C7478480B8F}" dt="2024-03-16T20:20:49.542" v="73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83AE74FE-24E6-4A4F-9180-1C7478480B8F}" dt="2024-03-16T20:20:49.542" v="73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83AE74FE-24E6-4A4F-9180-1C7478480B8F}" dt="2024-03-16T21:14:58.689" v="719" actId="207"/>
        <pc:sldMkLst>
          <pc:docMk/>
          <pc:sldMk cId="4188792782" sldId="275"/>
        </pc:sldMkLst>
        <pc:spChg chg="del">
          <ac:chgData name="Abels, Patrick" userId="ba666de4-0d21-43a6-8e66-51a18aae1b4a" providerId="ADAL" clId="{83AE74FE-24E6-4A4F-9180-1C7478480B8F}" dt="2024-03-16T21:03:15.487" v="412" actId="478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83AE74FE-24E6-4A4F-9180-1C7478480B8F}" dt="2024-03-16T21:03:05.994" v="410" actId="20577"/>
          <ac:spMkLst>
            <pc:docMk/>
            <pc:sldMk cId="4188792782" sldId="275"/>
            <ac:spMk id="3" creationId="{DE287186-0EB6-0464-DD2D-E6DDC50BD359}"/>
          </ac:spMkLst>
        </pc:spChg>
        <pc:spChg chg="add mod">
          <ac:chgData name="Abels, Patrick" userId="ba666de4-0d21-43a6-8e66-51a18aae1b4a" providerId="ADAL" clId="{83AE74FE-24E6-4A4F-9180-1C7478480B8F}" dt="2024-03-16T21:14:47.218" v="717" actId="207"/>
          <ac:spMkLst>
            <pc:docMk/>
            <pc:sldMk cId="4188792782" sldId="275"/>
            <ac:spMk id="5" creationId="{B1CB59AB-FB2A-AC3D-2D06-5AFF1E8FA03F}"/>
          </ac:spMkLst>
        </pc:spChg>
        <pc:spChg chg="add mod">
          <ac:chgData name="Abels, Patrick" userId="ba666de4-0d21-43a6-8e66-51a18aae1b4a" providerId="ADAL" clId="{83AE74FE-24E6-4A4F-9180-1C7478480B8F}" dt="2024-03-16T21:14:58.689" v="719" actId="207"/>
          <ac:spMkLst>
            <pc:docMk/>
            <pc:sldMk cId="4188792782" sldId="275"/>
            <ac:spMk id="7" creationId="{D9A2D6F0-D9D6-19AB-6DF8-80961EAE9CB7}"/>
          </ac:spMkLst>
        </pc:spChg>
        <pc:spChg chg="add del mod">
          <ac:chgData name="Abels, Patrick" userId="ba666de4-0d21-43a6-8e66-51a18aae1b4a" providerId="ADAL" clId="{83AE74FE-24E6-4A4F-9180-1C7478480B8F}" dt="2024-03-16T21:08:03.580" v="561" actId="478"/>
          <ac:spMkLst>
            <pc:docMk/>
            <pc:sldMk cId="4188792782" sldId="275"/>
            <ac:spMk id="9" creationId="{8AC9A75E-A109-A570-2ADD-F763F31DA520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10" creationId="{00F3CE6B-BBA1-11F6-5A7E-F1D40E745AEA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1" creationId="{54F6053D-D705-A261-CA2E-011AEA14C2EA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2" creationId="{95E3970E-FAF5-ABAB-19BB-2B612ADE9F54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3" creationId="{59F023EE-975E-10C9-973D-68D89B85E74C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4" creationId="{8D312CA6-3776-FE73-1BEC-EB26071E322C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16" creationId="{874BBB09-44A7-6D64-0DBA-7C89D15B3DDE}"/>
          </ac:spMkLst>
        </pc:spChg>
        <pc:spChg chg="add mod">
          <ac:chgData name="Abels, Patrick" userId="ba666de4-0d21-43a6-8e66-51a18aae1b4a" providerId="ADAL" clId="{83AE74FE-24E6-4A4F-9180-1C7478480B8F}" dt="2024-03-16T21:14:54.804" v="718" actId="207"/>
          <ac:spMkLst>
            <pc:docMk/>
            <pc:sldMk cId="4188792782" sldId="275"/>
            <ac:spMk id="17" creationId="{5773759A-908C-403E-4730-673B418A1A14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22" creationId="{2A473880-53B5-66BC-1EB3-1C0324D97E04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26" creationId="{590F2371-B7CF-FF47-D267-D91AF9F4C2DD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28" creationId="{1FAEBEF0-991A-3A9C-3E67-358CA99C722D}"/>
          </ac:spMkLst>
        </pc:spChg>
        <pc:spChg chg="del">
          <ac:chgData name="Abels, Patrick" userId="ba666de4-0d21-43a6-8e66-51a18aae1b4a" providerId="ADAL" clId="{83AE74FE-24E6-4A4F-9180-1C7478480B8F}" dt="2024-03-16T21:03:09.768" v="411" actId="478"/>
          <ac:spMkLst>
            <pc:docMk/>
            <pc:sldMk cId="4188792782" sldId="275"/>
            <ac:spMk id="31" creationId="{6A25111A-C3F8-5EC7-918E-855E5CFED9CD}"/>
          </ac:spMkLst>
        </pc:spChg>
        <pc:picChg chg="del">
          <ac:chgData name="Abels, Patrick" userId="ba666de4-0d21-43a6-8e66-51a18aae1b4a" providerId="ADAL" clId="{83AE74FE-24E6-4A4F-9180-1C7478480B8F}" dt="2024-03-16T21:03:09.768" v="411" actId="478"/>
          <ac:picMkLst>
            <pc:docMk/>
            <pc:sldMk cId="4188792782" sldId="275"/>
            <ac:picMk id="6" creationId="{310239B4-2E08-3ACD-FC8D-A524285C8146}"/>
          </ac:picMkLst>
        </pc:picChg>
        <pc:cxnChg chg="del">
          <ac:chgData name="Abels, Patrick" userId="ba666de4-0d21-43a6-8e66-51a18aae1b4a" providerId="ADAL" clId="{83AE74FE-24E6-4A4F-9180-1C7478480B8F}" dt="2024-03-16T21:03:09.768" v="411" actId="478"/>
          <ac:cxnSpMkLst>
            <pc:docMk/>
            <pc:sldMk cId="4188792782" sldId="275"/>
            <ac:cxnSpMk id="8" creationId="{2133F52B-6AB1-1AD9-A736-A948240BB70D}"/>
          </ac:cxnSpMkLst>
        </pc:cxnChg>
        <pc:cxnChg chg="del">
          <ac:chgData name="Abels, Patrick" userId="ba666de4-0d21-43a6-8e66-51a18aae1b4a" providerId="ADAL" clId="{83AE74FE-24E6-4A4F-9180-1C7478480B8F}" dt="2024-03-16T21:03:09.768" v="411" actId="478"/>
          <ac:cxnSpMkLst>
            <pc:docMk/>
            <pc:sldMk cId="4188792782" sldId="275"/>
            <ac:cxnSpMk id="15" creationId="{55E7EC62-739A-632F-CE69-0BDD669651F0}"/>
          </ac:cxnSpMkLst>
        </pc:cxnChg>
        <pc:cxnChg chg="del">
          <ac:chgData name="Abels, Patrick" userId="ba666de4-0d21-43a6-8e66-51a18aae1b4a" providerId="ADAL" clId="{83AE74FE-24E6-4A4F-9180-1C7478480B8F}" dt="2024-03-16T21:03:09.768" v="411" actId="478"/>
          <ac:cxnSpMkLst>
            <pc:docMk/>
            <pc:sldMk cId="4188792782" sldId="275"/>
            <ac:cxnSpMk id="21" creationId="{046C3632-0DB5-218F-9008-D4302FF6383E}"/>
          </ac:cxnSpMkLst>
        </pc:cxnChg>
      </pc:sldChg>
      <pc:sldChg chg="addSp delSp modSp mod">
        <pc:chgData name="Abels, Patrick" userId="ba666de4-0d21-43a6-8e66-51a18aae1b4a" providerId="ADAL" clId="{83AE74FE-24E6-4A4F-9180-1C7478480B8F}" dt="2024-03-16T20:51:17.451" v="388" actId="2085"/>
        <pc:sldMkLst>
          <pc:docMk/>
          <pc:sldMk cId="2432261518" sldId="276"/>
        </pc:sldMkLst>
        <pc:spChg chg="mod">
          <ac:chgData name="Abels, Patrick" userId="ba666de4-0d21-43a6-8e66-51a18aae1b4a" providerId="ADAL" clId="{83AE74FE-24E6-4A4F-9180-1C7478480B8F}" dt="2024-03-16T20:29:18.216" v="281" actId="207"/>
          <ac:spMkLst>
            <pc:docMk/>
            <pc:sldMk cId="2432261518" sldId="276"/>
            <ac:spMk id="3" creationId="{0889DD81-4FC0-2CC2-0950-8D7D9A057769}"/>
          </ac:spMkLst>
        </pc:spChg>
        <pc:spChg chg="del">
          <ac:chgData name="Abels, Patrick" userId="ba666de4-0d21-43a6-8e66-51a18aae1b4a" providerId="ADAL" clId="{83AE74FE-24E6-4A4F-9180-1C7478480B8F}" dt="2024-03-16T20:22:02.839" v="80" actId="478"/>
          <ac:spMkLst>
            <pc:docMk/>
            <pc:sldMk cId="2432261518" sldId="276"/>
            <ac:spMk id="4" creationId="{0266E635-3D3C-B897-17CB-A9383A727F3E}"/>
          </ac:spMkLst>
        </pc:spChg>
        <pc:spChg chg="mod">
          <ac:chgData name="Abels, Patrick" userId="ba666de4-0d21-43a6-8e66-51a18aae1b4a" providerId="ADAL" clId="{83AE74FE-24E6-4A4F-9180-1C7478480B8F}" dt="2024-03-16T20:29:18.216" v="281" actId="207"/>
          <ac:spMkLst>
            <pc:docMk/>
            <pc:sldMk cId="2432261518" sldId="276"/>
            <ac:spMk id="6" creationId="{A27C3349-C13B-36EE-B83C-A47DFE30701C}"/>
          </ac:spMkLst>
        </pc:spChg>
        <pc:spChg chg="add del mod">
          <ac:chgData name="Abels, Patrick" userId="ba666de4-0d21-43a6-8e66-51a18aae1b4a" providerId="ADAL" clId="{83AE74FE-24E6-4A4F-9180-1C7478480B8F}" dt="2024-03-16T20:22:08.863" v="81" actId="478"/>
          <ac:spMkLst>
            <pc:docMk/>
            <pc:sldMk cId="2432261518" sldId="276"/>
            <ac:spMk id="7" creationId="{15A88FC4-B89F-8279-9D3C-F3C6934A2513}"/>
          </ac:spMkLst>
        </pc:spChg>
        <pc:spChg chg="add del mod">
          <ac:chgData name="Abels, Patrick" userId="ba666de4-0d21-43a6-8e66-51a18aae1b4a" providerId="ADAL" clId="{83AE74FE-24E6-4A4F-9180-1C7478480B8F}" dt="2024-03-16T20:22:52.980" v="89" actId="478"/>
          <ac:spMkLst>
            <pc:docMk/>
            <pc:sldMk cId="2432261518" sldId="276"/>
            <ac:spMk id="8" creationId="{2C70E09F-EE54-0B21-BDC7-84B24763873A}"/>
          </ac:spMkLst>
        </pc:spChg>
        <pc:spChg chg="add mod topLvl">
          <ac:chgData name="Abels, Patrick" userId="ba666de4-0d21-43a6-8e66-51a18aae1b4a" providerId="ADAL" clId="{83AE74FE-24E6-4A4F-9180-1C7478480B8F}" dt="2024-03-16T20:35:33.151" v="382" actId="165"/>
          <ac:spMkLst>
            <pc:docMk/>
            <pc:sldMk cId="2432261518" sldId="276"/>
            <ac:spMk id="9" creationId="{0DB8AD25-2F6A-6B60-C12B-49F24D46212C}"/>
          </ac:spMkLst>
        </pc:spChg>
        <pc:spChg chg="add mod topLvl">
          <ac:chgData name="Abels, Patrick" userId="ba666de4-0d21-43a6-8e66-51a18aae1b4a" providerId="ADAL" clId="{83AE74FE-24E6-4A4F-9180-1C7478480B8F}" dt="2024-03-16T20:35:44.483" v="384" actId="165"/>
          <ac:spMkLst>
            <pc:docMk/>
            <pc:sldMk cId="2432261518" sldId="276"/>
            <ac:spMk id="10" creationId="{3CE5311C-5438-6EDD-6E0D-0EAF4C1AA415}"/>
          </ac:spMkLst>
        </pc:spChg>
        <pc:spChg chg="add del mod">
          <ac:chgData name="Abels, Patrick" userId="ba666de4-0d21-43a6-8e66-51a18aae1b4a" providerId="ADAL" clId="{83AE74FE-24E6-4A4F-9180-1C7478480B8F}" dt="2024-03-16T20:33:37.457" v="363" actId="478"/>
          <ac:spMkLst>
            <pc:docMk/>
            <pc:sldMk cId="2432261518" sldId="276"/>
            <ac:spMk id="11" creationId="{06434381-205A-F040-BA2A-81C5999B476E}"/>
          </ac:spMkLst>
        </pc:spChg>
        <pc:spChg chg="add del mod ord topLvl">
          <ac:chgData name="Abels, Patrick" userId="ba666de4-0d21-43a6-8e66-51a18aae1b4a" providerId="ADAL" clId="{83AE74FE-24E6-4A4F-9180-1C7478480B8F}" dt="2024-03-16T20:35:37.908" v="383" actId="478"/>
          <ac:spMkLst>
            <pc:docMk/>
            <pc:sldMk cId="2432261518" sldId="276"/>
            <ac:spMk id="12" creationId="{1A3B6189-D10D-9D28-09FC-4936D55F25E2}"/>
          </ac:spMkLst>
        </pc:spChg>
        <pc:spChg chg="add del mod ord topLvl">
          <ac:chgData name="Abels, Patrick" userId="ba666de4-0d21-43a6-8e66-51a18aae1b4a" providerId="ADAL" clId="{83AE74FE-24E6-4A4F-9180-1C7478480B8F}" dt="2024-03-16T20:35:46.979" v="385" actId="478"/>
          <ac:spMkLst>
            <pc:docMk/>
            <pc:sldMk cId="2432261518" sldId="276"/>
            <ac:spMk id="13" creationId="{78403A90-D6FA-E0DB-F5B1-880FACD3D382}"/>
          </ac:spMkLst>
        </pc:spChg>
        <pc:spChg chg="add del mod ord">
          <ac:chgData name="Abels, Patrick" userId="ba666de4-0d21-43a6-8e66-51a18aae1b4a" providerId="ADAL" clId="{83AE74FE-24E6-4A4F-9180-1C7478480B8F}" dt="2024-03-16T20:33:37.457" v="363" actId="478"/>
          <ac:spMkLst>
            <pc:docMk/>
            <pc:sldMk cId="2432261518" sldId="276"/>
            <ac:spMk id="14" creationId="{1F4D04C9-ADB1-EF47-88AD-312A15ADE2DB}"/>
          </ac:spMkLst>
        </pc:spChg>
        <pc:spChg chg="add mod">
          <ac:chgData name="Abels, Patrick" userId="ba666de4-0d21-43a6-8e66-51a18aae1b4a" providerId="ADAL" clId="{83AE74FE-24E6-4A4F-9180-1C7478480B8F}" dt="2024-03-16T20:36:04.678" v="386" actId="207"/>
          <ac:spMkLst>
            <pc:docMk/>
            <pc:sldMk cId="2432261518" sldId="276"/>
            <ac:spMk id="15" creationId="{C1A2468C-ADFF-B0A2-ED06-D6AB68E73D7F}"/>
          </ac:spMkLst>
        </pc:spChg>
        <pc:spChg chg="add mod">
          <ac:chgData name="Abels, Patrick" userId="ba666de4-0d21-43a6-8e66-51a18aae1b4a" providerId="ADAL" clId="{83AE74FE-24E6-4A4F-9180-1C7478480B8F}" dt="2024-03-16T20:36:04.678" v="386" actId="207"/>
          <ac:spMkLst>
            <pc:docMk/>
            <pc:sldMk cId="2432261518" sldId="276"/>
            <ac:spMk id="16" creationId="{B737D35A-CFF1-752E-90D0-D24E51209C57}"/>
          </ac:spMkLst>
        </pc:spChg>
        <pc:spChg chg="add mod">
          <ac:chgData name="Abels, Patrick" userId="ba666de4-0d21-43a6-8e66-51a18aae1b4a" providerId="ADAL" clId="{83AE74FE-24E6-4A4F-9180-1C7478480B8F}" dt="2024-03-16T20:36:04.678" v="386" actId="207"/>
          <ac:spMkLst>
            <pc:docMk/>
            <pc:sldMk cId="2432261518" sldId="276"/>
            <ac:spMk id="17" creationId="{1B7D4C38-13D2-6BCA-3A50-A2449CA2F17D}"/>
          </ac:spMkLst>
        </pc:spChg>
        <pc:spChg chg="add mod ord">
          <ac:chgData name="Abels, Patrick" userId="ba666de4-0d21-43a6-8e66-51a18aae1b4a" providerId="ADAL" clId="{83AE74FE-24E6-4A4F-9180-1C7478480B8F}" dt="2024-03-16T20:51:13.902" v="387" actId="2085"/>
          <ac:spMkLst>
            <pc:docMk/>
            <pc:sldMk cId="2432261518" sldId="276"/>
            <ac:spMk id="18" creationId="{AE38ED50-80F6-08DE-0E05-AC39C36DFC59}"/>
          </ac:spMkLst>
        </pc:spChg>
        <pc:spChg chg="add mod">
          <ac:chgData name="Abels, Patrick" userId="ba666de4-0d21-43a6-8e66-51a18aae1b4a" providerId="ADAL" clId="{83AE74FE-24E6-4A4F-9180-1C7478480B8F}" dt="2024-03-16T20:51:17.451" v="388" actId="2085"/>
          <ac:spMkLst>
            <pc:docMk/>
            <pc:sldMk cId="2432261518" sldId="276"/>
            <ac:spMk id="19" creationId="{1F3A3C93-32EF-490D-3F9A-EEC4E7E29442}"/>
          </ac:spMkLst>
        </pc:spChg>
        <pc:spChg chg="add mod">
          <ac:chgData name="Abels, Patrick" userId="ba666de4-0d21-43a6-8e66-51a18aae1b4a" providerId="ADAL" clId="{83AE74FE-24E6-4A4F-9180-1C7478480B8F}" dt="2024-03-16T20:32:20.079" v="332" actId="1076"/>
          <ac:spMkLst>
            <pc:docMk/>
            <pc:sldMk cId="2432261518" sldId="276"/>
            <ac:spMk id="20" creationId="{7C884075-613F-2DF2-3140-AD8DD754DED9}"/>
          </ac:spMkLst>
        </pc:spChg>
        <pc:grpChg chg="add del mod">
          <ac:chgData name="Abels, Patrick" userId="ba666de4-0d21-43a6-8e66-51a18aae1b4a" providerId="ADAL" clId="{83AE74FE-24E6-4A4F-9180-1C7478480B8F}" dt="2024-03-16T20:35:44.483" v="384" actId="165"/>
          <ac:grpSpMkLst>
            <pc:docMk/>
            <pc:sldMk cId="2432261518" sldId="276"/>
            <ac:grpSpMk id="21" creationId="{F6B1646A-49D5-E4EF-35F9-09835E295BE3}"/>
          </ac:grpSpMkLst>
        </pc:grpChg>
        <pc:grpChg chg="add del mod">
          <ac:chgData name="Abels, Patrick" userId="ba666de4-0d21-43a6-8e66-51a18aae1b4a" providerId="ADAL" clId="{83AE74FE-24E6-4A4F-9180-1C7478480B8F}" dt="2024-03-16T20:35:33.151" v="382" actId="165"/>
          <ac:grpSpMkLst>
            <pc:docMk/>
            <pc:sldMk cId="2432261518" sldId="276"/>
            <ac:grpSpMk id="22" creationId="{789E4231-F16C-A33B-B872-BB230288180F}"/>
          </ac:grpSpMkLst>
        </pc:grpChg>
        <pc:picChg chg="del">
          <ac:chgData name="Abels, Patrick" userId="ba666de4-0d21-43a6-8e66-51a18aae1b4a" providerId="ADAL" clId="{83AE74FE-24E6-4A4F-9180-1C7478480B8F}" dt="2024-03-16T20:21:56.812" v="78" actId="478"/>
          <ac:picMkLst>
            <pc:docMk/>
            <pc:sldMk cId="2432261518" sldId="276"/>
            <ac:picMk id="2" creationId="{CA3B23DE-9E86-54E4-4C71-269D001A5B5F}"/>
          </ac:picMkLst>
        </pc:picChg>
        <pc:picChg chg="del">
          <ac:chgData name="Abels, Patrick" userId="ba666de4-0d21-43a6-8e66-51a18aae1b4a" providerId="ADAL" clId="{83AE74FE-24E6-4A4F-9180-1C7478480B8F}" dt="2024-03-16T20:22:00.328" v="79" actId="478"/>
          <ac:picMkLst>
            <pc:docMk/>
            <pc:sldMk cId="2432261518" sldId="276"/>
            <ac:picMk id="1026" creationId="{175B87B6-DFDD-FE3D-8B74-5E346D6FFA11}"/>
          </ac:picMkLst>
        </pc:picChg>
      </pc:sldChg>
      <pc:sldChg chg="addSp delSp modSp mod">
        <pc:chgData name="Abels, Patrick" userId="ba666de4-0d21-43a6-8e66-51a18aae1b4a" providerId="ADAL" clId="{83AE74FE-24E6-4A4F-9180-1C7478480B8F}" dt="2024-03-16T21:43:31.822" v="1220" actId="6549"/>
        <pc:sldMkLst>
          <pc:docMk/>
          <pc:sldMk cId="3317942293" sldId="278"/>
        </pc:sldMkLst>
        <pc:spChg chg="mod">
          <ac:chgData name="Abels, Patrick" userId="ba666de4-0d21-43a6-8e66-51a18aae1b4a" providerId="ADAL" clId="{83AE74FE-24E6-4A4F-9180-1C7478480B8F}" dt="2024-03-16T21:43:31.822" v="1220" actId="6549"/>
          <ac:spMkLst>
            <pc:docMk/>
            <pc:sldMk cId="3317942293" sldId="278"/>
            <ac:spMk id="3" creationId="{4FCB3A07-5B82-9244-2044-2D3EF2B43DC3}"/>
          </ac:spMkLst>
        </pc:spChg>
        <pc:picChg chg="add mod modCrop">
          <ac:chgData name="Abels, Patrick" userId="ba666de4-0d21-43a6-8e66-51a18aae1b4a" providerId="ADAL" clId="{83AE74FE-24E6-4A4F-9180-1C7478480B8F}" dt="2024-03-16T21:43:07.764" v="1213" actId="1076"/>
          <ac:picMkLst>
            <pc:docMk/>
            <pc:sldMk cId="3317942293" sldId="278"/>
            <ac:picMk id="5" creationId="{2F782E40-2DBD-4433-CE14-47522CFB3C7C}"/>
          </ac:picMkLst>
        </pc:picChg>
        <pc:picChg chg="del">
          <ac:chgData name="Abels, Patrick" userId="ba666de4-0d21-43a6-8e66-51a18aae1b4a" providerId="ADAL" clId="{83AE74FE-24E6-4A4F-9180-1C7478480B8F}" dt="2024-03-16T21:39:21.839" v="1131" actId="478"/>
          <ac:picMkLst>
            <pc:docMk/>
            <pc:sldMk cId="3317942293" sldId="278"/>
            <ac:picMk id="6" creationId="{B95C7495-711F-D869-BFF1-4C3894F830EE}"/>
          </ac:picMkLst>
        </pc:picChg>
        <pc:picChg chg="add mod modCrop">
          <ac:chgData name="Abels, Patrick" userId="ba666de4-0d21-43a6-8e66-51a18aae1b4a" providerId="ADAL" clId="{83AE74FE-24E6-4A4F-9180-1C7478480B8F}" dt="2024-03-16T21:43:10.475" v="1214" actId="1076"/>
          <ac:picMkLst>
            <pc:docMk/>
            <pc:sldMk cId="3317942293" sldId="278"/>
            <ac:picMk id="7" creationId="{CDE85325-B067-4227-665A-F74BBF407B11}"/>
          </ac:picMkLst>
        </pc:picChg>
      </pc:sldChg>
      <pc:sldChg chg="addSp 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1150980754" sldId="279"/>
        </pc:sldMkLst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2" creationId="{9C547B14-A042-8B9B-BB33-2F8AD80D6142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4" creationId="{153D2768-0245-A09D-D8C2-C895B3E18980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6" creationId="{C81BE20A-3C4D-813D-5163-87410382AB0A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8" creationId="{8EBD9CD1-7123-66C1-A87B-E580D63452F4}"/>
          </ac:spMkLst>
        </pc:spChg>
        <pc:spChg chg="add del mod ord">
          <ac:chgData name="Abels, Patrick" userId="ba666de4-0d21-43a6-8e66-51a18aae1b4a" providerId="ADAL" clId="{83AE74FE-24E6-4A4F-9180-1C7478480B8F}" dt="2024-03-16T21:36:38.803" v="1112" actId="478"/>
          <ac:spMkLst>
            <pc:docMk/>
            <pc:sldMk cId="1150980754" sldId="279"/>
            <ac:spMk id="9" creationId="{AE778484-68CB-7B72-8D04-7FB622B63D6B}"/>
          </ac:spMkLst>
        </pc:spChg>
      </pc:sldChg>
      <pc:sldChg chg="addSp 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2794585650" sldId="280"/>
        </pc:sldMkLst>
        <pc:spChg chg="add del mod">
          <ac:chgData name="Abels, Patrick" userId="ba666de4-0d21-43a6-8e66-51a18aae1b4a" providerId="ADAL" clId="{83AE74FE-24E6-4A4F-9180-1C7478480B8F}" dt="2024-03-16T21:17:30.618" v="734" actId="478"/>
          <ac:spMkLst>
            <pc:docMk/>
            <pc:sldMk cId="2794585650" sldId="280"/>
            <ac:spMk id="2" creationId="{525DD8A1-4278-3688-C6FC-26FE9F1B1FAE}"/>
          </ac:spMkLst>
        </pc:spChg>
        <pc:spChg chg="mod">
          <ac:chgData name="Abels, Patrick" userId="ba666de4-0d21-43a6-8e66-51a18aae1b4a" providerId="ADAL" clId="{83AE74FE-24E6-4A4F-9180-1C7478480B8F}" dt="2024-03-16T21:24:03.414" v="812" actId="207"/>
          <ac:spMkLst>
            <pc:docMk/>
            <pc:sldMk cId="2794585650" sldId="280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4:06.810" v="813" actId="207"/>
          <ac:spMkLst>
            <pc:docMk/>
            <pc:sldMk cId="2794585650" sldId="280"/>
            <ac:spMk id="7" creationId="{D9A2D6F0-D9D6-19AB-6DF8-80961EAE9CB7}"/>
          </ac:spMkLst>
        </pc:spChg>
        <pc:spChg chg="mod">
          <ac:chgData name="Abels, Patrick" userId="ba666de4-0d21-43a6-8e66-51a18aae1b4a" providerId="ADAL" clId="{83AE74FE-24E6-4A4F-9180-1C7478480B8F}" dt="2024-03-16T21:17:48.243" v="736" actId="207"/>
          <ac:spMkLst>
            <pc:docMk/>
            <pc:sldMk cId="2794585650" sldId="280"/>
            <ac:spMk id="11" creationId="{54F6053D-D705-A261-CA2E-011AEA14C2EA}"/>
          </ac:spMkLst>
        </pc:spChg>
        <pc:spChg chg="add mod">
          <ac:chgData name="Abels, Patrick" userId="ba666de4-0d21-43a6-8e66-51a18aae1b4a" providerId="ADAL" clId="{83AE74FE-24E6-4A4F-9180-1C7478480B8F}" dt="2024-03-16T21:19:02.956" v="760" actId="1076"/>
          <ac:spMkLst>
            <pc:docMk/>
            <pc:sldMk cId="2794585650" sldId="280"/>
            <ac:spMk id="18" creationId="{A8854502-4FD9-F706-A59F-70C51A657968}"/>
          </ac:spMkLst>
        </pc:spChg>
        <pc:spChg chg="add mod">
          <ac:chgData name="Abels, Patrick" userId="ba666de4-0d21-43a6-8e66-51a18aae1b4a" providerId="ADAL" clId="{83AE74FE-24E6-4A4F-9180-1C7478480B8F}" dt="2024-03-16T21:19:07.117" v="762" actId="1076"/>
          <ac:spMkLst>
            <pc:docMk/>
            <pc:sldMk cId="2794585650" sldId="280"/>
            <ac:spMk id="19" creationId="{A6993193-95CB-9B2B-2B1F-FF499B48F283}"/>
          </ac:spMkLst>
        </pc:spChg>
        <pc:cxnChg chg="add mod">
          <ac:chgData name="Abels, Patrick" userId="ba666de4-0d21-43a6-8e66-51a18aae1b4a" providerId="ADAL" clId="{83AE74FE-24E6-4A4F-9180-1C7478480B8F}" dt="2024-03-16T21:18:07.382" v="739" actId="1582"/>
          <ac:cxnSpMkLst>
            <pc:docMk/>
            <pc:sldMk cId="2794585650" sldId="280"/>
            <ac:cxnSpMk id="6" creationId="{17634427-B7FA-6C74-E45F-6BD1DF33A04F}"/>
          </ac:cxnSpMkLst>
        </pc:cxnChg>
        <pc:cxnChg chg="add mod">
          <ac:chgData name="Abels, Patrick" userId="ba666de4-0d21-43a6-8e66-51a18aae1b4a" providerId="ADAL" clId="{83AE74FE-24E6-4A4F-9180-1C7478480B8F}" dt="2024-03-16T21:18:27.745" v="747" actId="1038"/>
          <ac:cxnSpMkLst>
            <pc:docMk/>
            <pc:sldMk cId="2794585650" sldId="280"/>
            <ac:cxnSpMk id="8" creationId="{BC6103AB-2C2D-2EF3-4296-7A1947227F65}"/>
          </ac:cxnSpMkLst>
        </pc:cxnChg>
        <pc:cxnChg chg="add mod">
          <ac:chgData name="Abels, Patrick" userId="ba666de4-0d21-43a6-8e66-51a18aae1b4a" providerId="ADAL" clId="{83AE74FE-24E6-4A4F-9180-1C7478480B8F}" dt="2024-03-16T21:18:32.948" v="749" actId="14100"/>
          <ac:cxnSpMkLst>
            <pc:docMk/>
            <pc:sldMk cId="2794585650" sldId="280"/>
            <ac:cxnSpMk id="9" creationId="{FC3A2195-71FD-23F7-3CC2-190BD8A98B2F}"/>
          </ac:cxnSpMkLst>
        </pc:cxnChg>
      </pc:sldChg>
      <pc:sldChg chg="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3281062837" sldId="281"/>
        </pc:sldMkLst>
        <pc:spChg chg="mod">
          <ac:chgData name="Abels, Patrick" userId="ba666de4-0d21-43a6-8e66-51a18aae1b4a" providerId="ADAL" clId="{83AE74FE-24E6-4A4F-9180-1C7478480B8F}" dt="2024-03-16T21:20:12.309" v="769" actId="207"/>
          <ac:spMkLst>
            <pc:docMk/>
            <pc:sldMk cId="3281062837" sldId="281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0:24.986" v="770" actId="207"/>
          <ac:spMkLst>
            <pc:docMk/>
            <pc:sldMk cId="3281062837" sldId="281"/>
            <ac:spMk id="11" creationId="{54F6053D-D705-A261-CA2E-011AEA14C2EA}"/>
          </ac:spMkLst>
        </pc:spChg>
        <pc:spChg chg="mod">
          <ac:chgData name="Abels, Patrick" userId="ba666de4-0d21-43a6-8e66-51a18aae1b4a" providerId="ADAL" clId="{83AE74FE-24E6-4A4F-9180-1C7478480B8F}" dt="2024-03-16T21:21:00.924" v="771" actId="207"/>
          <ac:spMkLst>
            <pc:docMk/>
            <pc:sldMk cId="3281062837" sldId="281"/>
            <ac:spMk id="12" creationId="{95E3970E-FAF5-ABAB-19BB-2B612ADE9F54}"/>
          </ac:spMkLst>
        </pc:spChg>
        <pc:spChg chg="mod">
          <ac:chgData name="Abels, Patrick" userId="ba666de4-0d21-43a6-8e66-51a18aae1b4a" providerId="ADAL" clId="{83AE74FE-24E6-4A4F-9180-1C7478480B8F}" dt="2024-03-16T21:21:59.228" v="796" actId="1076"/>
          <ac:spMkLst>
            <pc:docMk/>
            <pc:sldMk cId="3281062837" sldId="281"/>
            <ac:spMk id="18" creationId="{A8854502-4FD9-F706-A59F-70C51A657968}"/>
          </ac:spMkLst>
        </pc:spChg>
        <pc:spChg chg="del">
          <ac:chgData name="Abels, Patrick" userId="ba666de4-0d21-43a6-8e66-51a18aae1b4a" providerId="ADAL" clId="{83AE74FE-24E6-4A4F-9180-1C7478480B8F}" dt="2024-03-16T21:22:02.785" v="798" actId="478"/>
          <ac:spMkLst>
            <pc:docMk/>
            <pc:sldMk cId="3281062837" sldId="281"/>
            <ac:spMk id="19" creationId="{A6993193-95CB-9B2B-2B1F-FF499B48F283}"/>
          </ac:spMkLst>
        </pc:spChg>
        <pc:cxnChg chg="del">
          <ac:chgData name="Abels, Patrick" userId="ba666de4-0d21-43a6-8e66-51a18aae1b4a" providerId="ADAL" clId="{83AE74FE-24E6-4A4F-9180-1C7478480B8F}" dt="2024-03-16T21:22:03.625" v="799" actId="478"/>
          <ac:cxnSpMkLst>
            <pc:docMk/>
            <pc:sldMk cId="3281062837" sldId="281"/>
            <ac:cxnSpMk id="6" creationId="{17634427-B7FA-6C74-E45F-6BD1DF33A04F}"/>
          </ac:cxnSpMkLst>
        </pc:cxnChg>
        <pc:cxnChg chg="del">
          <ac:chgData name="Abels, Patrick" userId="ba666de4-0d21-43a6-8e66-51a18aae1b4a" providerId="ADAL" clId="{83AE74FE-24E6-4A4F-9180-1C7478480B8F}" dt="2024-03-16T21:22:01.372" v="797" actId="478"/>
          <ac:cxnSpMkLst>
            <pc:docMk/>
            <pc:sldMk cId="3281062837" sldId="281"/>
            <ac:cxnSpMk id="8" creationId="{BC6103AB-2C2D-2EF3-4296-7A1947227F65}"/>
          </ac:cxnSpMkLst>
        </pc:cxnChg>
        <pc:cxnChg chg="mod">
          <ac:chgData name="Abels, Patrick" userId="ba666de4-0d21-43a6-8e66-51a18aae1b4a" providerId="ADAL" clId="{83AE74FE-24E6-4A4F-9180-1C7478480B8F}" dt="2024-03-16T21:21:13.011" v="773" actId="14100"/>
          <ac:cxnSpMkLst>
            <pc:docMk/>
            <pc:sldMk cId="3281062837" sldId="281"/>
            <ac:cxnSpMk id="9" creationId="{FC3A2195-71FD-23F7-3CC2-190BD8A98B2F}"/>
          </ac:cxnSpMkLst>
        </pc:cxnChg>
      </pc:sldChg>
      <pc:sldChg chg="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3634478817" sldId="282"/>
        </pc:sldMkLst>
        <pc:spChg chg="mod">
          <ac:chgData name="Abels, Patrick" userId="ba666de4-0d21-43a6-8e66-51a18aae1b4a" providerId="ADAL" clId="{83AE74FE-24E6-4A4F-9180-1C7478480B8F}" dt="2024-03-16T21:22:55.146" v="802" actId="207"/>
          <ac:spMkLst>
            <pc:docMk/>
            <pc:sldMk cId="3634478817" sldId="282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3:28.292" v="807" actId="207"/>
          <ac:spMkLst>
            <pc:docMk/>
            <pc:sldMk cId="3634478817" sldId="282"/>
            <ac:spMk id="11" creationId="{54F6053D-D705-A261-CA2E-011AEA14C2EA}"/>
          </ac:spMkLst>
        </pc:spChg>
        <pc:spChg chg="mod">
          <ac:chgData name="Abels, Patrick" userId="ba666de4-0d21-43a6-8e66-51a18aae1b4a" providerId="ADAL" clId="{83AE74FE-24E6-4A4F-9180-1C7478480B8F}" dt="2024-03-16T21:23:17.481" v="805" actId="207"/>
          <ac:spMkLst>
            <pc:docMk/>
            <pc:sldMk cId="3634478817" sldId="282"/>
            <ac:spMk id="12" creationId="{95E3970E-FAF5-ABAB-19BB-2B612ADE9F54}"/>
          </ac:spMkLst>
        </pc:spChg>
        <pc:spChg chg="mod">
          <ac:chgData name="Abels, Patrick" userId="ba666de4-0d21-43a6-8e66-51a18aae1b4a" providerId="ADAL" clId="{83AE74FE-24E6-4A4F-9180-1C7478480B8F}" dt="2024-03-16T21:23:23.281" v="806" actId="207"/>
          <ac:spMkLst>
            <pc:docMk/>
            <pc:sldMk cId="3634478817" sldId="282"/>
            <ac:spMk id="13" creationId="{59F023EE-975E-10C9-973D-68D89B85E74C}"/>
          </ac:spMkLst>
        </pc:spChg>
        <pc:spChg chg="del">
          <ac:chgData name="Abels, Patrick" userId="ba666de4-0d21-43a6-8e66-51a18aae1b4a" providerId="ADAL" clId="{83AE74FE-24E6-4A4F-9180-1C7478480B8F}" dt="2024-03-16T21:23:43.373" v="810" actId="478"/>
          <ac:spMkLst>
            <pc:docMk/>
            <pc:sldMk cId="3634478817" sldId="282"/>
            <ac:spMk id="18" creationId="{A8854502-4FD9-F706-A59F-70C51A657968}"/>
          </ac:spMkLst>
        </pc:spChg>
        <pc:cxnChg chg="mod">
          <ac:chgData name="Abels, Patrick" userId="ba666de4-0d21-43a6-8e66-51a18aae1b4a" providerId="ADAL" clId="{83AE74FE-24E6-4A4F-9180-1C7478480B8F}" dt="2024-03-16T21:23:35.885" v="809" actId="14100"/>
          <ac:cxnSpMkLst>
            <pc:docMk/>
            <pc:sldMk cId="3634478817" sldId="282"/>
            <ac:cxnSpMk id="9" creationId="{FC3A2195-71FD-23F7-3CC2-190BD8A98B2F}"/>
          </ac:cxnSpMkLst>
        </pc:cxnChg>
      </pc:sldChg>
      <pc:sldChg chg="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3419141148" sldId="283"/>
        </pc:sldMkLst>
        <pc:spChg chg="mod">
          <ac:chgData name="Abels, Patrick" userId="ba666de4-0d21-43a6-8e66-51a18aae1b4a" providerId="ADAL" clId="{83AE74FE-24E6-4A4F-9180-1C7478480B8F}" dt="2024-03-16T21:24:44.534" v="816" actId="207"/>
          <ac:spMkLst>
            <pc:docMk/>
            <pc:sldMk cId="3419141148" sldId="283"/>
            <ac:spMk id="5" creationId="{B1CB59AB-FB2A-AC3D-2D06-5AFF1E8FA03F}"/>
          </ac:spMkLst>
        </pc:spChg>
        <pc:spChg chg="mod">
          <ac:chgData name="Abels, Patrick" userId="ba666de4-0d21-43a6-8e66-51a18aae1b4a" providerId="ADAL" clId="{83AE74FE-24E6-4A4F-9180-1C7478480B8F}" dt="2024-03-16T21:25:07.507" v="822" actId="207"/>
          <ac:spMkLst>
            <pc:docMk/>
            <pc:sldMk cId="3419141148" sldId="283"/>
            <ac:spMk id="12" creationId="{95E3970E-FAF5-ABAB-19BB-2B612ADE9F54}"/>
          </ac:spMkLst>
        </pc:spChg>
        <pc:spChg chg="mod">
          <ac:chgData name="Abels, Patrick" userId="ba666de4-0d21-43a6-8e66-51a18aae1b4a" providerId="ADAL" clId="{83AE74FE-24E6-4A4F-9180-1C7478480B8F}" dt="2024-03-16T21:24:57.169" v="819" actId="207"/>
          <ac:spMkLst>
            <pc:docMk/>
            <pc:sldMk cId="3419141148" sldId="283"/>
            <ac:spMk id="13" creationId="{59F023EE-975E-10C9-973D-68D89B85E74C}"/>
          </ac:spMkLst>
        </pc:spChg>
        <pc:spChg chg="mod">
          <ac:chgData name="Abels, Patrick" userId="ba666de4-0d21-43a6-8e66-51a18aae1b4a" providerId="ADAL" clId="{83AE74FE-24E6-4A4F-9180-1C7478480B8F}" dt="2024-03-16T21:25:04.003" v="821" actId="207"/>
          <ac:spMkLst>
            <pc:docMk/>
            <pc:sldMk cId="3419141148" sldId="283"/>
            <ac:spMk id="14" creationId="{8D312CA6-3776-FE73-1BEC-EB26071E322C}"/>
          </ac:spMkLst>
        </pc:spChg>
        <pc:cxnChg chg="mod">
          <ac:chgData name="Abels, Patrick" userId="ba666de4-0d21-43a6-8e66-51a18aae1b4a" providerId="ADAL" clId="{83AE74FE-24E6-4A4F-9180-1C7478480B8F}" dt="2024-03-16T21:25:01.308" v="820" actId="1076"/>
          <ac:cxnSpMkLst>
            <pc:docMk/>
            <pc:sldMk cId="3419141148" sldId="283"/>
            <ac:cxnSpMk id="9" creationId="{FC3A2195-71FD-23F7-3CC2-190BD8A98B2F}"/>
          </ac:cxnSpMkLst>
        </pc:cxnChg>
      </pc:sldChg>
      <pc:sldChg chg="addSp delSp modSp add mod modTransition">
        <pc:chgData name="Abels, Patrick" userId="ba666de4-0d21-43a6-8e66-51a18aae1b4a" providerId="ADAL" clId="{83AE74FE-24E6-4A4F-9180-1C7478480B8F}" dt="2024-03-16T21:44:18.451" v="1221"/>
        <pc:sldMkLst>
          <pc:docMk/>
          <pc:sldMk cId="1648068024" sldId="284"/>
        </pc:sldMkLst>
        <pc:spChg chg="add mod">
          <ac:chgData name="Abels, Patrick" userId="ba666de4-0d21-43a6-8e66-51a18aae1b4a" providerId="ADAL" clId="{83AE74FE-24E6-4A4F-9180-1C7478480B8F}" dt="2024-03-16T21:27:02.301" v="850" actId="1038"/>
          <ac:spMkLst>
            <pc:docMk/>
            <pc:sldMk cId="1648068024" sldId="284"/>
            <ac:spMk id="2" creationId="{5EFA9A5E-116F-20B2-BBEA-DD01E0A20568}"/>
          </ac:spMkLst>
        </pc:spChg>
        <pc:spChg chg="add mod">
          <ac:chgData name="Abels, Patrick" userId="ba666de4-0d21-43a6-8e66-51a18aae1b4a" providerId="ADAL" clId="{83AE74FE-24E6-4A4F-9180-1C7478480B8F}" dt="2024-03-16T21:30:06.322" v="935" actId="208"/>
          <ac:spMkLst>
            <pc:docMk/>
            <pc:sldMk cId="1648068024" sldId="284"/>
            <ac:spMk id="4" creationId="{85582A5A-0E1B-7DD8-0419-5E5C33F5607E}"/>
          </ac:spMkLst>
        </pc:spChg>
        <pc:spChg chg="mod">
          <ac:chgData name="Abels, Patrick" userId="ba666de4-0d21-43a6-8e66-51a18aae1b4a" providerId="ADAL" clId="{83AE74FE-24E6-4A4F-9180-1C7478480B8F}" dt="2024-03-16T21:25:26.997" v="825" actId="207"/>
          <ac:spMkLst>
            <pc:docMk/>
            <pc:sldMk cId="1648068024" sldId="284"/>
            <ac:spMk id="5" creationId="{B1CB59AB-FB2A-AC3D-2D06-5AFF1E8FA03F}"/>
          </ac:spMkLst>
        </pc:spChg>
        <pc:spChg chg="add del mod">
          <ac:chgData name="Abels, Patrick" userId="ba666de4-0d21-43a6-8e66-51a18aae1b4a" providerId="ADAL" clId="{83AE74FE-24E6-4A4F-9180-1C7478480B8F}" dt="2024-03-16T21:29:23.289" v="930" actId="478"/>
          <ac:spMkLst>
            <pc:docMk/>
            <pc:sldMk cId="1648068024" sldId="284"/>
            <ac:spMk id="6" creationId="{84375DA1-B07B-EE08-1066-C19B686902A9}"/>
          </ac:spMkLst>
        </pc:spChg>
        <pc:spChg chg="add del mod">
          <ac:chgData name="Abels, Patrick" userId="ba666de4-0d21-43a6-8e66-51a18aae1b4a" providerId="ADAL" clId="{83AE74FE-24E6-4A4F-9180-1C7478480B8F}" dt="2024-03-16T21:29:22.488" v="929" actId="478"/>
          <ac:spMkLst>
            <pc:docMk/>
            <pc:sldMk cId="1648068024" sldId="284"/>
            <ac:spMk id="8" creationId="{E2E0A163-D304-A9D7-B613-C85796555B3A}"/>
          </ac:spMkLst>
        </pc:spChg>
        <pc:spChg chg="add del mod">
          <ac:chgData name="Abels, Patrick" userId="ba666de4-0d21-43a6-8e66-51a18aae1b4a" providerId="ADAL" clId="{83AE74FE-24E6-4A4F-9180-1C7478480B8F}" dt="2024-03-16T21:29:20.706" v="927" actId="478"/>
          <ac:spMkLst>
            <pc:docMk/>
            <pc:sldMk cId="1648068024" sldId="284"/>
            <ac:spMk id="10" creationId="{2F999CFC-828B-836D-2346-F8B4840FE1E4}"/>
          </ac:spMkLst>
        </pc:spChg>
        <pc:spChg chg="mod">
          <ac:chgData name="Abels, Patrick" userId="ba666de4-0d21-43a6-8e66-51a18aae1b4a" providerId="ADAL" clId="{83AE74FE-24E6-4A4F-9180-1C7478480B8F}" dt="2024-03-16T21:25:37.412" v="828" actId="207"/>
          <ac:spMkLst>
            <pc:docMk/>
            <pc:sldMk cId="1648068024" sldId="284"/>
            <ac:spMk id="13" creationId="{59F023EE-975E-10C9-973D-68D89B85E74C}"/>
          </ac:spMkLst>
        </pc:spChg>
        <pc:spChg chg="mod">
          <ac:chgData name="Abels, Patrick" userId="ba666de4-0d21-43a6-8e66-51a18aae1b4a" providerId="ADAL" clId="{83AE74FE-24E6-4A4F-9180-1C7478480B8F}" dt="2024-03-16T21:29:54.269" v="933" actId="207"/>
          <ac:spMkLst>
            <pc:docMk/>
            <pc:sldMk cId="1648068024" sldId="284"/>
            <ac:spMk id="14" creationId="{8D312CA6-3776-FE73-1BEC-EB26071E322C}"/>
          </ac:spMkLst>
        </pc:spChg>
        <pc:spChg chg="add del mod">
          <ac:chgData name="Abels, Patrick" userId="ba666de4-0d21-43a6-8e66-51a18aae1b4a" providerId="ADAL" clId="{83AE74FE-24E6-4A4F-9180-1C7478480B8F}" dt="2024-03-16T21:29:21.589" v="928" actId="478"/>
          <ac:spMkLst>
            <pc:docMk/>
            <pc:sldMk cId="1648068024" sldId="284"/>
            <ac:spMk id="15" creationId="{EFBCAA30-678C-6186-935B-74E8DA408FEB}"/>
          </ac:spMkLst>
        </pc:spChg>
        <pc:spChg chg="add mod">
          <ac:chgData name="Abels, Patrick" userId="ba666de4-0d21-43a6-8e66-51a18aae1b4a" providerId="ADAL" clId="{83AE74FE-24E6-4A4F-9180-1C7478480B8F}" dt="2024-03-16T21:33:13.153" v="1005" actId="164"/>
          <ac:spMkLst>
            <pc:docMk/>
            <pc:sldMk cId="1648068024" sldId="284"/>
            <ac:spMk id="16" creationId="{618CFF3C-8C55-AA69-5301-D4B1C2C27B6A}"/>
          </ac:spMkLst>
        </pc:spChg>
        <pc:spChg chg="mod">
          <ac:chgData name="Abels, Patrick" userId="ba666de4-0d21-43a6-8e66-51a18aae1b4a" providerId="ADAL" clId="{83AE74FE-24E6-4A4F-9180-1C7478480B8F}" dt="2024-03-16T21:29:57.255" v="934" actId="207"/>
          <ac:spMkLst>
            <pc:docMk/>
            <pc:sldMk cId="1648068024" sldId="284"/>
            <ac:spMk id="17" creationId="{5773759A-908C-403E-4730-673B418A1A14}"/>
          </ac:spMkLst>
        </pc:spChg>
        <pc:spChg chg="add mod">
          <ac:chgData name="Abels, Patrick" userId="ba666de4-0d21-43a6-8e66-51a18aae1b4a" providerId="ADAL" clId="{83AE74FE-24E6-4A4F-9180-1C7478480B8F}" dt="2024-03-16T21:33:13.153" v="1005" actId="164"/>
          <ac:spMkLst>
            <pc:docMk/>
            <pc:sldMk cId="1648068024" sldId="284"/>
            <ac:spMk id="18" creationId="{A4AE6FAC-99AF-156F-F635-B4AE609BD395}"/>
          </ac:spMkLst>
        </pc:spChg>
        <pc:grpChg chg="add mod">
          <ac:chgData name="Abels, Patrick" userId="ba666de4-0d21-43a6-8e66-51a18aae1b4a" providerId="ADAL" clId="{83AE74FE-24E6-4A4F-9180-1C7478480B8F}" dt="2024-03-16T21:33:20.360" v="1012" actId="1036"/>
          <ac:grpSpMkLst>
            <pc:docMk/>
            <pc:sldMk cId="1648068024" sldId="284"/>
            <ac:grpSpMk id="19" creationId="{57E5B8D3-252A-26B6-4CA6-D9CEEB880AD1}"/>
          </ac:grpSpMkLst>
        </pc:grpChg>
        <pc:cxnChg chg="del">
          <ac:chgData name="Abels, Patrick" userId="ba666de4-0d21-43a6-8e66-51a18aae1b4a" providerId="ADAL" clId="{83AE74FE-24E6-4A4F-9180-1C7478480B8F}" dt="2024-03-16T21:25:57" v="829" actId="478"/>
          <ac:cxnSpMkLst>
            <pc:docMk/>
            <pc:sldMk cId="1648068024" sldId="284"/>
            <ac:cxnSpMk id="9" creationId="{FC3A2195-71FD-23F7-3CC2-190BD8A98B2F}"/>
          </ac:cxnSpMkLst>
        </pc:cxnChg>
      </pc:sldChg>
      <pc:sldMasterChg chg="modSldLayout">
        <pc:chgData name="Abels, Patrick" userId="ba666de4-0d21-43a6-8e66-51a18aae1b4a" providerId="ADAL" clId="{83AE74FE-24E6-4A4F-9180-1C7478480B8F}" dt="2024-03-16T21:45:21.084" v="1222"/>
        <pc:sldMasterMkLst>
          <pc:docMk/>
          <pc:sldMasterMk cId="1043764218" sldId="2147483660"/>
        </pc:sldMasterMkLst>
        <pc:sldLayoutChg chg="addSp modSp">
          <pc:chgData name="Abels, Patrick" userId="ba666de4-0d21-43a6-8e66-51a18aae1b4a" providerId="ADAL" clId="{83AE74FE-24E6-4A4F-9180-1C7478480B8F}" dt="2024-03-16T21:45:21.084" v="1222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83AE74FE-24E6-4A4F-9180-1C7478480B8F}" dt="2024-03-16T21:45:21.084" v="1222"/>
            <ac:spMkLst>
              <pc:docMk/>
              <pc:sldMasterMk cId="1043764218" sldId="2147483660"/>
              <pc:sldLayoutMk cId="815804911" sldId="2147483665"/>
              <ac:spMk id="4" creationId="{16345FA5-8466-AB3F-2BF9-CDB803129ED0}"/>
            </ac:spMkLst>
          </pc:spChg>
        </pc:sldLayoutChg>
      </pc:sldMasterChg>
    </pc:docChg>
  </pc:docChgLst>
  <pc:docChgLst>
    <pc:chgData name="Abels, Patrick" userId="ba666de4-0d21-43a6-8e66-51a18aae1b4a" providerId="ADAL" clId="{2C970EC9-5726-4088-B963-EB70BDBBAF6D}"/>
    <pc:docChg chg="undo custSel modSld">
      <pc:chgData name="Abels, Patrick" userId="ba666de4-0d21-43a6-8e66-51a18aae1b4a" providerId="ADAL" clId="{2C970EC9-5726-4088-B963-EB70BDBBAF6D}" dt="2024-03-16T19:41:02.688" v="947" actId="20577"/>
      <pc:docMkLst>
        <pc:docMk/>
      </pc:docMkLst>
      <pc:sldChg chg="addSp delSp modSp mod">
        <pc:chgData name="Abels, Patrick" userId="ba666de4-0d21-43a6-8e66-51a18aae1b4a" providerId="ADAL" clId="{2C970EC9-5726-4088-B963-EB70BDBBAF6D}" dt="2024-03-05T21:25:47.466" v="119" actId="1035"/>
        <pc:sldMkLst>
          <pc:docMk/>
          <pc:sldMk cId="4053142725" sldId="258"/>
        </pc:sldMkLst>
        <pc:picChg chg="add mod modCrop">
          <ac:chgData name="Abels, Patrick" userId="ba666de4-0d21-43a6-8e66-51a18aae1b4a" providerId="ADAL" clId="{2C970EC9-5726-4088-B963-EB70BDBBAF6D}" dt="2024-03-05T21:25:47.466" v="119" actId="1035"/>
          <ac:picMkLst>
            <pc:docMk/>
            <pc:sldMk cId="4053142725" sldId="258"/>
            <ac:picMk id="2" creationId="{ADABCA65-609C-BA4E-3CF7-1AB170C0EAF0}"/>
          </ac:picMkLst>
        </pc:picChg>
        <pc:picChg chg="del">
          <ac:chgData name="Abels, Patrick" userId="ba666de4-0d21-43a6-8e66-51a18aae1b4a" providerId="ADAL" clId="{2C970EC9-5726-4088-B963-EB70BDBBAF6D}" dt="2024-03-05T21:25:16.904" v="103" actId="478"/>
          <ac:picMkLst>
            <pc:docMk/>
            <pc:sldMk cId="4053142725" sldId="258"/>
            <ac:picMk id="3" creationId="{1E8C5E85-8077-E176-24EE-F3D1BD858E8F}"/>
          </ac:picMkLst>
        </pc:picChg>
        <pc:picChg chg="del">
          <ac:chgData name="Abels, Patrick" userId="ba666de4-0d21-43a6-8e66-51a18aae1b4a" providerId="ADAL" clId="{2C970EC9-5726-4088-B963-EB70BDBBAF6D}" dt="2024-03-05T21:25:18.167" v="104" actId="478"/>
          <ac:picMkLst>
            <pc:docMk/>
            <pc:sldMk cId="4053142725" sldId="258"/>
            <ac:picMk id="5" creationId="{CFDCF565-E262-8911-642A-D1723C36F0B8}"/>
          </ac:picMkLst>
        </pc:picChg>
      </pc:sldChg>
      <pc:sldChg chg="addSp delSp modSp mod">
        <pc:chgData name="Abels, Patrick" userId="ba666de4-0d21-43a6-8e66-51a18aae1b4a" providerId="ADAL" clId="{2C970EC9-5726-4088-B963-EB70BDBBAF6D}" dt="2024-03-05T21:32:16.653" v="233" actId="1037"/>
        <pc:sldMkLst>
          <pc:docMk/>
          <pc:sldMk cId="1535252720" sldId="269"/>
        </pc:sldMkLst>
        <pc:spChg chg="mod">
          <ac:chgData name="Abels, Patrick" userId="ba666de4-0d21-43a6-8e66-51a18aae1b4a" providerId="ADAL" clId="{2C970EC9-5726-4088-B963-EB70BDBBAF6D}" dt="2024-03-05T21:29:09.119" v="130" actId="6549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2C970EC9-5726-4088-B963-EB70BDBBAF6D}" dt="2024-03-05T21:26:08.272" v="120" actId="478"/>
          <ac:picMkLst>
            <pc:docMk/>
            <pc:sldMk cId="1535252720" sldId="269"/>
            <ac:picMk id="4" creationId="{4FB07E2C-1DB9-195A-E0D7-A9484E15724C}"/>
          </ac:picMkLst>
        </pc:picChg>
        <pc:picChg chg="add mod modCrop">
          <ac:chgData name="Abels, Patrick" userId="ba666de4-0d21-43a6-8e66-51a18aae1b4a" providerId="ADAL" clId="{2C970EC9-5726-4088-B963-EB70BDBBAF6D}" dt="2024-03-05T21:32:16.653" v="233" actId="1037"/>
          <ac:picMkLst>
            <pc:docMk/>
            <pc:sldMk cId="1535252720" sldId="269"/>
            <ac:picMk id="5" creationId="{17D38932-272E-39EE-D1FB-0F63BAF1791B}"/>
          </ac:picMkLst>
        </pc:picChg>
        <pc:picChg chg="del">
          <ac:chgData name="Abels, Patrick" userId="ba666de4-0d21-43a6-8e66-51a18aae1b4a" providerId="ADAL" clId="{2C970EC9-5726-4088-B963-EB70BDBBAF6D}" dt="2024-03-05T21:26:10.142" v="121" actId="478"/>
          <ac:picMkLst>
            <pc:docMk/>
            <pc:sldMk cId="1535252720" sldId="269"/>
            <ac:picMk id="6" creationId="{ACD20529-F9AD-FC2B-9693-9630DD880763}"/>
          </ac:picMkLst>
        </pc:picChg>
        <pc:picChg chg="add mod">
          <ac:chgData name="Abels, Patrick" userId="ba666de4-0d21-43a6-8e66-51a18aae1b4a" providerId="ADAL" clId="{2C970EC9-5726-4088-B963-EB70BDBBAF6D}" dt="2024-03-05T21:32:16.653" v="233" actId="1037"/>
          <ac:picMkLst>
            <pc:docMk/>
            <pc:sldMk cId="1535252720" sldId="269"/>
            <ac:picMk id="7" creationId="{4BA4451F-6E84-89BC-4888-9382129DA320}"/>
          </ac:picMkLst>
        </pc:picChg>
        <pc:picChg chg="add mod modCrop">
          <ac:chgData name="Abels, Patrick" userId="ba666de4-0d21-43a6-8e66-51a18aae1b4a" providerId="ADAL" clId="{2C970EC9-5726-4088-B963-EB70BDBBAF6D}" dt="2024-03-05T21:32:12.690" v="205" actId="1076"/>
          <ac:picMkLst>
            <pc:docMk/>
            <pc:sldMk cId="1535252720" sldId="269"/>
            <ac:picMk id="8" creationId="{58AA9554-653C-DAFC-6EE2-C33A10305994}"/>
          </ac:picMkLst>
        </pc:picChg>
        <pc:picChg chg="add mod modCrop">
          <ac:chgData name="Abels, Patrick" userId="ba666de4-0d21-43a6-8e66-51a18aae1b4a" providerId="ADAL" clId="{2C970EC9-5726-4088-B963-EB70BDBBAF6D}" dt="2024-03-05T21:32:16.653" v="233" actId="1037"/>
          <ac:picMkLst>
            <pc:docMk/>
            <pc:sldMk cId="1535252720" sldId="269"/>
            <ac:picMk id="9" creationId="{4F481999-4957-E60C-6AF5-5756E0B9AF6E}"/>
          </ac:picMkLst>
        </pc:picChg>
      </pc:sldChg>
      <pc:sldChg chg="addSp delSp modSp mod">
        <pc:chgData name="Abels, Patrick" userId="ba666de4-0d21-43a6-8e66-51a18aae1b4a" providerId="ADAL" clId="{2C970EC9-5726-4088-B963-EB70BDBBAF6D}" dt="2024-03-05T21:32:28.452" v="236" actId="1076"/>
        <pc:sldMkLst>
          <pc:docMk/>
          <pc:sldMk cId="1722427942" sldId="273"/>
        </pc:sldMkLst>
        <pc:spChg chg="mod">
          <ac:chgData name="Abels, Patrick" userId="ba666de4-0d21-43a6-8e66-51a18aae1b4a" providerId="ADAL" clId="{2C970EC9-5726-4088-B963-EB70BDBBAF6D}" dt="2024-03-05T21:26:58.250" v="125" actId="6549"/>
          <ac:spMkLst>
            <pc:docMk/>
            <pc:sldMk cId="1722427942" sldId="273"/>
            <ac:spMk id="2" creationId="{9AB4A751-8F07-093D-AF8D-F931909DA7A8}"/>
          </ac:spMkLst>
        </pc:spChg>
        <pc:picChg chg="add del mod modCrop">
          <ac:chgData name="Abels, Patrick" userId="ba666de4-0d21-43a6-8e66-51a18aae1b4a" providerId="ADAL" clId="{2C970EC9-5726-4088-B963-EB70BDBBAF6D}" dt="2024-03-05T21:29:59.128" v="140" actId="21"/>
          <ac:picMkLst>
            <pc:docMk/>
            <pc:sldMk cId="1722427942" sldId="273"/>
            <ac:picMk id="4" creationId="{4BA4451F-6E84-89BC-4888-9382129DA320}"/>
          </ac:picMkLst>
        </pc:picChg>
        <pc:picChg chg="add mod modCrop">
          <ac:chgData name="Abels, Patrick" userId="ba666de4-0d21-43a6-8e66-51a18aae1b4a" providerId="ADAL" clId="{2C970EC9-5726-4088-B963-EB70BDBBAF6D}" dt="2024-03-05T21:32:28.452" v="236" actId="1076"/>
          <ac:picMkLst>
            <pc:docMk/>
            <pc:sldMk cId="1722427942" sldId="273"/>
            <ac:picMk id="5" creationId="{28CCCBDB-EA85-0F46-89B8-790664D8E687}"/>
          </ac:picMkLst>
        </pc:picChg>
        <pc:picChg chg="del">
          <ac:chgData name="Abels, Patrick" userId="ba666de4-0d21-43a6-8e66-51a18aae1b4a" providerId="ADAL" clId="{2C970EC9-5726-4088-B963-EB70BDBBAF6D}" dt="2024-03-05T21:29:39.873" v="135" actId="478"/>
          <ac:picMkLst>
            <pc:docMk/>
            <pc:sldMk cId="1722427942" sldId="273"/>
            <ac:picMk id="7" creationId="{C03A38BD-DDD8-BAFD-C94D-286CCB127D6F}"/>
          </ac:picMkLst>
        </pc:picChg>
      </pc:sldChg>
      <pc:sldChg chg="modSp mod">
        <pc:chgData name="Abels, Patrick" userId="ba666de4-0d21-43a6-8e66-51a18aae1b4a" providerId="ADAL" clId="{2C970EC9-5726-4088-B963-EB70BDBBAF6D}" dt="2024-03-05T21:24:54.893" v="102" actId="207"/>
        <pc:sldMkLst>
          <pc:docMk/>
          <pc:sldMk cId="3461349593" sldId="274"/>
        </pc:sldMkLst>
        <pc:spChg chg="mod">
          <ac:chgData name="Abels, Patrick" userId="ba666de4-0d21-43a6-8e66-51a18aae1b4a" providerId="ADAL" clId="{2C970EC9-5726-4088-B963-EB70BDBBAF6D}" dt="2024-03-05T21:24:54.893" v="102" actId="20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2C970EC9-5726-4088-B963-EB70BDBBAF6D}" dt="2024-03-16T19:41:02.688" v="947" actId="20577"/>
        <pc:sldMkLst>
          <pc:docMk/>
          <pc:sldMk cId="4188792782" sldId="275"/>
        </pc:sldMkLst>
        <pc:spChg chg="mod">
          <ac:chgData name="Abels, Patrick" userId="ba666de4-0d21-43a6-8e66-51a18aae1b4a" providerId="ADAL" clId="{2C970EC9-5726-4088-B963-EB70BDBBAF6D}" dt="2024-03-05T21:52:09.528" v="924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2C970EC9-5726-4088-B963-EB70BDBBAF6D}" dt="2024-03-16T19:41:02.688" v="947" actId="20577"/>
          <ac:spMkLst>
            <pc:docMk/>
            <pc:sldMk cId="4188792782" sldId="275"/>
            <ac:spMk id="3" creationId="{DE287186-0EB6-0464-DD2D-E6DDC50BD359}"/>
          </ac:spMkLst>
        </pc:spChg>
        <pc:spChg chg="add mod">
          <ac:chgData name="Abels, Patrick" userId="ba666de4-0d21-43a6-8e66-51a18aae1b4a" providerId="ADAL" clId="{2C970EC9-5726-4088-B963-EB70BDBBAF6D}" dt="2024-03-05T21:49:48.861" v="870" actId="207"/>
          <ac:spMkLst>
            <pc:docMk/>
            <pc:sldMk cId="4188792782" sldId="275"/>
            <ac:spMk id="10" creationId="{00F3CE6B-BBA1-11F6-5A7E-F1D40E745AEA}"/>
          </ac:spMkLst>
        </pc:spChg>
        <pc:spChg chg="add mod">
          <ac:chgData name="Abels, Patrick" userId="ba666de4-0d21-43a6-8e66-51a18aae1b4a" providerId="ADAL" clId="{2C970EC9-5726-4088-B963-EB70BDBBAF6D}" dt="2024-03-05T21:46:35.744" v="804" actId="1076"/>
          <ac:spMkLst>
            <pc:docMk/>
            <pc:sldMk cId="4188792782" sldId="275"/>
            <ac:spMk id="12" creationId="{2F4B328C-9737-DE41-8DF4-4340A64B0DD6}"/>
          </ac:spMkLst>
        </pc:spChg>
        <pc:spChg chg="add mod">
          <ac:chgData name="Abels, Patrick" userId="ba666de4-0d21-43a6-8e66-51a18aae1b4a" providerId="ADAL" clId="{2C970EC9-5726-4088-B963-EB70BDBBAF6D}" dt="2024-03-05T21:51:28.216" v="923" actId="1035"/>
          <ac:spMkLst>
            <pc:docMk/>
            <pc:sldMk cId="4188792782" sldId="275"/>
            <ac:spMk id="16" creationId="{874BBB09-44A7-6D64-0DBA-7C89D15B3DDE}"/>
          </ac:spMkLst>
        </pc:spChg>
        <pc:spChg chg="add del">
          <ac:chgData name="Abels, Patrick" userId="ba666de4-0d21-43a6-8e66-51a18aae1b4a" providerId="ADAL" clId="{2C970EC9-5726-4088-B963-EB70BDBBAF6D}" dt="2024-03-05T21:50:22.339" v="874" actId="22"/>
          <ac:spMkLst>
            <pc:docMk/>
            <pc:sldMk cId="4188792782" sldId="275"/>
            <ac:spMk id="20" creationId="{34B45698-3C3D-E7D3-39A1-9F8953C50B4C}"/>
          </ac:spMkLst>
        </pc:spChg>
        <pc:spChg chg="add mod">
          <ac:chgData name="Abels, Patrick" userId="ba666de4-0d21-43a6-8e66-51a18aae1b4a" providerId="ADAL" clId="{2C970EC9-5726-4088-B963-EB70BDBBAF6D}" dt="2024-03-05T21:51:18.380" v="905" actId="1038"/>
          <ac:spMkLst>
            <pc:docMk/>
            <pc:sldMk cId="4188792782" sldId="275"/>
            <ac:spMk id="22" creationId="{2A473880-53B5-66BC-1EB3-1C0324D97E04}"/>
          </ac:spMkLst>
        </pc:spChg>
        <pc:spChg chg="del">
          <ac:chgData name="Abels, Patrick" userId="ba666de4-0d21-43a6-8e66-51a18aae1b4a" providerId="ADAL" clId="{2C970EC9-5726-4088-B963-EB70BDBBAF6D}" dt="2024-03-05T21:37:49.881" v="553" actId="478"/>
          <ac:spMkLst>
            <pc:docMk/>
            <pc:sldMk cId="4188792782" sldId="275"/>
            <ac:spMk id="25" creationId="{45C04E61-B0C0-2A9B-9F90-EF9BE1A7621E}"/>
          </ac:spMkLst>
        </pc:spChg>
        <pc:spChg chg="mod ord">
          <ac:chgData name="Abels, Patrick" userId="ba666de4-0d21-43a6-8e66-51a18aae1b4a" providerId="ADAL" clId="{2C970EC9-5726-4088-B963-EB70BDBBAF6D}" dt="2024-03-05T21:48:53.252" v="857" actId="113"/>
          <ac:spMkLst>
            <pc:docMk/>
            <pc:sldMk cId="4188792782" sldId="275"/>
            <ac:spMk id="26" creationId="{590F2371-B7CF-FF47-D267-D91AF9F4C2DD}"/>
          </ac:spMkLst>
        </pc:spChg>
        <pc:spChg chg="del">
          <ac:chgData name="Abels, Patrick" userId="ba666de4-0d21-43a6-8e66-51a18aae1b4a" providerId="ADAL" clId="{2C970EC9-5726-4088-B963-EB70BDBBAF6D}" dt="2024-03-05T21:37:46.600" v="552" actId="478"/>
          <ac:spMkLst>
            <pc:docMk/>
            <pc:sldMk cId="4188792782" sldId="275"/>
            <ac:spMk id="27" creationId="{37696E0C-B888-FF26-98EE-DC079F256203}"/>
          </ac:spMkLst>
        </pc:spChg>
        <pc:spChg chg="mod ord">
          <ac:chgData name="Abels, Patrick" userId="ba666de4-0d21-43a6-8e66-51a18aae1b4a" providerId="ADAL" clId="{2C970EC9-5726-4088-B963-EB70BDBBAF6D}" dt="2024-03-05T21:44:36.905" v="767" actId="1035"/>
          <ac:spMkLst>
            <pc:docMk/>
            <pc:sldMk cId="4188792782" sldId="275"/>
            <ac:spMk id="28" creationId="{1FAEBEF0-991A-3A9C-3E67-358CA99C722D}"/>
          </ac:spMkLst>
        </pc:spChg>
        <pc:spChg chg="del">
          <ac:chgData name="Abels, Patrick" userId="ba666de4-0d21-43a6-8e66-51a18aae1b4a" providerId="ADAL" clId="{2C970EC9-5726-4088-B963-EB70BDBBAF6D}" dt="2024-03-05T21:40:05.426" v="575" actId="478"/>
          <ac:spMkLst>
            <pc:docMk/>
            <pc:sldMk cId="4188792782" sldId="275"/>
            <ac:spMk id="29" creationId="{A68D7E35-29A8-0631-C6D6-58278041B651}"/>
          </ac:spMkLst>
        </pc:spChg>
        <pc:spChg chg="del">
          <ac:chgData name="Abels, Patrick" userId="ba666de4-0d21-43a6-8e66-51a18aae1b4a" providerId="ADAL" clId="{2C970EC9-5726-4088-B963-EB70BDBBAF6D}" dt="2024-03-05T21:40:05.426" v="575" actId="478"/>
          <ac:spMkLst>
            <pc:docMk/>
            <pc:sldMk cId="4188792782" sldId="275"/>
            <ac:spMk id="30" creationId="{6D19C740-719F-0523-99EF-2F5D04325326}"/>
          </ac:spMkLst>
        </pc:spChg>
        <pc:spChg chg="mod ord">
          <ac:chgData name="Abels, Patrick" userId="ba666de4-0d21-43a6-8e66-51a18aae1b4a" providerId="ADAL" clId="{2C970EC9-5726-4088-B963-EB70BDBBAF6D}" dt="2024-03-05T21:50:10.877" v="872" actId="207"/>
          <ac:spMkLst>
            <pc:docMk/>
            <pc:sldMk cId="4188792782" sldId="275"/>
            <ac:spMk id="31" creationId="{6A25111A-C3F8-5EC7-918E-855E5CFED9CD}"/>
          </ac:spMkLst>
        </pc:spChg>
        <pc:picChg chg="del">
          <ac:chgData name="Abels, Patrick" userId="ba666de4-0d21-43a6-8e66-51a18aae1b4a" providerId="ADAL" clId="{2C970EC9-5726-4088-B963-EB70BDBBAF6D}" dt="2024-03-05T21:41:50.087" v="576" actId="478"/>
          <ac:picMkLst>
            <pc:docMk/>
            <pc:sldMk cId="4188792782" sldId="275"/>
            <ac:picMk id="5" creationId="{1D6C4422-819C-B5DB-EC1E-50C60AE39A65}"/>
          </ac:picMkLst>
        </pc:picChg>
        <pc:picChg chg="add mod modCrop">
          <ac:chgData name="Abels, Patrick" userId="ba666de4-0d21-43a6-8e66-51a18aae1b4a" providerId="ADAL" clId="{2C970EC9-5726-4088-B963-EB70BDBBAF6D}" dt="2024-03-05T21:44:23.385" v="727" actId="1036"/>
          <ac:picMkLst>
            <pc:docMk/>
            <pc:sldMk cId="4188792782" sldId="275"/>
            <ac:picMk id="6" creationId="{310239B4-2E08-3ACD-FC8D-A524285C8146}"/>
          </ac:picMkLst>
        </pc:picChg>
        <pc:cxnChg chg="add mod">
          <ac:chgData name="Abels, Patrick" userId="ba666de4-0d21-43a6-8e66-51a18aae1b4a" providerId="ADAL" clId="{2C970EC9-5726-4088-B963-EB70BDBBAF6D}" dt="2024-03-05T21:50:04.048" v="871" actId="208"/>
          <ac:cxnSpMkLst>
            <pc:docMk/>
            <pc:sldMk cId="4188792782" sldId="275"/>
            <ac:cxnSpMk id="8" creationId="{2133F52B-6AB1-1AD9-A736-A948240BB70D}"/>
          </ac:cxnSpMkLst>
        </pc:cxnChg>
        <pc:cxnChg chg="add mod">
          <ac:chgData name="Abels, Patrick" userId="ba666de4-0d21-43a6-8e66-51a18aae1b4a" providerId="ADAL" clId="{2C970EC9-5726-4088-B963-EB70BDBBAF6D}" dt="2024-03-05T21:46:51.966" v="813" actId="1036"/>
          <ac:cxnSpMkLst>
            <pc:docMk/>
            <pc:sldMk cId="4188792782" sldId="275"/>
            <ac:cxnSpMk id="11" creationId="{8D6AE44B-AAA0-7208-042D-257522D5BAB8}"/>
          </ac:cxnSpMkLst>
        </pc:cxnChg>
        <pc:cxnChg chg="add mod">
          <ac:chgData name="Abels, Patrick" userId="ba666de4-0d21-43a6-8e66-51a18aae1b4a" providerId="ADAL" clId="{2C970EC9-5726-4088-B963-EB70BDBBAF6D}" dt="2024-03-05T21:49:43.455" v="869" actId="207"/>
          <ac:cxnSpMkLst>
            <pc:docMk/>
            <pc:sldMk cId="4188792782" sldId="275"/>
            <ac:cxnSpMk id="15" creationId="{55E7EC62-739A-632F-CE69-0BDD669651F0}"/>
          </ac:cxnSpMkLst>
        </pc:cxnChg>
        <pc:cxnChg chg="add mod">
          <ac:chgData name="Abels, Patrick" userId="ba666de4-0d21-43a6-8e66-51a18aae1b4a" providerId="ADAL" clId="{2C970EC9-5726-4088-B963-EB70BDBBAF6D}" dt="2024-03-05T21:50:46.540" v="883" actId="1035"/>
          <ac:cxnSpMkLst>
            <pc:docMk/>
            <pc:sldMk cId="4188792782" sldId="275"/>
            <ac:cxnSpMk id="21" creationId="{046C3632-0DB5-218F-9008-D4302FF6383E}"/>
          </ac:cxnSpMkLst>
        </pc:cxnChg>
      </pc:sldChg>
      <pc:sldChg chg="addSp delSp modSp mod">
        <pc:chgData name="Abels, Patrick" userId="ba666de4-0d21-43a6-8e66-51a18aae1b4a" providerId="ADAL" clId="{2C970EC9-5726-4088-B963-EB70BDBBAF6D}" dt="2024-03-05T21:23:58.492" v="8" actId="1037"/>
        <pc:sldMkLst>
          <pc:docMk/>
          <pc:sldMk cId="2432261518" sldId="276"/>
        </pc:sldMkLst>
        <pc:picChg chg="del">
          <ac:chgData name="Abels, Patrick" userId="ba666de4-0d21-43a6-8e66-51a18aae1b4a" providerId="ADAL" clId="{2C970EC9-5726-4088-B963-EB70BDBBAF6D}" dt="2024-03-05T21:23:39.957" v="0" actId="478"/>
          <ac:picMkLst>
            <pc:docMk/>
            <pc:sldMk cId="2432261518" sldId="276"/>
            <ac:picMk id="3" creationId="{A5B927C9-B994-3D2B-555C-6371581E3BD8}"/>
          </ac:picMkLst>
        </pc:picChg>
        <pc:picChg chg="add mod">
          <ac:chgData name="Abels, Patrick" userId="ba666de4-0d21-43a6-8e66-51a18aae1b4a" providerId="ADAL" clId="{2C970EC9-5726-4088-B963-EB70BDBBAF6D}" dt="2024-03-05T21:23:58.492" v="8" actId="1037"/>
          <ac:picMkLst>
            <pc:docMk/>
            <pc:sldMk cId="2432261518" sldId="276"/>
            <ac:picMk id="5" creationId="{6C07050D-EB6F-D235-6FF2-C6687E3D4B41}"/>
          </ac:picMkLst>
        </pc:picChg>
      </pc:sldChg>
      <pc:sldChg chg="addSp delSp modSp mod">
        <pc:chgData name="Abels, Patrick" userId="ba666de4-0d21-43a6-8e66-51a18aae1b4a" providerId="ADAL" clId="{2C970EC9-5726-4088-B963-EB70BDBBAF6D}" dt="2024-03-05T21:54:03.817" v="930" actId="1076"/>
        <pc:sldMkLst>
          <pc:docMk/>
          <pc:sldMk cId="3317942293" sldId="278"/>
        </pc:sldMkLst>
        <pc:picChg chg="add mod">
          <ac:chgData name="Abels, Patrick" userId="ba666de4-0d21-43a6-8e66-51a18aae1b4a" providerId="ADAL" clId="{2C970EC9-5726-4088-B963-EB70BDBBAF6D}" dt="2024-03-05T21:53:58.925" v="929" actId="1076"/>
          <ac:picMkLst>
            <pc:docMk/>
            <pc:sldMk cId="3317942293" sldId="278"/>
            <ac:picMk id="5" creationId="{B65BB25F-6A80-B645-0E3A-F05A5B029F37}"/>
          </ac:picMkLst>
        </pc:picChg>
        <pc:picChg chg="del">
          <ac:chgData name="Abels, Patrick" userId="ba666de4-0d21-43a6-8e66-51a18aae1b4a" providerId="ADAL" clId="{2C970EC9-5726-4088-B963-EB70BDBBAF6D}" dt="2024-03-05T21:26:12.675" v="122" actId="478"/>
          <ac:picMkLst>
            <pc:docMk/>
            <pc:sldMk cId="3317942293" sldId="278"/>
            <ac:picMk id="6" creationId="{7958D677-9CB8-ADAB-A9B4-E9F5654DCF0C}"/>
          </ac:picMkLst>
        </pc:picChg>
        <pc:picChg chg="del">
          <ac:chgData name="Abels, Patrick" userId="ba666de4-0d21-43a6-8e66-51a18aae1b4a" providerId="ADAL" clId="{2C970EC9-5726-4088-B963-EB70BDBBAF6D}" dt="2024-03-05T21:26:14.349" v="123" actId="478"/>
          <ac:picMkLst>
            <pc:docMk/>
            <pc:sldMk cId="3317942293" sldId="278"/>
            <ac:picMk id="7" creationId="{44F31F0D-2CBA-A11D-EDD5-B5A73AA072C9}"/>
          </ac:picMkLst>
        </pc:picChg>
        <pc:picChg chg="add mod">
          <ac:chgData name="Abels, Patrick" userId="ba666de4-0d21-43a6-8e66-51a18aae1b4a" providerId="ADAL" clId="{2C970EC9-5726-4088-B963-EB70BDBBAF6D}" dt="2024-03-05T21:54:03.817" v="930" actId="1076"/>
          <ac:picMkLst>
            <pc:docMk/>
            <pc:sldMk cId="3317942293" sldId="278"/>
            <ac:picMk id="9" creationId="{DB9A639D-FF52-B851-2A3C-4CE63D60EECE}"/>
          </ac:picMkLst>
        </pc:picChg>
      </pc:sldChg>
    </pc:docChg>
  </pc:docChgLst>
  <pc:docChgLst>
    <pc:chgData name="Abels, Patrick" userId="ba666de4-0d21-43a6-8e66-51a18aae1b4a" providerId="ADAL" clId="{A17F1FE0-C292-44BA-BF54-80F724B0EE2D}"/>
    <pc:docChg chg="custSel addSld delSld modSld">
      <pc:chgData name="Abels, Patrick" userId="ba666de4-0d21-43a6-8e66-51a18aae1b4a" providerId="ADAL" clId="{A17F1FE0-C292-44BA-BF54-80F724B0EE2D}" dt="2024-06-17T20:09:44.455" v="653" actId="113"/>
      <pc:docMkLst>
        <pc:docMk/>
      </pc:docMkLst>
      <pc:sldChg chg="del">
        <pc:chgData name="Abels, Patrick" userId="ba666de4-0d21-43a6-8e66-51a18aae1b4a" providerId="ADAL" clId="{A17F1FE0-C292-44BA-BF54-80F724B0EE2D}" dt="2024-06-17T20:09:40.333" v="652" actId="47"/>
        <pc:sldMkLst>
          <pc:docMk/>
          <pc:sldMk cId="4053142725" sldId="258"/>
        </pc:sldMkLst>
      </pc:sldChg>
      <pc:sldChg chg="addSp delSp modSp mod chgLayout">
        <pc:chgData name="Abels, Patrick" userId="ba666de4-0d21-43a6-8e66-51a18aae1b4a" providerId="ADAL" clId="{A17F1FE0-C292-44BA-BF54-80F724B0EE2D}" dt="2024-06-17T20:05:54.859" v="626" actId="113"/>
        <pc:sldMkLst>
          <pc:docMk/>
          <pc:sldMk cId="1535252720" sldId="269"/>
        </pc:sldMkLst>
        <pc:spChg chg="add mod ord">
          <ac:chgData name="Abels, Patrick" userId="ba666de4-0d21-43a6-8e66-51a18aae1b4a" providerId="ADAL" clId="{A17F1FE0-C292-44BA-BF54-80F724B0EE2D}" dt="2024-06-17T20:05:54.859" v="626" actId="113"/>
          <ac:spMkLst>
            <pc:docMk/>
            <pc:sldMk cId="1535252720" sldId="269"/>
            <ac:spMk id="2" creationId="{20A3327C-8399-2EED-9B2D-E16306E873C7}"/>
          </ac:spMkLst>
        </pc:spChg>
        <pc:spChg chg="mod ord">
          <ac:chgData name="Abels, Patrick" userId="ba666de4-0d21-43a6-8e66-51a18aae1b4a" providerId="ADAL" clId="{A17F1FE0-C292-44BA-BF54-80F724B0EE2D}" dt="2024-06-17T20:02:42.416" v="124" actId="700"/>
          <ac:spMkLst>
            <pc:docMk/>
            <pc:sldMk cId="1535252720" sldId="269"/>
            <ac:spMk id="3" creationId="{01ECBF5A-FC38-589B-9B3F-519D1EC2FC51}"/>
          </ac:spMkLst>
        </pc:spChg>
        <pc:picChg chg="del">
          <ac:chgData name="Abels, Patrick" userId="ba666de4-0d21-43a6-8e66-51a18aae1b4a" providerId="ADAL" clId="{A17F1FE0-C292-44BA-BF54-80F724B0EE2D}" dt="2024-06-17T20:02:44.032" v="125" actId="478"/>
          <ac:picMkLst>
            <pc:docMk/>
            <pc:sldMk cId="1535252720" sldId="269"/>
            <ac:picMk id="4" creationId="{B07AC1C6-65C5-13B3-050F-E9D0C12A7A48}"/>
          </ac:picMkLst>
        </pc:picChg>
        <pc:picChg chg="del">
          <ac:chgData name="Abels, Patrick" userId="ba666de4-0d21-43a6-8e66-51a18aae1b4a" providerId="ADAL" clId="{A17F1FE0-C292-44BA-BF54-80F724B0EE2D}" dt="2024-06-17T20:02:46.245" v="126" actId="478"/>
          <ac:picMkLst>
            <pc:docMk/>
            <pc:sldMk cId="1535252720" sldId="269"/>
            <ac:picMk id="6" creationId="{08CAB8B0-817C-C308-436A-60748442EF91}"/>
          </ac:picMkLst>
        </pc:picChg>
      </pc:sldChg>
      <pc:sldChg chg="delSp modSp mod">
        <pc:chgData name="Abels, Patrick" userId="ba666de4-0d21-43a6-8e66-51a18aae1b4a" providerId="ADAL" clId="{A17F1FE0-C292-44BA-BF54-80F724B0EE2D}" dt="2024-06-17T20:02:20.042" v="123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A17F1FE0-C292-44BA-BF54-80F724B0EE2D}" dt="2024-06-17T20:02:20.042" v="123" actId="20577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A17F1FE0-C292-44BA-BF54-80F724B0EE2D}" dt="2024-06-17T20:01:56.895" v="73" actId="478"/>
          <ac:picMkLst>
            <pc:docMk/>
            <pc:sldMk cId="1722427942" sldId="273"/>
            <ac:picMk id="4" creationId="{983CBD4D-3628-66EA-1B5E-764ABD187573}"/>
          </ac:picMkLst>
        </pc:picChg>
      </pc:sldChg>
      <pc:sldChg chg="modSp mod">
        <pc:chgData name="Abels, Patrick" userId="ba666de4-0d21-43a6-8e66-51a18aae1b4a" providerId="ADAL" clId="{A17F1FE0-C292-44BA-BF54-80F724B0EE2D}" dt="2024-06-17T20:09:44.455" v="653" actId="113"/>
        <pc:sldMkLst>
          <pc:docMk/>
          <pc:sldMk cId="3461349593" sldId="274"/>
        </pc:sldMkLst>
        <pc:spChg chg="mod">
          <ac:chgData name="Abels, Patrick" userId="ba666de4-0d21-43a6-8e66-51a18aae1b4a" providerId="ADAL" clId="{A17F1FE0-C292-44BA-BF54-80F724B0EE2D}" dt="2024-06-17T20:09:44.455" v="653" actId="113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A17F1FE0-C292-44BA-BF54-80F724B0EE2D}" dt="2024-06-17T20:06:46.268" v="645"/>
        <pc:sldMkLst>
          <pc:docMk/>
          <pc:sldMk cId="3317942293" sldId="278"/>
        </pc:sldMkLst>
        <pc:spChg chg="mod">
          <ac:chgData name="Abels, Patrick" userId="ba666de4-0d21-43a6-8e66-51a18aae1b4a" providerId="ADAL" clId="{A17F1FE0-C292-44BA-BF54-80F724B0EE2D}" dt="2024-06-17T20:06:41.895" v="644" actId="20577"/>
          <ac:spMkLst>
            <pc:docMk/>
            <pc:sldMk cId="3317942293" sldId="278"/>
            <ac:spMk id="2" creationId="{DF1BD613-ADD8-17D4-9F67-687E1755E512}"/>
          </ac:spMkLst>
        </pc:spChg>
        <pc:spChg chg="mod">
          <ac:chgData name="Abels, Patrick" userId="ba666de4-0d21-43a6-8e66-51a18aae1b4a" providerId="ADAL" clId="{A17F1FE0-C292-44BA-BF54-80F724B0EE2D}" dt="2024-06-17T20:01:50.467" v="72" actId="20577"/>
          <ac:spMkLst>
            <pc:docMk/>
            <pc:sldMk cId="3317942293" sldId="278"/>
            <ac:spMk id="3" creationId="{4FCB3A07-5B82-9244-2044-2D3EF2B43DC3}"/>
          </ac:spMkLst>
        </pc:spChg>
        <pc:picChg chg="add mod">
          <ac:chgData name="Abels, Patrick" userId="ba666de4-0d21-43a6-8e66-51a18aae1b4a" providerId="ADAL" clId="{A17F1FE0-C292-44BA-BF54-80F724B0EE2D}" dt="2024-06-17T20:06:46.268" v="645"/>
          <ac:picMkLst>
            <pc:docMk/>
            <pc:sldMk cId="3317942293" sldId="278"/>
            <ac:picMk id="4" creationId="{2F6B8382-7C62-23CA-F18C-A582CA1A0DDA}"/>
          </ac:picMkLst>
        </pc:picChg>
        <pc:picChg chg="del">
          <ac:chgData name="Abels, Patrick" userId="ba666de4-0d21-43a6-8e66-51a18aae1b4a" providerId="ADAL" clId="{A17F1FE0-C292-44BA-BF54-80F724B0EE2D}" dt="2024-06-17T20:06:02.176" v="627" actId="478"/>
          <ac:picMkLst>
            <pc:docMk/>
            <pc:sldMk cId="3317942293" sldId="278"/>
            <ac:picMk id="5" creationId="{AEBE103E-DE41-7288-98F0-0929260624C3}"/>
          </ac:picMkLst>
        </pc:picChg>
        <pc:picChg chg="del">
          <ac:chgData name="Abels, Patrick" userId="ba666de4-0d21-43a6-8e66-51a18aae1b4a" providerId="ADAL" clId="{A17F1FE0-C292-44BA-BF54-80F724B0EE2D}" dt="2024-06-17T20:06:04.030" v="628" actId="478"/>
          <ac:picMkLst>
            <pc:docMk/>
            <pc:sldMk cId="3317942293" sldId="278"/>
            <ac:picMk id="6" creationId="{EDF6C6DB-BD2D-125F-2627-E54BCB0F49CD}"/>
          </ac:picMkLst>
        </pc:picChg>
      </pc:sldChg>
      <pc:sldChg chg="del">
        <pc:chgData name="Abels, Patrick" userId="ba666de4-0d21-43a6-8e66-51a18aae1b4a" providerId="ADAL" clId="{A17F1FE0-C292-44BA-BF54-80F724B0EE2D}" dt="2024-06-17T20:01:32.339" v="58" actId="47"/>
        <pc:sldMkLst>
          <pc:docMk/>
          <pc:sldMk cId="3130834723" sldId="286"/>
        </pc:sldMkLst>
      </pc:sldChg>
      <pc:sldChg chg="addSp delSp modSp new mod">
        <pc:chgData name="Abels, Patrick" userId="ba666de4-0d21-43a6-8e66-51a18aae1b4a" providerId="ADAL" clId="{A17F1FE0-C292-44BA-BF54-80F724B0EE2D}" dt="2024-06-17T20:08:50.191" v="651" actId="1038"/>
        <pc:sldMkLst>
          <pc:docMk/>
          <pc:sldMk cId="229328591" sldId="287"/>
        </pc:sldMkLst>
        <pc:spChg chg="del mod">
          <ac:chgData name="Abels, Patrick" userId="ba666de4-0d21-43a6-8e66-51a18aae1b4a" providerId="ADAL" clId="{A17F1FE0-C292-44BA-BF54-80F724B0EE2D}" dt="2024-06-17T20:01:23.787" v="57" actId="478"/>
          <ac:spMkLst>
            <pc:docMk/>
            <pc:sldMk cId="229328591" sldId="287"/>
            <ac:spMk id="2" creationId="{954F760F-6030-4B99-2582-CEF68EA8D108}"/>
          </ac:spMkLst>
        </pc:spChg>
        <pc:spChg chg="add mod">
          <ac:chgData name="Abels, Patrick" userId="ba666de4-0d21-43a6-8e66-51a18aae1b4a" providerId="ADAL" clId="{A17F1FE0-C292-44BA-BF54-80F724B0EE2D}" dt="2024-06-17T20:00:21.117" v="54"/>
          <ac:spMkLst>
            <pc:docMk/>
            <pc:sldMk cId="229328591" sldId="287"/>
            <ac:spMk id="7" creationId="{C8C75570-BA6A-1B74-C594-0887CA7A4FDD}"/>
          </ac:spMkLst>
        </pc:spChg>
        <pc:spChg chg="add mod ord">
          <ac:chgData name="Abels, Patrick" userId="ba666de4-0d21-43a6-8e66-51a18aae1b4a" providerId="ADAL" clId="{A17F1FE0-C292-44BA-BF54-80F724B0EE2D}" dt="2024-06-17T20:08:46.741" v="650" actId="1038"/>
          <ac:spMkLst>
            <pc:docMk/>
            <pc:sldMk cId="229328591" sldId="287"/>
            <ac:spMk id="8" creationId="{181376CA-D736-34DF-2FF0-DB9350D10191}"/>
          </ac:spMkLst>
        </pc:spChg>
        <pc:spChg chg="add del mod">
          <ac:chgData name="Abels, Patrick" userId="ba666de4-0d21-43a6-8e66-51a18aae1b4a" providerId="ADAL" clId="{A17F1FE0-C292-44BA-BF54-80F724B0EE2D}" dt="2024-06-17T20:08:23.540" v="646" actId="478"/>
          <ac:spMkLst>
            <pc:docMk/>
            <pc:sldMk cId="229328591" sldId="287"/>
            <ac:spMk id="11" creationId="{E4359307-FC58-DB49-12E2-CD6263CE3CE4}"/>
          </ac:spMkLst>
        </pc:spChg>
        <pc:picChg chg="add mod modCrop">
          <ac:chgData name="Abels, Patrick" userId="ba666de4-0d21-43a6-8e66-51a18aae1b4a" providerId="ADAL" clId="{A17F1FE0-C292-44BA-BF54-80F724B0EE2D}" dt="2024-06-17T20:08:50.191" v="651" actId="1038"/>
          <ac:picMkLst>
            <pc:docMk/>
            <pc:sldMk cId="229328591" sldId="287"/>
            <ac:picMk id="3" creationId="{75E8B381-746F-92FF-7627-F4C94F081505}"/>
          </ac:picMkLst>
        </pc:picChg>
        <pc:picChg chg="add mod">
          <ac:chgData name="Abels, Patrick" userId="ba666de4-0d21-43a6-8e66-51a18aae1b4a" providerId="ADAL" clId="{A17F1FE0-C292-44BA-BF54-80F724B0EE2D}" dt="2024-06-17T20:08:46.741" v="650" actId="1038"/>
          <ac:picMkLst>
            <pc:docMk/>
            <pc:sldMk cId="229328591" sldId="287"/>
            <ac:picMk id="4" creationId="{53B18150-CD39-7905-A3BE-F2BCCDB26910}"/>
          </ac:picMkLst>
        </pc:picChg>
        <pc:picChg chg="add mod">
          <ac:chgData name="Abels, Patrick" userId="ba666de4-0d21-43a6-8e66-51a18aae1b4a" providerId="ADAL" clId="{A17F1FE0-C292-44BA-BF54-80F724B0EE2D}" dt="2024-06-17T20:00:21.117" v="54"/>
          <ac:picMkLst>
            <pc:docMk/>
            <pc:sldMk cId="229328591" sldId="287"/>
            <ac:picMk id="5" creationId="{42693CD0-F278-4D28-B688-EFCF9DD0D001}"/>
          </ac:picMkLst>
        </pc:picChg>
        <pc:picChg chg="add mod">
          <ac:chgData name="Abels, Patrick" userId="ba666de4-0d21-43a6-8e66-51a18aae1b4a" providerId="ADAL" clId="{A17F1FE0-C292-44BA-BF54-80F724B0EE2D}" dt="2024-06-17T20:00:21.117" v="54"/>
          <ac:picMkLst>
            <pc:docMk/>
            <pc:sldMk cId="229328591" sldId="287"/>
            <ac:picMk id="6" creationId="{5F1765DB-D440-2C1B-E726-816FE24EFFC9}"/>
          </ac:picMkLst>
        </pc:picChg>
        <pc:picChg chg="add mod">
          <ac:chgData name="Abels, Patrick" userId="ba666de4-0d21-43a6-8e66-51a18aae1b4a" providerId="ADAL" clId="{A17F1FE0-C292-44BA-BF54-80F724B0EE2D}" dt="2024-06-17T20:08:46.741" v="650" actId="1038"/>
          <ac:picMkLst>
            <pc:docMk/>
            <pc:sldMk cId="229328591" sldId="287"/>
            <ac:picMk id="9" creationId="{C35DF29B-CC49-6A0E-D387-0202062094DC}"/>
          </ac:picMkLst>
        </pc:picChg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514C03FD-32BB-43B8-9EE7-F049644D3BA6}"/>
    <pc:docChg chg="custSel delSld modSld">
      <pc:chgData name="Abels, Patrick" userId="ba666de4-0d21-43a6-8e66-51a18aae1b4a" providerId="ADAL" clId="{514C03FD-32BB-43B8-9EE7-F049644D3BA6}" dt="2024-03-05T21:00:47.265" v="269" actId="1036"/>
      <pc:docMkLst>
        <pc:docMk/>
      </pc:docMkLst>
      <pc:sldChg chg="addSp delSp modSp mod">
        <pc:chgData name="Abels, Patrick" userId="ba666de4-0d21-43a6-8e66-51a18aae1b4a" providerId="ADAL" clId="{514C03FD-32BB-43B8-9EE7-F049644D3BA6}" dt="2024-03-05T17:24:00.662" v="15" actId="1076"/>
        <pc:sldMkLst>
          <pc:docMk/>
          <pc:sldMk cId="4053142725" sldId="258"/>
        </pc:sldMkLst>
        <pc:picChg chg="del">
          <ac:chgData name="Abels, Patrick" userId="ba666de4-0d21-43a6-8e66-51a18aae1b4a" providerId="ADAL" clId="{514C03FD-32BB-43B8-9EE7-F049644D3BA6}" dt="2024-03-05T17:23:30.346" v="2" actId="478"/>
          <ac:picMkLst>
            <pc:docMk/>
            <pc:sldMk cId="4053142725" sldId="258"/>
            <ac:picMk id="2" creationId="{6ADC1E77-FB64-6780-FE05-A2798C9C4E7A}"/>
          </ac:picMkLst>
        </pc:picChg>
        <pc:picChg chg="add mod modCrop">
          <ac:chgData name="Abels, Patrick" userId="ba666de4-0d21-43a6-8e66-51a18aae1b4a" providerId="ADAL" clId="{514C03FD-32BB-43B8-9EE7-F049644D3BA6}" dt="2024-03-05T17:23:57.877" v="12" actId="1076"/>
          <ac:picMkLst>
            <pc:docMk/>
            <pc:sldMk cId="4053142725" sldId="258"/>
            <ac:picMk id="3" creationId="{1E8C5E85-8077-E176-24EE-F3D1BD858E8F}"/>
          </ac:picMkLst>
        </pc:picChg>
        <pc:picChg chg="add mod modCrop">
          <ac:chgData name="Abels, Patrick" userId="ba666de4-0d21-43a6-8e66-51a18aae1b4a" providerId="ADAL" clId="{514C03FD-32BB-43B8-9EE7-F049644D3BA6}" dt="2024-03-05T17:24:00.662" v="15" actId="1076"/>
          <ac:picMkLst>
            <pc:docMk/>
            <pc:sldMk cId="4053142725" sldId="258"/>
            <ac:picMk id="5" creationId="{CFDCF565-E262-8911-642A-D1723C36F0B8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8:42.967" v="241" actId="1076"/>
        <pc:sldMkLst>
          <pc:docMk/>
          <pc:sldMk cId="1535252720" sldId="269"/>
        </pc:sldMkLst>
        <pc:spChg chg="mod">
          <ac:chgData name="Abels, Patrick" userId="ba666de4-0d21-43a6-8e66-51a18aae1b4a" providerId="ADAL" clId="{514C03FD-32BB-43B8-9EE7-F049644D3BA6}" dt="2024-03-05T20:55:54.315" v="199" actId="6549"/>
          <ac:spMkLst>
            <pc:docMk/>
            <pc:sldMk cId="1535252720" sldId="269"/>
            <ac:spMk id="3" creationId="{01ECBF5A-FC38-589B-9B3F-519D1EC2FC51}"/>
          </ac:spMkLst>
        </pc:spChg>
        <pc:picChg chg="add mod">
          <ac:chgData name="Abels, Patrick" userId="ba666de4-0d21-43a6-8e66-51a18aae1b4a" providerId="ADAL" clId="{514C03FD-32BB-43B8-9EE7-F049644D3BA6}" dt="2024-03-05T20:58:32.335" v="237" actId="14100"/>
          <ac:picMkLst>
            <pc:docMk/>
            <pc:sldMk cId="1535252720" sldId="269"/>
            <ac:picMk id="4" creationId="{4FB07E2C-1DB9-195A-E0D7-A9484E15724C}"/>
          </ac:picMkLst>
        </pc:picChg>
        <pc:picChg chg="del">
          <ac:chgData name="Abels, Patrick" userId="ba666de4-0d21-43a6-8e66-51a18aae1b4a" providerId="ADAL" clId="{514C03FD-32BB-43B8-9EE7-F049644D3BA6}" dt="2024-03-05T20:55:33.438" v="181" actId="478"/>
          <ac:picMkLst>
            <pc:docMk/>
            <pc:sldMk cId="1535252720" sldId="269"/>
            <ac:picMk id="5" creationId="{3C391161-7920-C655-A6E6-E4894A8D1ADE}"/>
          </ac:picMkLst>
        </pc:picChg>
        <pc:picChg chg="add mod">
          <ac:chgData name="Abels, Patrick" userId="ba666de4-0d21-43a6-8e66-51a18aae1b4a" providerId="ADAL" clId="{514C03FD-32BB-43B8-9EE7-F049644D3BA6}" dt="2024-03-05T20:58:42.967" v="241" actId="1076"/>
          <ac:picMkLst>
            <pc:docMk/>
            <pc:sldMk cId="1535252720" sldId="269"/>
            <ac:picMk id="6" creationId="{ACD20529-F9AD-FC2B-9693-9630DD880763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8:19.344" v="233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514C03FD-32BB-43B8-9EE7-F049644D3BA6}" dt="2024-03-05T20:58:19.344" v="233" actId="20577"/>
          <ac:spMkLst>
            <pc:docMk/>
            <pc:sldMk cId="1722427942" sldId="273"/>
            <ac:spMk id="2" creationId="{9AB4A751-8F07-093D-AF8D-F931909DA7A8}"/>
          </ac:spMkLst>
        </pc:spChg>
        <pc:picChg chg="del">
          <ac:chgData name="Abels, Patrick" userId="ba666de4-0d21-43a6-8e66-51a18aae1b4a" providerId="ADAL" clId="{514C03FD-32BB-43B8-9EE7-F049644D3BA6}" dt="2024-03-05T20:58:06.494" v="220" actId="478"/>
          <ac:picMkLst>
            <pc:docMk/>
            <pc:sldMk cId="1722427942" sldId="273"/>
            <ac:picMk id="4" creationId="{BA3F1C55-78E2-DB4E-4BA5-8C3D65848EEE}"/>
          </ac:picMkLst>
        </pc:picChg>
        <pc:picChg chg="add mod">
          <ac:chgData name="Abels, Patrick" userId="ba666de4-0d21-43a6-8e66-51a18aae1b4a" providerId="ADAL" clId="{514C03FD-32BB-43B8-9EE7-F049644D3BA6}" dt="2024-03-05T20:58:13.045" v="224" actId="1076"/>
          <ac:picMkLst>
            <pc:docMk/>
            <pc:sldMk cId="1722427942" sldId="273"/>
            <ac:picMk id="7" creationId="{C03A38BD-DDD8-BAFD-C94D-286CCB127D6F}"/>
          </ac:picMkLst>
        </pc:picChg>
      </pc:sldChg>
      <pc:sldChg chg="modSp mod">
        <pc:chgData name="Abels, Patrick" userId="ba666de4-0d21-43a6-8e66-51a18aae1b4a" providerId="ADAL" clId="{514C03FD-32BB-43B8-9EE7-F049644D3BA6}" dt="2024-03-05T17:23:12.289" v="1" actId="20577"/>
        <pc:sldMkLst>
          <pc:docMk/>
          <pc:sldMk cId="3461349593" sldId="274"/>
        </pc:sldMkLst>
        <pc:spChg chg="mod">
          <ac:chgData name="Abels, Patrick" userId="ba666de4-0d21-43a6-8e66-51a18aae1b4a" providerId="ADAL" clId="{514C03FD-32BB-43B8-9EE7-F049644D3BA6}" dt="2024-03-05T17:23:12.289" v="1" actId="20577"/>
          <ac:spMkLst>
            <pc:docMk/>
            <pc:sldMk cId="3461349593" sldId="274"/>
            <ac:spMk id="2" creationId="{237666F4-B345-DCF6-D8B1-21FB535B0181}"/>
          </ac:spMkLst>
        </pc:spChg>
      </pc:sldChg>
      <pc:sldChg chg="addSp delSp modSp mod">
        <pc:chgData name="Abels, Patrick" userId="ba666de4-0d21-43a6-8e66-51a18aae1b4a" providerId="ADAL" clId="{514C03FD-32BB-43B8-9EE7-F049644D3BA6}" dt="2024-03-05T20:51:15.876" v="172" actId="6549"/>
        <pc:sldMkLst>
          <pc:docMk/>
          <pc:sldMk cId="4188792782" sldId="275"/>
        </pc:sldMkLst>
        <pc:spChg chg="mod">
          <ac:chgData name="Abels, Patrick" userId="ba666de4-0d21-43a6-8e66-51a18aae1b4a" providerId="ADAL" clId="{514C03FD-32BB-43B8-9EE7-F049644D3BA6}" dt="2024-03-05T17:31:02.202" v="50" actId="20577"/>
          <ac:spMkLst>
            <pc:docMk/>
            <pc:sldMk cId="4188792782" sldId="275"/>
            <ac:spMk id="2" creationId="{96CB9500-4BEA-2A30-524B-25C09D1F3208}"/>
          </ac:spMkLst>
        </pc:spChg>
        <pc:spChg chg="mod">
          <ac:chgData name="Abels, Patrick" userId="ba666de4-0d21-43a6-8e66-51a18aae1b4a" providerId="ADAL" clId="{514C03FD-32BB-43B8-9EE7-F049644D3BA6}" dt="2024-03-05T17:29:48.003" v="17" actId="20577"/>
          <ac:spMkLst>
            <pc:docMk/>
            <pc:sldMk cId="4188792782" sldId="275"/>
            <ac:spMk id="3" creationId="{DE287186-0EB6-0464-DD2D-E6DDC50BD359}"/>
          </ac:spMkLst>
        </pc:spChg>
        <pc:spChg chg="mod ord">
          <ac:chgData name="Abels, Patrick" userId="ba666de4-0d21-43a6-8e66-51a18aae1b4a" providerId="ADAL" clId="{514C03FD-32BB-43B8-9EE7-F049644D3BA6}" dt="2024-03-05T17:36:40.601" v="127" actId="166"/>
          <ac:spMkLst>
            <pc:docMk/>
            <pc:sldMk cId="4188792782" sldId="275"/>
            <ac:spMk id="25" creationId="{45C04E61-B0C0-2A9B-9F90-EF9BE1A7621E}"/>
          </ac:spMkLst>
        </pc:spChg>
        <pc:spChg chg="mod ord">
          <ac:chgData name="Abels, Patrick" userId="ba666de4-0d21-43a6-8e66-51a18aae1b4a" providerId="ADAL" clId="{514C03FD-32BB-43B8-9EE7-F049644D3BA6}" dt="2024-03-05T20:51:02.912" v="166" actId="207"/>
          <ac:spMkLst>
            <pc:docMk/>
            <pc:sldMk cId="4188792782" sldId="275"/>
            <ac:spMk id="26" creationId="{590F2371-B7CF-FF47-D267-D91AF9F4C2DD}"/>
          </ac:spMkLst>
        </pc:spChg>
        <pc:spChg chg="mod ord">
          <ac:chgData name="Abels, Patrick" userId="ba666de4-0d21-43a6-8e66-51a18aae1b4a" providerId="ADAL" clId="{514C03FD-32BB-43B8-9EE7-F049644D3BA6}" dt="2024-03-05T20:51:15.876" v="172" actId="6549"/>
          <ac:spMkLst>
            <pc:docMk/>
            <pc:sldMk cId="4188792782" sldId="275"/>
            <ac:spMk id="27" creationId="{37696E0C-B888-FF26-98EE-DC079F256203}"/>
          </ac:spMkLst>
        </pc:spChg>
        <pc:spChg chg="mod ord">
          <ac:chgData name="Abels, Patrick" userId="ba666de4-0d21-43a6-8e66-51a18aae1b4a" providerId="ADAL" clId="{514C03FD-32BB-43B8-9EE7-F049644D3BA6}" dt="2024-03-05T17:37:31.361" v="140" actId="1035"/>
          <ac:spMkLst>
            <pc:docMk/>
            <pc:sldMk cId="4188792782" sldId="275"/>
            <ac:spMk id="28" creationId="{1FAEBEF0-991A-3A9C-3E67-358CA99C722D}"/>
          </ac:spMkLst>
        </pc:spChg>
        <pc:spChg chg="mod ord">
          <ac:chgData name="Abels, Patrick" userId="ba666de4-0d21-43a6-8e66-51a18aae1b4a" providerId="ADAL" clId="{514C03FD-32BB-43B8-9EE7-F049644D3BA6}" dt="2024-03-05T17:37:34.880" v="148" actId="1036"/>
          <ac:spMkLst>
            <pc:docMk/>
            <pc:sldMk cId="4188792782" sldId="275"/>
            <ac:spMk id="29" creationId="{A68D7E35-29A8-0631-C6D6-58278041B651}"/>
          </ac:spMkLst>
        </pc:spChg>
        <pc:spChg chg="mod ord">
          <ac:chgData name="Abels, Patrick" userId="ba666de4-0d21-43a6-8e66-51a18aae1b4a" providerId="ADAL" clId="{514C03FD-32BB-43B8-9EE7-F049644D3BA6}" dt="2024-03-05T17:37:39.338" v="154" actId="1035"/>
          <ac:spMkLst>
            <pc:docMk/>
            <pc:sldMk cId="4188792782" sldId="275"/>
            <ac:spMk id="30" creationId="{6D19C740-719F-0523-99EF-2F5D04325326}"/>
          </ac:spMkLst>
        </pc:spChg>
        <pc:spChg chg="mod ord">
          <ac:chgData name="Abels, Patrick" userId="ba666de4-0d21-43a6-8e66-51a18aae1b4a" providerId="ADAL" clId="{514C03FD-32BB-43B8-9EE7-F049644D3BA6}" dt="2024-03-05T17:37:22.465" v="134" actId="207"/>
          <ac:spMkLst>
            <pc:docMk/>
            <pc:sldMk cId="4188792782" sldId="275"/>
            <ac:spMk id="31" creationId="{6A25111A-C3F8-5EC7-918E-855E5CFED9CD}"/>
          </ac:spMkLst>
        </pc:spChg>
        <pc:picChg chg="add mod">
          <ac:chgData name="Abels, Patrick" userId="ba666de4-0d21-43a6-8e66-51a18aae1b4a" providerId="ADAL" clId="{514C03FD-32BB-43B8-9EE7-F049644D3BA6}" dt="2024-03-05T17:33:58.095" v="62" actId="1036"/>
          <ac:picMkLst>
            <pc:docMk/>
            <pc:sldMk cId="4188792782" sldId="275"/>
            <ac:picMk id="5" creationId="{1D6C4422-819C-B5DB-EC1E-50C60AE39A65}"/>
          </ac:picMkLst>
        </pc:picChg>
        <pc:picChg chg="del">
          <ac:chgData name="Abels, Patrick" userId="ba666de4-0d21-43a6-8e66-51a18aae1b4a" providerId="ADAL" clId="{514C03FD-32BB-43B8-9EE7-F049644D3BA6}" dt="2024-03-05T17:36:47.227" v="128" actId="478"/>
          <ac:picMkLst>
            <pc:docMk/>
            <pc:sldMk cId="4188792782" sldId="275"/>
            <ac:picMk id="24" creationId="{723CD80E-6EAF-8E6F-F121-B5027AF49AD2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0:53:45.633" v="180" actId="1037"/>
        <pc:sldMkLst>
          <pc:docMk/>
          <pc:sldMk cId="2432261518" sldId="276"/>
        </pc:sldMkLst>
        <pc:picChg chg="add mod">
          <ac:chgData name="Abels, Patrick" userId="ba666de4-0d21-43a6-8e66-51a18aae1b4a" providerId="ADAL" clId="{514C03FD-32BB-43B8-9EE7-F049644D3BA6}" dt="2024-03-05T20:53:45.633" v="180" actId="1037"/>
          <ac:picMkLst>
            <pc:docMk/>
            <pc:sldMk cId="2432261518" sldId="276"/>
            <ac:picMk id="3" creationId="{A5B927C9-B994-3D2B-555C-6371581E3BD8}"/>
          </ac:picMkLst>
        </pc:picChg>
        <pc:picChg chg="del">
          <ac:chgData name="Abels, Patrick" userId="ba666de4-0d21-43a6-8e66-51a18aae1b4a" providerId="ADAL" clId="{514C03FD-32BB-43B8-9EE7-F049644D3BA6}" dt="2024-03-05T20:51:45.852" v="173" actId="478"/>
          <ac:picMkLst>
            <pc:docMk/>
            <pc:sldMk cId="2432261518" sldId="276"/>
            <ac:picMk id="9" creationId="{27CA68AE-BD63-9357-7798-D97D7A0625D1}"/>
          </ac:picMkLst>
        </pc:picChg>
        <pc:picChg chg="del">
          <ac:chgData name="Abels, Patrick" userId="ba666de4-0d21-43a6-8e66-51a18aae1b4a" providerId="ADAL" clId="{514C03FD-32BB-43B8-9EE7-F049644D3BA6}" dt="2024-03-05T20:51:47.216" v="174" actId="478"/>
          <ac:picMkLst>
            <pc:docMk/>
            <pc:sldMk cId="2432261518" sldId="276"/>
            <ac:picMk id="10" creationId="{FE1EB9C5-BC59-FF68-1F58-598B8980083B}"/>
          </ac:picMkLst>
        </pc:picChg>
      </pc:sldChg>
      <pc:sldChg chg="addSp delSp modSp del mod">
        <pc:chgData name="Abels, Patrick" userId="ba666de4-0d21-43a6-8e66-51a18aae1b4a" providerId="ADAL" clId="{514C03FD-32BB-43B8-9EE7-F049644D3BA6}" dt="2024-03-05T20:58:25.491" v="235" actId="47"/>
        <pc:sldMkLst>
          <pc:docMk/>
          <pc:sldMk cId="3373920862" sldId="277"/>
        </pc:sldMkLst>
        <pc:spChg chg="mod">
          <ac:chgData name="Abels, Patrick" userId="ba666de4-0d21-43a6-8e66-51a18aae1b4a" providerId="ADAL" clId="{514C03FD-32BB-43B8-9EE7-F049644D3BA6}" dt="2024-03-05T20:57:01.951" v="215" actId="6549"/>
          <ac:spMkLst>
            <pc:docMk/>
            <pc:sldMk cId="3373920862" sldId="277"/>
            <ac:spMk id="3" creationId="{5C4D9B0F-C905-599E-65D1-AA4305E0852B}"/>
          </ac:spMkLst>
        </pc:spChg>
        <pc:picChg chg="del">
          <ac:chgData name="Abels, Patrick" userId="ba666de4-0d21-43a6-8e66-51a18aae1b4a" providerId="ADAL" clId="{514C03FD-32BB-43B8-9EE7-F049644D3BA6}" dt="2024-03-05T20:56:54.421" v="200" actId="478"/>
          <ac:picMkLst>
            <pc:docMk/>
            <pc:sldMk cId="3373920862" sldId="277"/>
            <ac:picMk id="4" creationId="{B7B2148E-EB22-7553-C85B-D8DDB9F0378D}"/>
          </ac:picMkLst>
        </pc:picChg>
        <pc:picChg chg="add del">
          <ac:chgData name="Abels, Patrick" userId="ba666de4-0d21-43a6-8e66-51a18aae1b4a" providerId="ADAL" clId="{514C03FD-32BB-43B8-9EE7-F049644D3BA6}" dt="2024-03-05T20:58:23.859" v="234" actId="21"/>
          <ac:picMkLst>
            <pc:docMk/>
            <pc:sldMk cId="3373920862" sldId="277"/>
            <ac:picMk id="5" creationId="{ACD20529-F9AD-FC2B-9693-9630DD880763}"/>
          </ac:picMkLst>
        </pc:picChg>
        <pc:picChg chg="add del mod">
          <ac:chgData name="Abels, Patrick" userId="ba666de4-0d21-43a6-8e66-51a18aae1b4a" providerId="ADAL" clId="{514C03FD-32BB-43B8-9EE7-F049644D3BA6}" dt="2024-03-05T20:58:03.937" v="219" actId="21"/>
          <ac:picMkLst>
            <pc:docMk/>
            <pc:sldMk cId="3373920862" sldId="277"/>
            <ac:picMk id="7" creationId="{C03A38BD-DDD8-BAFD-C94D-286CCB127D6F}"/>
          </ac:picMkLst>
        </pc:picChg>
        <pc:picChg chg="del">
          <ac:chgData name="Abels, Patrick" userId="ba666de4-0d21-43a6-8e66-51a18aae1b4a" providerId="ADAL" clId="{514C03FD-32BB-43B8-9EE7-F049644D3BA6}" dt="2024-03-05T20:56:56.081" v="201" actId="478"/>
          <ac:picMkLst>
            <pc:docMk/>
            <pc:sldMk cId="3373920862" sldId="277"/>
            <ac:picMk id="8" creationId="{BBC1BAC9-5165-2E1D-C82E-80D1B38EAE25}"/>
          </ac:picMkLst>
        </pc:picChg>
      </pc:sldChg>
      <pc:sldChg chg="addSp delSp modSp mod">
        <pc:chgData name="Abels, Patrick" userId="ba666de4-0d21-43a6-8e66-51a18aae1b4a" providerId="ADAL" clId="{514C03FD-32BB-43B8-9EE7-F049644D3BA6}" dt="2024-03-05T21:00:47.265" v="269" actId="1036"/>
        <pc:sldMkLst>
          <pc:docMk/>
          <pc:sldMk cId="3317942293" sldId="278"/>
        </pc:sldMkLst>
        <pc:picChg chg="del">
          <ac:chgData name="Abels, Patrick" userId="ba666de4-0d21-43a6-8e66-51a18aae1b4a" providerId="ADAL" clId="{514C03FD-32BB-43B8-9EE7-F049644D3BA6}" dt="2024-03-05T20:59:42.243" v="242" actId="478"/>
          <ac:picMkLst>
            <pc:docMk/>
            <pc:sldMk cId="3317942293" sldId="278"/>
            <ac:picMk id="5" creationId="{141C490E-DF11-7326-F32F-0E6CAF102964}"/>
          </ac:picMkLst>
        </pc:picChg>
        <pc:picChg chg="add mod modCrop">
          <ac:chgData name="Abels, Patrick" userId="ba666de4-0d21-43a6-8e66-51a18aae1b4a" providerId="ADAL" clId="{514C03FD-32BB-43B8-9EE7-F049644D3BA6}" dt="2024-03-05T21:00:47.265" v="269" actId="1036"/>
          <ac:picMkLst>
            <pc:docMk/>
            <pc:sldMk cId="3317942293" sldId="278"/>
            <ac:picMk id="6" creationId="{7958D677-9CB8-ADAB-A9B4-E9F5654DCF0C}"/>
          </ac:picMkLst>
        </pc:picChg>
        <pc:picChg chg="add mod modCrop">
          <ac:chgData name="Abels, Patrick" userId="ba666de4-0d21-43a6-8e66-51a18aae1b4a" providerId="ADAL" clId="{514C03FD-32BB-43B8-9EE7-F049644D3BA6}" dt="2024-03-05T21:00:47.265" v="269" actId="1036"/>
          <ac:picMkLst>
            <pc:docMk/>
            <pc:sldMk cId="3317942293" sldId="278"/>
            <ac:picMk id="7" creationId="{44F31F0D-2CBA-A11D-EDD5-B5A73AA072C9}"/>
          </ac:picMkLst>
        </pc:picChg>
      </pc:sldChg>
      <pc:sldChg chg="del">
        <pc:chgData name="Abels, Patrick" userId="ba666de4-0d21-43a6-8e66-51a18aae1b4a" providerId="ADAL" clId="{514C03FD-32BB-43B8-9EE7-F049644D3BA6}" dt="2024-03-05T20:58:27.639" v="236" actId="47"/>
        <pc:sldMkLst>
          <pc:docMk/>
          <pc:sldMk cId="1466867817" sldId="279"/>
        </pc:sldMkLst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Book1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Book1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 dir="row">Sheet1!$A$1:$T$1</cx:f>
        <cx:lvl ptCount="20" formatCode="Standard">
          <cx:pt idx="0">9</cx:pt>
          <cx:pt idx="1">6</cx:pt>
          <cx:pt idx="2">7</cx:pt>
          <cx:pt idx="3">7</cx:pt>
          <cx:pt idx="4">3</cx:pt>
          <cx:pt idx="5">9</cx:pt>
          <cx:pt idx="6">10</cx:pt>
          <cx:pt idx="7">1</cx:pt>
          <cx:pt idx="8">8</cx:pt>
          <cx:pt idx="9">7</cx:pt>
          <cx:pt idx="10">9</cx:pt>
          <cx:pt idx="11">9</cx:pt>
          <cx:pt idx="12">8</cx:pt>
          <cx:pt idx="13">10</cx:pt>
          <cx:pt idx="14">5</cx:pt>
          <cx:pt idx="15">10</cx:pt>
          <cx:pt idx="16">10</cx:pt>
          <cx:pt idx="17">9</cx:pt>
          <cx:pt idx="18">10</cx:pt>
          <cx:pt idx="19">8</cx:pt>
        </cx:lvl>
      </cx:numDim>
    </cx:data>
  </cx:chartData>
  <cx:chart>
    <cx:plotArea>
      <cx:plotAreaRegion>
        <cx:series layoutId="boxWhisker" uniqueId="{2FA3A42B-FC77-4C5F-BB31-E594ED3F8738}">
          <cx:spPr>
            <a:solidFill>
              <a:schemeClr val="accent4">
                <a:lumMod val="75000"/>
              </a:schemeClr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  <cx:spPr>
          <a:ln w="38100">
            <a:solidFill>
              <a:schemeClr val="bg1"/>
            </a:solidFill>
          </a:ln>
        </cx:spPr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chemeClr val="tx1"/>
                </a:solidFill>
              </a:defRPr>
            </a:pPr>
            <a:endParaRPr lang="en-US" sz="900" b="0" i="0" u="none" strike="noStrike" baseline="0">
              <a:solidFill>
                <a:schemeClr val="tx1"/>
              </a:solidFill>
              <a:latin typeface="Calibri" panose="020F0502020204030204"/>
            </a:endParaRPr>
          </a:p>
        </cx:txPr>
      </cx:axis>
      <cx:axis id="1">
        <cx:valScaling/>
        <cx:majorGridlines/>
        <cx:tickLabels/>
        <cx:spPr>
          <a:ln w="38100">
            <a:solidFill>
              <a:schemeClr val="bg1"/>
            </a:solidFill>
          </a:ln>
        </cx:spPr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600">
                <a:solidFill>
                  <a:schemeClr val="bg1"/>
                </a:solidFill>
              </a:defRPr>
            </a:pPr>
            <a:endParaRPr lang="en-US" sz="1600" b="0" i="0" u="none" strike="noStrike" baseline="0">
              <a:solidFill>
                <a:schemeClr val="bg1"/>
              </a:solidFill>
              <a:latin typeface="Calibri" panose="020F0502020204030204"/>
            </a:endParaRPr>
          </a:p>
        </cx:txPr>
      </cx:axis>
    </cx:plotArea>
  </cx:chart>
  <cx:spPr>
    <a:ln>
      <a:solidFill>
        <a:schemeClr val="accent2">
          <a:lumMod val="75000"/>
          <a:alpha val="0"/>
        </a:schemeClr>
      </a:solidFill>
    </a:ln>
  </cx:spPr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 dir="row">Sheet1!$A$1:$T$1</cx:f>
        <cx:lvl ptCount="20" formatCode="Standard">
          <cx:pt idx="0">9</cx:pt>
          <cx:pt idx="1">6</cx:pt>
          <cx:pt idx="2">7</cx:pt>
          <cx:pt idx="3">7</cx:pt>
          <cx:pt idx="4">3</cx:pt>
          <cx:pt idx="5">9</cx:pt>
          <cx:pt idx="6">10</cx:pt>
          <cx:pt idx="7">1</cx:pt>
          <cx:pt idx="8">8</cx:pt>
          <cx:pt idx="9">7</cx:pt>
          <cx:pt idx="10">9</cx:pt>
          <cx:pt idx="11">9</cx:pt>
          <cx:pt idx="12">8</cx:pt>
          <cx:pt idx="13">10</cx:pt>
          <cx:pt idx="14">5</cx:pt>
          <cx:pt idx="15">10</cx:pt>
          <cx:pt idx="16">10</cx:pt>
          <cx:pt idx="17">9</cx:pt>
          <cx:pt idx="18">10</cx:pt>
          <cx:pt idx="19">8</cx:pt>
        </cx:lvl>
      </cx:numDim>
    </cx:data>
  </cx:chartData>
  <cx:chart>
    <cx:plotArea>
      <cx:plotAreaRegion>
        <cx:series layoutId="boxWhisker" uniqueId="{2FA3A42B-FC77-4C5F-BB31-E594ED3F8738}">
          <cx:spPr>
            <a:solidFill>
              <a:schemeClr val="accent4">
                <a:lumMod val="75000"/>
              </a:schemeClr>
            </a:solidFill>
            <a:ln w="38100">
              <a:solidFill>
                <a:schemeClr val="accent4">
                  <a:lumMod val="40000"/>
                  <a:lumOff val="60000"/>
                </a:schemeClr>
              </a:solidFill>
            </a:ln>
          </cx:spPr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ckLabels/>
        <cx:spPr>
          <a:ln w="38100">
            <a:solidFill>
              <a:schemeClr val="bg1"/>
            </a:solidFill>
          </a:ln>
        </cx:spPr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chemeClr val="tx1"/>
                </a:solidFill>
              </a:defRPr>
            </a:pPr>
            <a:endParaRPr lang="en-US" sz="900" b="0" i="0" u="none" strike="noStrike" baseline="0">
              <a:solidFill>
                <a:schemeClr val="tx1"/>
              </a:solidFill>
              <a:latin typeface="Calibri" panose="020F0502020204030204"/>
            </a:endParaRPr>
          </a:p>
        </cx:txPr>
      </cx:axis>
      <cx:axis id="1">
        <cx:valScaling/>
        <cx:majorGridlines/>
        <cx:tickLabels/>
        <cx:spPr>
          <a:ln w="38100">
            <a:solidFill>
              <a:schemeClr val="bg1"/>
            </a:solidFill>
          </a:ln>
        </cx:spPr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600">
                <a:solidFill>
                  <a:schemeClr val="bg1"/>
                </a:solidFill>
              </a:defRPr>
            </a:pPr>
            <a:endParaRPr lang="en-US" sz="1600" b="0" i="0" u="none" strike="noStrike" baseline="0">
              <a:solidFill>
                <a:schemeClr val="bg1"/>
              </a:solidFill>
              <a:latin typeface="Calibri" panose="020F0502020204030204"/>
            </a:endParaRPr>
          </a:p>
        </cx:txPr>
      </cx:axis>
    </cx:plotArea>
  </cx:chart>
  <cx:spPr>
    <a:ln>
      <a:solidFill>
        <a:schemeClr val="accent2">
          <a:lumMod val="75000"/>
          <a:alpha val="0"/>
        </a:schemeClr>
      </a:solidFill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39632" cy="438704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746855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24554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B18B71B7-806B-9352-368A-C1E2F1A3B961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  <p:sp>
        <p:nvSpPr>
          <p:cNvPr id="4" name="Half Frame 3">
            <a:extLst>
              <a:ext uri="{FF2B5EF4-FFF2-40B4-BE49-F238E27FC236}">
                <a16:creationId xmlns:a16="http://schemas.microsoft.com/office/drawing/2014/main" id="{16345FA5-8466-AB3F-2BF9-CDB803129ED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36723" y="40396"/>
            <a:ext cx="12118554" cy="67790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764027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212845" y="241414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8" y="2036617"/>
            <a:ext cx="11291012" cy="437561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271698" cy="43641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71" r:id="rId5"/>
    <p:sldLayoutId id="2147483665" r:id="rId6"/>
    <p:sldLayoutId id="2147483672" r:id="rId7"/>
    <p:sldLayoutId id="2147483673" r:id="rId8"/>
    <p:sldLayoutId id="214748367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gi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9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B4A751-8F07-093D-AF8D-F931909DA7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Stelle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deiner</a:t>
            </a:r>
            <a:r>
              <a:rPr lang="en-GB" dirty="0"/>
              <a:t> </a:t>
            </a:r>
            <a:r>
              <a:rPr lang="en-GB" dirty="0" err="1"/>
              <a:t>eigenen</a:t>
            </a:r>
            <a:r>
              <a:rPr lang="en-GB" dirty="0"/>
              <a:t> </a:t>
            </a:r>
            <a:r>
              <a:rPr lang="en-GB" dirty="0" err="1"/>
              <a:t>Statistik</a:t>
            </a:r>
            <a:r>
              <a:rPr lang="en-GB" dirty="0"/>
              <a:t> </a:t>
            </a:r>
            <a:r>
              <a:rPr lang="en-GB" dirty="0" err="1"/>
              <a:t>jede</a:t>
            </a:r>
            <a:r>
              <a:rPr lang="en-GB" dirty="0"/>
              <a:t> Frage (falls möglich) </a:t>
            </a:r>
            <a:r>
              <a:rPr lang="en-GB" dirty="0" err="1"/>
              <a:t>als</a:t>
            </a:r>
            <a:r>
              <a:rPr lang="en-GB" dirty="0"/>
              <a:t> Boxplot </a:t>
            </a:r>
            <a:r>
              <a:rPr lang="en-GB" dirty="0" err="1"/>
              <a:t>dar</a:t>
            </a:r>
            <a:r>
              <a:rPr lang="en-GB" dirty="0"/>
              <a:t> (Recherche!).</a:t>
            </a:r>
            <a:endParaRPr lang="en-DE" dirty="0"/>
          </a:p>
        </p:txBody>
      </p:sp>
      <p:pic>
        <p:nvPicPr>
          <p:cNvPr id="1026" name="Picture 2" descr="Excel: Die wichtigsten Formeln | heise online">
            <a:extLst>
              <a:ext uri="{FF2B5EF4-FFF2-40B4-BE49-F238E27FC236}">
                <a16:creationId xmlns:a16="http://schemas.microsoft.com/office/drawing/2014/main" id="{243F7426-461A-AB6C-4824-CE515D05FD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828" b="81373" l="30888" r="69257">
                        <a14:foregroundMark x1="33591" y1="51588" x2="52944" y2="28326"/>
                        <a14:foregroundMark x1="39961" y1="48841" x2="57722" y2="65236"/>
                        <a14:foregroundMark x1="57722" y1="65236" x2="58832" y2="67725"/>
                        <a14:foregroundMark x1="35956" y1="42060" x2="36438" y2="49099"/>
                        <a14:foregroundMark x1="36438" y1="49099" x2="38320" y2="56996"/>
                        <a14:foregroundMark x1="46139" y1="73991" x2="56274" y2="74678"/>
                        <a14:foregroundMark x1="56274" y1="74678" x2="64189" y2="74335"/>
                        <a14:foregroundMark x1="62983" y1="27210" x2="58784" y2="41373"/>
                        <a14:foregroundMark x1="47153" y1="25665" x2="57625" y2="26867"/>
                        <a14:foregroundMark x1="57625" y1="26867" x2="61680" y2="33476"/>
                        <a14:foregroundMark x1="61680" y1="33476" x2="59315" y2="35107"/>
                        <a14:foregroundMark x1="52365" y1="20086" x2="61631" y2="21373"/>
                        <a14:foregroundMark x1="61631" y1="21373" x2="65203" y2="29185"/>
                        <a14:foregroundMark x1="65203" y1="29185" x2="62886" y2="33219"/>
                        <a14:foregroundMark x1="69257" y1="76910" x2="68243" y2="44721"/>
                        <a14:foregroundMark x1="67519" y1="75622" x2="59266" y2="79313"/>
                        <a14:foregroundMark x1="59266" y1="79313" x2="47973" y2="76395"/>
                        <a14:foregroundMark x1="47973" y1="76395" x2="47732" y2="75622"/>
                        <a14:foregroundMark x1="33301" y1="39485" x2="33784" y2="53133"/>
                        <a14:foregroundMark x1="33784" y1="53133" x2="36486" y2="60429"/>
                        <a14:foregroundMark x1="39624" y1="52790" x2="48069" y2="43090"/>
                        <a14:foregroundMark x1="42230" y1="58798" x2="43098" y2="40000"/>
                        <a14:foregroundMark x1="35956" y1="35193" x2="32046" y2="51502"/>
                        <a14:foregroundMark x1="32046" y1="51502" x2="32915" y2="60601"/>
                        <a14:foregroundMark x1="32915" y1="60601" x2="36052" y2="61888"/>
                        <a14:foregroundMark x1="44981" y1="78283" x2="52220" y2="77339"/>
                        <a14:foregroundMark x1="52220" y1="77339" x2="64672" y2="79914"/>
                        <a14:foregroundMark x1="48890" y1="80172" x2="60473" y2="79742"/>
                        <a14:foregroundMark x1="60328" y1="55365" x2="53041" y2="69871"/>
                        <a14:foregroundMark x1="53041" y1="69871" x2="45849" y2="77597"/>
                        <a14:foregroundMark x1="45849" y1="77597" x2="44836" y2="77597"/>
                        <a14:foregroundMark x1="61390" y1="74936" x2="47732" y2="71588"/>
                        <a14:foregroundMark x1="47732" y1="71588" x2="47780" y2="50815"/>
                        <a14:foregroundMark x1="47780" y1="50815" x2="58060" y2="56910"/>
                        <a14:foregroundMark x1="58060" y1="56910" x2="53089" y2="70901"/>
                        <a14:foregroundMark x1="53089" y1="70901" x2="50145" y2="69785"/>
                        <a14:foregroundMark x1="44836" y1="43262" x2="55068" y2="50215"/>
                        <a14:foregroundMark x1="55068" y1="50215" x2="60473" y2="70472"/>
                        <a14:foregroundMark x1="60473" y1="70472" x2="48745" y2="71931"/>
                        <a14:foregroundMark x1="48745" y1="71931" x2="43967" y2="61373"/>
                        <a14:foregroundMark x1="43967" y1="61373" x2="48890" y2="44549"/>
                        <a14:foregroundMark x1="48890" y1="44549" x2="52413" y2="41803"/>
                        <a14:foregroundMark x1="61245" y1="52532" x2="64044" y2="62318"/>
                        <a14:foregroundMark x1="64044" y1="62318" x2="59604" y2="64893"/>
                        <a14:foregroundMark x1="59604" y1="64893" x2="64720" y2="51245"/>
                        <a14:foregroundMark x1="64720" y1="51245" x2="65444" y2="55107"/>
                        <a14:foregroundMark x1="65830" y1="63262" x2="66602" y2="71245"/>
                        <a14:foregroundMark x1="66602" y1="71245" x2="68050" y2="68155"/>
                        <a14:foregroundMark x1="68098" y1="76738" x2="59025" y2="81545"/>
                        <a14:foregroundMark x1="38176" y1="41888" x2="38562" y2="46352"/>
                        <a14:foregroundMark x1="37210" y1="58112" x2="36969" y2="60858"/>
                        <a14:foregroundMark x1="43774" y1="56481" x2="44595" y2="60000"/>
                        <a14:foregroundMark x1="30985" y1="40773" x2="30936" y2="54249"/>
                        <a14:foregroundMark x1="61969" y1="19828" x2="66699" y2="29957"/>
                        <a14:foregroundMark x1="66699" y1="29957" x2="66216" y2="33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58" t="13589" r="27908" b="13044"/>
          <a:stretch/>
        </p:blipFill>
        <p:spPr bwMode="auto">
          <a:xfrm>
            <a:off x="4532456" y="3340358"/>
            <a:ext cx="3127088" cy="30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4279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941E72-132F-1D8B-E868-04D8E87345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Arithmetisches</a:t>
            </a:r>
            <a:r>
              <a:rPr lang="en-GB" dirty="0"/>
              <a:t> Mittel: ...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Empirische</a:t>
            </a:r>
            <a:r>
              <a:rPr lang="en-GB" dirty="0"/>
              <a:t> </a:t>
            </a:r>
            <a:r>
              <a:rPr lang="en-GB" dirty="0" err="1"/>
              <a:t>Standardabweichung</a:t>
            </a:r>
            <a:r>
              <a:rPr lang="en-GB" dirty="0"/>
              <a:t>: ...</a:t>
            </a:r>
            <a:endParaRPr lang="en-D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883722-D595-602F-AD1A-295179BB3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88553"/>
              </p:ext>
            </p:extLst>
          </p:nvPr>
        </p:nvGraphicFramePr>
        <p:xfrm>
          <a:off x="2032000" y="2037812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01932247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8807713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17844605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21637761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1544093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85015995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7136019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78529242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4088799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36258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DE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403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79477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7666F4-B345-DCF6-D8B1-21FB535B01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Wie kann ich </a:t>
            </a:r>
            <a:r>
              <a:rPr lang="en-GB" dirty="0" err="1"/>
              <a:t>eine</a:t>
            </a:r>
            <a:r>
              <a:rPr lang="en-GB" dirty="0"/>
              <a:t> </a:t>
            </a:r>
            <a:r>
              <a:rPr lang="en-GB" dirty="0" err="1"/>
              <a:t>Statistik</a:t>
            </a:r>
            <a:r>
              <a:rPr lang="en-GB" dirty="0"/>
              <a:t> </a:t>
            </a:r>
            <a:r>
              <a:rPr lang="en-GB" b="1" dirty="0" err="1">
                <a:solidFill>
                  <a:srgbClr val="FFC000"/>
                </a:solidFill>
              </a:rPr>
              <a:t>darstellen</a:t>
            </a:r>
            <a:r>
              <a:rPr lang="en-GB" dirty="0"/>
              <a:t>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6134959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AEC997-F4C8-53BF-D176-9BBAE82AC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BAC67C-4E7B-3B60-781D-BFFF39234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79" y="135270"/>
            <a:ext cx="2664203" cy="1788491"/>
          </a:xfrm>
          <a:prstGeom prst="rect">
            <a:avLst/>
          </a:prstGeom>
        </p:spPr>
      </p:pic>
      <p:pic>
        <p:nvPicPr>
          <p:cNvPr id="4" name="Picture 3" descr="Chart, surface chart&#10;&#10;Description automatically generated">
            <a:extLst>
              <a:ext uri="{FF2B5EF4-FFF2-40B4-BE49-F238E27FC236}">
                <a16:creationId xmlns:a16="http://schemas.microsoft.com/office/drawing/2014/main" id="{51C4C42F-6653-7277-5F45-7121B992B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243" y="92544"/>
            <a:ext cx="3215269" cy="2411452"/>
          </a:xfrm>
          <a:prstGeom prst="rect">
            <a:avLst/>
          </a:prstGeom>
        </p:spPr>
      </p:pic>
      <p:pic>
        <p:nvPicPr>
          <p:cNvPr id="5" name="Picture 4" descr="Chart, bubble chart&#10;&#10;Description automatically generated">
            <a:extLst>
              <a:ext uri="{FF2B5EF4-FFF2-40B4-BE49-F238E27FC236}">
                <a16:creationId xmlns:a16="http://schemas.microsoft.com/office/drawing/2014/main" id="{F24C1AE3-815C-61B6-7291-F1754C6CF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59" y="2717740"/>
            <a:ext cx="3630545" cy="1985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4D4CD-B39E-2221-D208-FA30BEDAE1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94" y="198508"/>
            <a:ext cx="2201842" cy="1605283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6CEB96DE-38B1-8CC8-E013-A76F4AAD87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31" y="2021413"/>
            <a:ext cx="1998546" cy="2165091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9B41B69A-E465-3B4A-2766-707828BCF4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78" y="4601020"/>
            <a:ext cx="2531536" cy="2025229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4C73E22C-3BF3-2103-619D-085BD9E9C1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579" y="3297833"/>
            <a:ext cx="2375190" cy="1900152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8EE2AF5-E847-FE5D-A209-372948B4F31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t="10452"/>
          <a:stretch/>
        </p:blipFill>
        <p:spPr>
          <a:xfrm>
            <a:off x="23971" y="4546522"/>
            <a:ext cx="3358414" cy="2286000"/>
          </a:xfrm>
          <a:prstGeom prst="rect">
            <a:avLst/>
          </a:prstGeom>
        </p:spPr>
      </p:pic>
      <p:pic>
        <p:nvPicPr>
          <p:cNvPr id="11" name="Picture 10" descr="Chart, pie chart&#10;&#10;Description automatically generated">
            <a:extLst>
              <a:ext uri="{FF2B5EF4-FFF2-40B4-BE49-F238E27FC236}">
                <a16:creationId xmlns:a16="http://schemas.microsoft.com/office/drawing/2014/main" id="{579981BF-D023-5253-675C-5CD615DACE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64" y="4412567"/>
            <a:ext cx="2381250" cy="2286000"/>
          </a:xfrm>
          <a:prstGeom prst="rect">
            <a:avLst/>
          </a:prstGeom>
        </p:spPr>
      </p:pic>
      <p:pic>
        <p:nvPicPr>
          <p:cNvPr id="12" name="Picture 11" descr="Chart, pie chart&#10;&#10;Description automatically generated">
            <a:extLst>
              <a:ext uri="{FF2B5EF4-FFF2-40B4-BE49-F238E27FC236}">
                <a16:creationId xmlns:a16="http://schemas.microsoft.com/office/drawing/2014/main" id="{2B947DC0-9EAB-FD3A-82E2-07A03353A5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34" y="5001254"/>
            <a:ext cx="2224359" cy="1555023"/>
          </a:xfrm>
          <a:prstGeom prst="rect">
            <a:avLst/>
          </a:prstGeom>
        </p:spPr>
      </p:pic>
      <p:pic>
        <p:nvPicPr>
          <p:cNvPr id="13" name="Picture 12" descr="Chart, sunburst chart&#10;&#10;Description automatically generated">
            <a:extLst>
              <a:ext uri="{FF2B5EF4-FFF2-40B4-BE49-F238E27FC236}">
                <a16:creationId xmlns:a16="http://schemas.microsoft.com/office/drawing/2014/main" id="{8CCE2552-4B08-7BCD-6922-091B1EFC2B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788" y="135271"/>
            <a:ext cx="2664203" cy="3110833"/>
          </a:xfrm>
          <a:prstGeom prst="rect">
            <a:avLst/>
          </a:prstGeom>
        </p:spPr>
      </p:pic>
      <p:pic>
        <p:nvPicPr>
          <p:cNvPr id="14" name="Picture 13" descr="Chart, radar chart&#10;&#10;Description automatically generated">
            <a:extLst>
              <a:ext uri="{FF2B5EF4-FFF2-40B4-BE49-F238E27FC236}">
                <a16:creationId xmlns:a16="http://schemas.microsoft.com/office/drawing/2014/main" id="{D1D16C8C-3DC1-318E-2556-2A70EDBBB2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678" y="1984179"/>
            <a:ext cx="3072785" cy="2458229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176ECE-E632-47C2-0834-D736924FAE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894" y="5390542"/>
            <a:ext cx="2269105" cy="138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7472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9149CC-FD91-4DD2-8362-36D62D68A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12" y="1023937"/>
            <a:ext cx="11915775" cy="1355369"/>
          </a:xfrm>
        </p:spPr>
        <p:txBody>
          <a:bodyPr/>
          <a:lstStyle/>
          <a:p>
            <a:r>
              <a:rPr lang="en-GB" dirty="0"/>
              <a:t>Was </a:t>
            </a:r>
            <a:r>
              <a:rPr lang="en-GB" dirty="0" err="1"/>
              <a:t>siehst</a:t>
            </a:r>
            <a:r>
              <a:rPr lang="en-GB" dirty="0"/>
              <a:t> du?</a:t>
            </a:r>
            <a:endParaRPr lang="en-DE" dirty="0"/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06981CF-E9D2-2CD5-DF19-92A2ECBCA2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34347"/>
              </p:ext>
            </p:extLst>
          </p:nvPr>
        </p:nvGraphicFramePr>
        <p:xfrm>
          <a:off x="211669" y="455962"/>
          <a:ext cx="1176866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433">
                  <a:extLst>
                    <a:ext uri="{9D8B030D-6E8A-4147-A177-3AD203B41FA5}">
                      <a16:colId xmlns:a16="http://schemas.microsoft.com/office/drawing/2014/main" val="1962192612"/>
                    </a:ext>
                  </a:extLst>
                </a:gridCol>
                <a:gridCol w="588433">
                  <a:extLst>
                    <a:ext uri="{9D8B030D-6E8A-4147-A177-3AD203B41FA5}">
                      <a16:colId xmlns:a16="http://schemas.microsoft.com/office/drawing/2014/main" val="3005601360"/>
                    </a:ext>
                  </a:extLst>
                </a:gridCol>
                <a:gridCol w="588433">
                  <a:extLst>
                    <a:ext uri="{9D8B030D-6E8A-4147-A177-3AD203B41FA5}">
                      <a16:colId xmlns:a16="http://schemas.microsoft.com/office/drawing/2014/main" val="408919783"/>
                    </a:ext>
                  </a:extLst>
                </a:gridCol>
                <a:gridCol w="588433">
                  <a:extLst>
                    <a:ext uri="{9D8B030D-6E8A-4147-A177-3AD203B41FA5}">
                      <a16:colId xmlns:a16="http://schemas.microsoft.com/office/drawing/2014/main" val="4173104792"/>
                    </a:ext>
                  </a:extLst>
                </a:gridCol>
                <a:gridCol w="588433">
                  <a:extLst>
                    <a:ext uri="{9D8B030D-6E8A-4147-A177-3AD203B41FA5}">
                      <a16:colId xmlns:a16="http://schemas.microsoft.com/office/drawing/2014/main" val="809188308"/>
                    </a:ext>
                  </a:extLst>
                </a:gridCol>
                <a:gridCol w="588433">
                  <a:extLst>
                    <a:ext uri="{9D8B030D-6E8A-4147-A177-3AD203B41FA5}">
                      <a16:colId xmlns:a16="http://schemas.microsoft.com/office/drawing/2014/main" val="987111325"/>
                    </a:ext>
                  </a:extLst>
                </a:gridCol>
                <a:gridCol w="588433">
                  <a:extLst>
                    <a:ext uri="{9D8B030D-6E8A-4147-A177-3AD203B41FA5}">
                      <a16:colId xmlns:a16="http://schemas.microsoft.com/office/drawing/2014/main" val="3545462781"/>
                    </a:ext>
                  </a:extLst>
                </a:gridCol>
                <a:gridCol w="588433">
                  <a:extLst>
                    <a:ext uri="{9D8B030D-6E8A-4147-A177-3AD203B41FA5}">
                      <a16:colId xmlns:a16="http://schemas.microsoft.com/office/drawing/2014/main" val="2399510150"/>
                    </a:ext>
                  </a:extLst>
                </a:gridCol>
                <a:gridCol w="588433">
                  <a:extLst>
                    <a:ext uri="{9D8B030D-6E8A-4147-A177-3AD203B41FA5}">
                      <a16:colId xmlns:a16="http://schemas.microsoft.com/office/drawing/2014/main" val="3391183265"/>
                    </a:ext>
                  </a:extLst>
                </a:gridCol>
                <a:gridCol w="588433">
                  <a:extLst>
                    <a:ext uri="{9D8B030D-6E8A-4147-A177-3AD203B41FA5}">
                      <a16:colId xmlns:a16="http://schemas.microsoft.com/office/drawing/2014/main" val="4246045384"/>
                    </a:ext>
                  </a:extLst>
                </a:gridCol>
                <a:gridCol w="588433">
                  <a:extLst>
                    <a:ext uri="{9D8B030D-6E8A-4147-A177-3AD203B41FA5}">
                      <a16:colId xmlns:a16="http://schemas.microsoft.com/office/drawing/2014/main" val="2978283452"/>
                    </a:ext>
                  </a:extLst>
                </a:gridCol>
                <a:gridCol w="588433">
                  <a:extLst>
                    <a:ext uri="{9D8B030D-6E8A-4147-A177-3AD203B41FA5}">
                      <a16:colId xmlns:a16="http://schemas.microsoft.com/office/drawing/2014/main" val="3066103848"/>
                    </a:ext>
                  </a:extLst>
                </a:gridCol>
                <a:gridCol w="588433">
                  <a:extLst>
                    <a:ext uri="{9D8B030D-6E8A-4147-A177-3AD203B41FA5}">
                      <a16:colId xmlns:a16="http://schemas.microsoft.com/office/drawing/2014/main" val="2217634266"/>
                    </a:ext>
                  </a:extLst>
                </a:gridCol>
                <a:gridCol w="588433">
                  <a:extLst>
                    <a:ext uri="{9D8B030D-6E8A-4147-A177-3AD203B41FA5}">
                      <a16:colId xmlns:a16="http://schemas.microsoft.com/office/drawing/2014/main" val="3814708938"/>
                    </a:ext>
                  </a:extLst>
                </a:gridCol>
                <a:gridCol w="588433">
                  <a:extLst>
                    <a:ext uri="{9D8B030D-6E8A-4147-A177-3AD203B41FA5}">
                      <a16:colId xmlns:a16="http://schemas.microsoft.com/office/drawing/2014/main" val="109894472"/>
                    </a:ext>
                  </a:extLst>
                </a:gridCol>
                <a:gridCol w="588433">
                  <a:extLst>
                    <a:ext uri="{9D8B030D-6E8A-4147-A177-3AD203B41FA5}">
                      <a16:colId xmlns:a16="http://schemas.microsoft.com/office/drawing/2014/main" val="3877506800"/>
                    </a:ext>
                  </a:extLst>
                </a:gridCol>
                <a:gridCol w="588433">
                  <a:extLst>
                    <a:ext uri="{9D8B030D-6E8A-4147-A177-3AD203B41FA5}">
                      <a16:colId xmlns:a16="http://schemas.microsoft.com/office/drawing/2014/main" val="1644557216"/>
                    </a:ext>
                  </a:extLst>
                </a:gridCol>
                <a:gridCol w="588433">
                  <a:extLst>
                    <a:ext uri="{9D8B030D-6E8A-4147-A177-3AD203B41FA5}">
                      <a16:colId xmlns:a16="http://schemas.microsoft.com/office/drawing/2014/main" val="4248614678"/>
                    </a:ext>
                  </a:extLst>
                </a:gridCol>
                <a:gridCol w="588433">
                  <a:extLst>
                    <a:ext uri="{9D8B030D-6E8A-4147-A177-3AD203B41FA5}">
                      <a16:colId xmlns:a16="http://schemas.microsoft.com/office/drawing/2014/main" val="3535758816"/>
                    </a:ext>
                  </a:extLst>
                </a:gridCol>
                <a:gridCol w="588433">
                  <a:extLst>
                    <a:ext uri="{9D8B030D-6E8A-4147-A177-3AD203B41FA5}">
                      <a16:colId xmlns:a16="http://schemas.microsoft.com/office/drawing/2014/main" val="27031319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93196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7D0BF839-CE38-9F65-E0D4-6A79BF9A1E8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82747665"/>
                  </p:ext>
                </p:extLst>
              </p:nvPr>
            </p:nvGraphicFramePr>
            <p:xfrm>
              <a:off x="3962822" y="2445489"/>
              <a:ext cx="4266351" cy="428492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7D0BF839-CE38-9F65-E0D4-6A79BF9A1E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2822" y="2445489"/>
                <a:ext cx="4266351" cy="42849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387437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DA4A0-BDA3-844E-168B-0B3C74045A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328" y="781533"/>
            <a:ext cx="8377390" cy="646112"/>
          </a:xfrm>
        </p:spPr>
        <p:txBody>
          <a:bodyPr/>
          <a:lstStyle/>
          <a:p>
            <a:r>
              <a:rPr lang="en-GB" dirty="0"/>
              <a:t>Boxplot</a:t>
            </a:r>
            <a:endParaRPr lang="en-DE" dirty="0"/>
          </a:p>
        </p:txBody>
      </p: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3F8C0B50-890D-ACF9-EA7C-E33EE1A8177E}"/>
              </a:ext>
            </a:extLst>
          </p:cNvPr>
          <p:cNvGraphicFramePr>
            <a:graphicFrameLocks noGrp="1"/>
          </p:cNvGraphicFramePr>
          <p:nvPr/>
        </p:nvGraphicFramePr>
        <p:xfrm>
          <a:off x="825037" y="1951621"/>
          <a:ext cx="1054192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096">
                  <a:extLst>
                    <a:ext uri="{9D8B030D-6E8A-4147-A177-3AD203B41FA5}">
                      <a16:colId xmlns:a16="http://schemas.microsoft.com/office/drawing/2014/main" val="1962192612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3005601360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408919783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4173104792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809188308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987111325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3545462781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2399510150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3391183265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4246045384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2978283452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3066103848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2217634266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3814708938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109894472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3877506800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1644557216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4248614678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3535758816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2703131923"/>
                    </a:ext>
                  </a:extLst>
                </a:gridCol>
              </a:tblGrid>
              <a:tr h="27664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93196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7" name="Chart 16">
                <a:extLst>
                  <a:ext uri="{FF2B5EF4-FFF2-40B4-BE49-F238E27FC236}">
                    <a16:creationId xmlns:a16="http://schemas.microsoft.com/office/drawing/2014/main" id="{56A0A8ED-F286-DA89-6779-0439007BA669}"/>
                  </a:ext>
                </a:extLst>
              </p:cNvPr>
              <p:cNvGraphicFramePr/>
              <p:nvPr/>
            </p:nvGraphicFramePr>
            <p:xfrm>
              <a:off x="3962822" y="2785745"/>
              <a:ext cx="4266351" cy="428492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17" name="Chart 16">
                <a:extLst>
                  <a:ext uri="{FF2B5EF4-FFF2-40B4-BE49-F238E27FC236}">
                    <a16:creationId xmlns:a16="http://schemas.microsoft.com/office/drawing/2014/main" id="{56A0A8ED-F286-DA89-6779-0439007BA66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2822" y="2785745"/>
                <a:ext cx="4266351" cy="4284921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D7ADB32-2BD5-7E44-B324-0D659CBE58B8}"/>
              </a:ext>
            </a:extLst>
          </p:cNvPr>
          <p:cNvSpPr txBox="1"/>
          <p:nvPr/>
        </p:nvSpPr>
        <p:spPr>
          <a:xfrm>
            <a:off x="9201171" y="3899356"/>
            <a:ext cx="27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Median</a:t>
            </a:r>
            <a:endParaRPr lang="en-DE" b="1" dirty="0">
              <a:solidFill>
                <a:srgbClr val="FFC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D98238-7DDC-323F-5404-5C561A21C853}"/>
              </a:ext>
            </a:extLst>
          </p:cNvPr>
          <p:cNvSpPr txBox="1"/>
          <p:nvPr/>
        </p:nvSpPr>
        <p:spPr>
          <a:xfrm>
            <a:off x="9201171" y="3433224"/>
            <a:ext cx="27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Maximum</a:t>
            </a:r>
            <a:endParaRPr lang="en-DE" b="1" dirty="0">
              <a:solidFill>
                <a:srgbClr val="FFC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D057EF-A5F5-EF02-933E-92992C8B95BA}"/>
              </a:ext>
            </a:extLst>
          </p:cNvPr>
          <p:cNvSpPr txBox="1"/>
          <p:nvPr/>
        </p:nvSpPr>
        <p:spPr>
          <a:xfrm>
            <a:off x="9201171" y="5651188"/>
            <a:ext cx="27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Minimum</a:t>
            </a:r>
            <a:endParaRPr lang="en-DE" b="1" dirty="0">
              <a:solidFill>
                <a:srgbClr val="FFC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CAB5E4-520B-D074-4430-E6A60CA0CCA6}"/>
              </a:ext>
            </a:extLst>
          </p:cNvPr>
          <p:cNvSpPr txBox="1"/>
          <p:nvPr/>
        </p:nvSpPr>
        <p:spPr>
          <a:xfrm>
            <a:off x="9201171" y="6231431"/>
            <a:ext cx="276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C000"/>
                </a:solidFill>
              </a:rPr>
              <a:t>Ausreißer</a:t>
            </a:r>
            <a:endParaRPr lang="en-DE" b="1" dirty="0">
              <a:solidFill>
                <a:srgbClr val="FFC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BDBD07-E211-ADE4-D683-5CFC5BE95CE6}"/>
              </a:ext>
            </a:extLst>
          </p:cNvPr>
          <p:cNvSpPr txBox="1"/>
          <p:nvPr/>
        </p:nvSpPr>
        <p:spPr>
          <a:xfrm>
            <a:off x="376673" y="3420913"/>
            <a:ext cx="325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C000"/>
                </a:solidFill>
              </a:rPr>
              <a:t>oberes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Quartil</a:t>
            </a:r>
            <a:endParaRPr lang="en-DE" b="1" dirty="0">
              <a:solidFill>
                <a:srgbClr val="FFC000"/>
              </a:solidFill>
            </a:endParaRPr>
          </a:p>
          <a:p>
            <a:r>
              <a:rPr lang="en-GB" b="1" dirty="0">
                <a:solidFill>
                  <a:srgbClr val="FFC000"/>
                </a:solidFill>
              </a:rPr>
              <a:t>= Median der </a:t>
            </a:r>
            <a:r>
              <a:rPr lang="en-GB" b="1" dirty="0" err="1">
                <a:solidFill>
                  <a:srgbClr val="FFC000"/>
                </a:solidFill>
              </a:rPr>
              <a:t>oberen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Hälfte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F7CD18-366D-4FAB-7B14-D03966244835}"/>
              </a:ext>
            </a:extLst>
          </p:cNvPr>
          <p:cNvSpPr txBox="1"/>
          <p:nvPr/>
        </p:nvSpPr>
        <p:spPr>
          <a:xfrm>
            <a:off x="376674" y="4332780"/>
            <a:ext cx="325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C000"/>
                </a:solidFill>
              </a:rPr>
              <a:t>unteres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Quartil</a:t>
            </a:r>
            <a:endParaRPr lang="en-DE" b="1" dirty="0">
              <a:solidFill>
                <a:srgbClr val="FFC000"/>
              </a:solidFill>
            </a:endParaRPr>
          </a:p>
          <a:p>
            <a:r>
              <a:rPr lang="en-GB" b="1" dirty="0">
                <a:solidFill>
                  <a:srgbClr val="FFC000"/>
                </a:solidFill>
              </a:rPr>
              <a:t>= Median der </a:t>
            </a:r>
            <a:r>
              <a:rPr lang="en-GB" b="1" dirty="0" err="1">
                <a:solidFill>
                  <a:srgbClr val="FFC000"/>
                </a:solidFill>
              </a:rPr>
              <a:t>unteren</a:t>
            </a:r>
            <a:r>
              <a:rPr lang="en-GB" b="1" dirty="0">
                <a:solidFill>
                  <a:srgbClr val="FFC000"/>
                </a:solidFill>
              </a:rPr>
              <a:t> </a:t>
            </a:r>
            <a:r>
              <a:rPr lang="en-GB" b="1" dirty="0" err="1">
                <a:solidFill>
                  <a:srgbClr val="FFC000"/>
                </a:solidFill>
              </a:rPr>
              <a:t>Hälfte</a:t>
            </a:r>
            <a:endParaRPr lang="en-GB" b="1" dirty="0">
              <a:solidFill>
                <a:srgbClr val="FFC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D762B79-17DC-58DD-836A-971D3209E0B1}"/>
              </a:ext>
            </a:extLst>
          </p:cNvPr>
          <p:cNvCxnSpPr/>
          <p:nvPr/>
        </p:nvCxnSpPr>
        <p:spPr>
          <a:xfrm>
            <a:off x="7660335" y="3607257"/>
            <a:ext cx="143539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CC432D-C418-5400-5BCE-78ED8667E860}"/>
              </a:ext>
            </a:extLst>
          </p:cNvPr>
          <p:cNvCxnSpPr/>
          <p:nvPr/>
        </p:nvCxnSpPr>
        <p:spPr>
          <a:xfrm>
            <a:off x="7684719" y="4079741"/>
            <a:ext cx="143539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30AE311-486B-16D2-3573-93C1A9253891}"/>
              </a:ext>
            </a:extLst>
          </p:cNvPr>
          <p:cNvCxnSpPr/>
          <p:nvPr/>
        </p:nvCxnSpPr>
        <p:spPr>
          <a:xfrm>
            <a:off x="7684719" y="5824596"/>
            <a:ext cx="143539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C882C7-FB41-4BC3-4798-7BE5663CAF37}"/>
              </a:ext>
            </a:extLst>
          </p:cNvPr>
          <p:cNvCxnSpPr/>
          <p:nvPr/>
        </p:nvCxnSpPr>
        <p:spPr>
          <a:xfrm>
            <a:off x="7663456" y="6415725"/>
            <a:ext cx="143539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EB3134-7F74-2D2B-6CCA-75A3DD796DA1}"/>
              </a:ext>
            </a:extLst>
          </p:cNvPr>
          <p:cNvCxnSpPr/>
          <p:nvPr/>
        </p:nvCxnSpPr>
        <p:spPr>
          <a:xfrm>
            <a:off x="3366694" y="3701176"/>
            <a:ext cx="143539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903ACBA-4373-CC0C-601E-F5FB17137FFA}"/>
              </a:ext>
            </a:extLst>
          </p:cNvPr>
          <p:cNvCxnSpPr/>
          <p:nvPr/>
        </p:nvCxnSpPr>
        <p:spPr>
          <a:xfrm>
            <a:off x="3366694" y="4591220"/>
            <a:ext cx="143539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4">
            <a:extLst>
              <a:ext uri="{FF2B5EF4-FFF2-40B4-BE49-F238E27FC236}">
                <a16:creationId xmlns:a16="http://schemas.microsoft.com/office/drawing/2014/main" id="{53E891B6-E2FD-4C04-E7CD-7DE98608C0C9}"/>
              </a:ext>
            </a:extLst>
          </p:cNvPr>
          <p:cNvGraphicFramePr>
            <a:graphicFrameLocks noGrp="1"/>
          </p:cNvGraphicFramePr>
          <p:nvPr/>
        </p:nvGraphicFramePr>
        <p:xfrm>
          <a:off x="825037" y="2422434"/>
          <a:ext cx="1054192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096">
                  <a:extLst>
                    <a:ext uri="{9D8B030D-6E8A-4147-A177-3AD203B41FA5}">
                      <a16:colId xmlns:a16="http://schemas.microsoft.com/office/drawing/2014/main" val="1962192612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3005601360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408919783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4173104792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809188308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987111325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3545462781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2399510150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3391183265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4246045384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2978283452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3066103848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2217634266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3814708938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109894472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3877506800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1644557216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4248614678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3535758816"/>
                    </a:ext>
                  </a:extLst>
                </a:gridCol>
                <a:gridCol w="527096">
                  <a:extLst>
                    <a:ext uri="{9D8B030D-6E8A-4147-A177-3AD203B41FA5}">
                      <a16:colId xmlns:a16="http://schemas.microsoft.com/office/drawing/2014/main" val="2703131923"/>
                    </a:ext>
                  </a:extLst>
                </a:gridCol>
              </a:tblGrid>
              <a:tr h="276645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DE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931963"/>
                  </a:ext>
                </a:extLst>
              </a:tr>
            </a:tbl>
          </a:graphicData>
        </a:graphic>
      </p:graphicFrame>
      <p:sp>
        <p:nvSpPr>
          <p:cNvPr id="31" name="Arrow: Curved Right 30">
            <a:extLst>
              <a:ext uri="{FF2B5EF4-FFF2-40B4-BE49-F238E27FC236}">
                <a16:creationId xmlns:a16="http://schemas.microsoft.com/office/drawing/2014/main" id="{53A75BD6-C3D8-E85B-15D1-1CF44C7BEDCA}"/>
              </a:ext>
            </a:extLst>
          </p:cNvPr>
          <p:cNvSpPr/>
          <p:nvPr/>
        </p:nvSpPr>
        <p:spPr>
          <a:xfrm>
            <a:off x="300877" y="2072121"/>
            <a:ext cx="446567" cy="623213"/>
          </a:xfrm>
          <a:prstGeom prst="curvedRightArrow">
            <a:avLst>
              <a:gd name="adj1" fmla="val 9745"/>
              <a:gd name="adj2" fmla="val 50000"/>
              <a:gd name="adj3" fmla="val 25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768575-407A-40AD-038D-349D52523B1E}"/>
              </a:ext>
            </a:extLst>
          </p:cNvPr>
          <p:cNvSpPr txBox="1"/>
          <p:nvPr/>
        </p:nvSpPr>
        <p:spPr>
          <a:xfrm>
            <a:off x="11104399" y="4535348"/>
            <a:ext cx="1131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Spann-</a:t>
            </a:r>
            <a:r>
              <a:rPr lang="en-GB" b="1" dirty="0" err="1">
                <a:solidFill>
                  <a:srgbClr val="FFC000"/>
                </a:solidFill>
              </a:rPr>
              <a:t>weite</a:t>
            </a:r>
            <a:endParaRPr lang="en-DE" b="1" dirty="0">
              <a:solidFill>
                <a:srgbClr val="FFC000"/>
              </a:solidFill>
            </a:endParaRP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E1537BD8-B305-EDF7-8345-142C10738442}"/>
              </a:ext>
            </a:extLst>
          </p:cNvPr>
          <p:cNvSpPr/>
          <p:nvPr/>
        </p:nvSpPr>
        <p:spPr>
          <a:xfrm>
            <a:off x="10770781" y="3407734"/>
            <a:ext cx="265814" cy="2591520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1360185-694E-74F7-80F8-411280C15B6A}"/>
              </a:ext>
            </a:extLst>
          </p:cNvPr>
          <p:cNvSpPr txBox="1"/>
          <p:nvPr/>
        </p:nvSpPr>
        <p:spPr>
          <a:xfrm>
            <a:off x="376672" y="5264059"/>
            <a:ext cx="325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Whisker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55473D-8792-B4F8-955A-B286FBBCCE41}"/>
              </a:ext>
            </a:extLst>
          </p:cNvPr>
          <p:cNvCxnSpPr>
            <a:cxnSpLocks/>
          </p:cNvCxnSpPr>
          <p:nvPr/>
        </p:nvCxnSpPr>
        <p:spPr>
          <a:xfrm flipV="1">
            <a:off x="3366694" y="5114260"/>
            <a:ext cx="2729303" cy="272169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6D176C5-08C8-D7F2-10FD-6F05ADD69736}"/>
              </a:ext>
            </a:extLst>
          </p:cNvPr>
          <p:cNvCxnSpPr>
            <a:cxnSpLocks/>
          </p:cNvCxnSpPr>
          <p:nvPr/>
        </p:nvCxnSpPr>
        <p:spPr>
          <a:xfrm flipV="1">
            <a:off x="3366694" y="3671408"/>
            <a:ext cx="2797107" cy="1715021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6DDA3C2-F0FF-78B8-6768-112C1699982B}"/>
              </a:ext>
            </a:extLst>
          </p:cNvPr>
          <p:cNvCxnSpPr/>
          <p:nvPr/>
        </p:nvCxnSpPr>
        <p:spPr>
          <a:xfrm>
            <a:off x="7698894" y="4306571"/>
            <a:ext cx="143539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56713C3-82E3-3030-A77A-90813A01E440}"/>
              </a:ext>
            </a:extLst>
          </p:cNvPr>
          <p:cNvSpPr txBox="1"/>
          <p:nvPr/>
        </p:nvSpPr>
        <p:spPr>
          <a:xfrm>
            <a:off x="9204713" y="4147448"/>
            <a:ext cx="1736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C000"/>
                </a:solidFill>
              </a:rPr>
              <a:t>Arithmetisches</a:t>
            </a:r>
            <a:r>
              <a:rPr lang="en-GB" b="1" dirty="0">
                <a:solidFill>
                  <a:srgbClr val="FFC000"/>
                </a:solidFill>
              </a:rPr>
              <a:t> Mittel</a:t>
            </a:r>
            <a:endParaRPr lang="en-DE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74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A3327C-8399-2EED-9B2D-E16306E873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BF5A-FC38-589B-9B3F-519D1EC2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EdM91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81E9E5-E0F2-70B7-ED67-6271BD7EB2A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1" y="2299325"/>
            <a:ext cx="11339632" cy="393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272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FC77BA-B889-5F22-D9B2-F4D26F4A6E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41646-A85B-30BC-58CB-3392A24D00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EdM92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02FA8-4253-F882-A7B6-ABE3B40FA3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02"/>
          <a:stretch/>
        </p:blipFill>
        <p:spPr>
          <a:xfrm>
            <a:off x="218237" y="2036616"/>
            <a:ext cx="11663916" cy="1427372"/>
          </a:xfrm>
          <a:prstGeom prst="rect">
            <a:avLst/>
          </a:prstGeom>
        </p:spPr>
      </p:pic>
      <p:pic>
        <p:nvPicPr>
          <p:cNvPr id="7" name="Graphic 6" descr="Stopwatch with solid fill">
            <a:extLst>
              <a:ext uri="{FF2B5EF4-FFF2-40B4-BE49-F238E27FC236}">
                <a16:creationId xmlns:a16="http://schemas.microsoft.com/office/drawing/2014/main" id="{744367EB-8DFD-C83C-E0DD-503A00695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64776" y="4128515"/>
            <a:ext cx="2062447" cy="206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7121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DE30B3-3B8D-33AF-A160-FEFBC2C4F4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F067D-45C0-0161-D75D-82117D12E8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EdM92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697CE-AC3F-AD5D-8712-3BA4C930EE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48"/>
          <a:stretch/>
        </p:blipFill>
        <p:spPr>
          <a:xfrm>
            <a:off x="638974" y="1935603"/>
            <a:ext cx="10914051" cy="480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3646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2024-06-17T20:46:35Z</dcterms:modified>
</cp:coreProperties>
</file>