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5" r:id="rId5"/>
    <p:sldId id="261" r:id="rId6"/>
    <p:sldId id="266" r:id="rId7"/>
    <p:sldId id="267" r:id="rId8"/>
    <p:sldId id="268" r:id="rId9"/>
    <p:sldId id="269" r:id="rId10"/>
    <p:sldId id="262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FAAED-86FA-4283-BB17-59FB2C5B3AFC}" v="12" dt="2023-09-13T14:18:44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14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06FAAED-86FA-4283-BB17-59FB2C5B3AFC}"/>
    <pc:docChg chg="modSld">
      <pc:chgData name="Abels, Patrick" userId="ba666de4-0d21-43a6-8e66-51a18aae1b4a" providerId="ADAL" clId="{106FAAED-86FA-4283-BB17-59FB2C5B3AFC}" dt="2023-09-13T14:18:44.897" v="54"/>
      <pc:docMkLst>
        <pc:docMk/>
      </pc:docMkLst>
      <pc:sldChg chg="modSp">
        <pc:chgData name="Abels, Patrick" userId="ba666de4-0d21-43a6-8e66-51a18aae1b4a" providerId="ADAL" clId="{106FAAED-86FA-4283-BB17-59FB2C5B3AFC}" dt="2023-09-13T14:18:44.897" v="54"/>
        <pc:sldMkLst>
          <pc:docMk/>
          <pc:sldMk cId="4223110314" sldId="261"/>
        </pc:sldMkLst>
        <pc:picChg chg="mod">
          <ac:chgData name="Abels, Patrick" userId="ba666de4-0d21-43a6-8e66-51a18aae1b4a" providerId="ADAL" clId="{106FAAED-86FA-4283-BB17-59FB2C5B3AFC}" dt="2023-09-13T14:18:44.897" v="54"/>
          <ac:picMkLst>
            <pc:docMk/>
            <pc:sldMk cId="4223110314" sldId="261"/>
            <ac:picMk id="5" creationId="{EBA4749D-6D20-F569-6F6F-5EF7857F438E}"/>
          </ac:picMkLst>
        </pc:picChg>
      </pc:sldChg>
      <pc:sldChg chg="addSp modSp mod">
        <pc:chgData name="Abels, Patrick" userId="ba666de4-0d21-43a6-8e66-51a18aae1b4a" providerId="ADAL" clId="{106FAAED-86FA-4283-BB17-59FB2C5B3AFC}" dt="2023-09-13T14:07:44.414" v="53" actId="14100"/>
        <pc:sldMkLst>
          <pc:docMk/>
          <pc:sldMk cId="4127666779" sldId="262"/>
        </pc:sldMkLst>
        <pc:spChg chg="mod">
          <ac:chgData name="Abels, Patrick" userId="ba666de4-0d21-43a6-8e66-51a18aae1b4a" providerId="ADAL" clId="{106FAAED-86FA-4283-BB17-59FB2C5B3AFC}" dt="2023-09-13T14:07:25.657" v="36"/>
          <ac:spMkLst>
            <pc:docMk/>
            <pc:sldMk cId="4127666779" sldId="262"/>
            <ac:spMk id="9" creationId="{37F77472-6C6A-62EC-BCBB-98982A14A697}"/>
          </ac:spMkLst>
        </pc:spChg>
        <pc:spChg chg="mod">
          <ac:chgData name="Abels, Patrick" userId="ba666de4-0d21-43a6-8e66-51a18aae1b4a" providerId="ADAL" clId="{106FAAED-86FA-4283-BB17-59FB2C5B3AFC}" dt="2023-09-13T14:07:25.657" v="36"/>
          <ac:spMkLst>
            <pc:docMk/>
            <pc:sldMk cId="4127666779" sldId="262"/>
            <ac:spMk id="10" creationId="{0F2A250D-65D0-787B-6A76-8621C53591EA}"/>
          </ac:spMkLst>
        </pc:spChg>
        <pc:spChg chg="mod">
          <ac:chgData name="Abels, Patrick" userId="ba666de4-0d21-43a6-8e66-51a18aae1b4a" providerId="ADAL" clId="{106FAAED-86FA-4283-BB17-59FB2C5B3AFC}" dt="2023-09-13T14:07:44.414" v="53" actId="14100"/>
          <ac:spMkLst>
            <pc:docMk/>
            <pc:sldMk cId="4127666779" sldId="262"/>
            <ac:spMk id="11" creationId="{90FAE3D2-7EDC-27A6-151E-2335120DFE10}"/>
          </ac:spMkLst>
        </pc:spChg>
        <pc:spChg chg="mod">
          <ac:chgData name="Abels, Patrick" userId="ba666de4-0d21-43a6-8e66-51a18aae1b4a" providerId="ADAL" clId="{106FAAED-86FA-4283-BB17-59FB2C5B3AFC}" dt="2023-09-13T14:07:25.657" v="36"/>
          <ac:spMkLst>
            <pc:docMk/>
            <pc:sldMk cId="4127666779" sldId="262"/>
            <ac:spMk id="12" creationId="{27588A55-8B40-FBDF-A7F9-C523A785A248}"/>
          </ac:spMkLst>
        </pc:spChg>
        <pc:grpChg chg="add mod">
          <ac:chgData name="Abels, Patrick" userId="ba666de4-0d21-43a6-8e66-51a18aae1b4a" providerId="ADAL" clId="{106FAAED-86FA-4283-BB17-59FB2C5B3AFC}" dt="2023-09-13T14:07:35.054" v="52" actId="1035"/>
          <ac:grpSpMkLst>
            <pc:docMk/>
            <pc:sldMk cId="4127666779" sldId="262"/>
            <ac:grpSpMk id="2" creationId="{6F28E588-F603-5884-49BD-B1E969EA4054}"/>
          </ac:grpSpMkLst>
        </pc:grpChg>
        <pc:picChg chg="mod">
          <ac:chgData name="Abels, Patrick" userId="ba666de4-0d21-43a6-8e66-51a18aae1b4a" providerId="ADAL" clId="{106FAAED-86FA-4283-BB17-59FB2C5B3AFC}" dt="2023-09-13T14:04:03.218" v="5" actId="1367"/>
          <ac:picMkLst>
            <pc:docMk/>
            <pc:sldMk cId="4127666779" sldId="262"/>
            <ac:picMk id="3" creationId="{F2BE7A5D-E3A0-FE57-04E1-EB1CC2B046EF}"/>
          </ac:picMkLst>
        </pc:picChg>
        <pc:picChg chg="mod">
          <ac:chgData name="Abels, Patrick" userId="ba666de4-0d21-43a6-8e66-51a18aae1b4a" providerId="ADAL" clId="{106FAAED-86FA-4283-BB17-59FB2C5B3AFC}" dt="2023-09-13T14:04:03.218" v="5" actId="1367"/>
          <ac:picMkLst>
            <pc:docMk/>
            <pc:sldMk cId="4127666779" sldId="262"/>
            <ac:picMk id="4" creationId="{B5735F8B-B5FD-B638-A40E-5958D472F4CB}"/>
          </ac:picMkLst>
        </pc:picChg>
        <pc:picChg chg="mod">
          <ac:chgData name="Abels, Patrick" userId="ba666de4-0d21-43a6-8e66-51a18aae1b4a" providerId="ADAL" clId="{106FAAED-86FA-4283-BB17-59FB2C5B3AFC}" dt="2023-09-13T14:04:03.218" v="5" actId="1367"/>
          <ac:picMkLst>
            <pc:docMk/>
            <pc:sldMk cId="4127666779" sldId="262"/>
            <ac:picMk id="5" creationId="{0C14C468-FDD3-DC2A-C5D3-4B4AE04187AF}"/>
          </ac:picMkLst>
        </pc:picChg>
        <pc:picChg chg="mod">
          <ac:chgData name="Abels, Patrick" userId="ba666de4-0d21-43a6-8e66-51a18aae1b4a" providerId="ADAL" clId="{106FAAED-86FA-4283-BB17-59FB2C5B3AFC}" dt="2023-09-13T14:04:03.218" v="5" actId="1367"/>
          <ac:picMkLst>
            <pc:docMk/>
            <pc:sldMk cId="4127666779" sldId="262"/>
            <ac:picMk id="6" creationId="{4C5A9455-99A3-89BC-5264-AAAB6F876188}"/>
          </ac:picMkLst>
        </pc:picChg>
        <pc:picChg chg="mod">
          <ac:chgData name="Abels, Patrick" userId="ba666de4-0d21-43a6-8e66-51a18aae1b4a" providerId="ADAL" clId="{106FAAED-86FA-4283-BB17-59FB2C5B3AFC}" dt="2023-09-13T14:04:03.218" v="5" actId="1367"/>
          <ac:picMkLst>
            <pc:docMk/>
            <pc:sldMk cId="4127666779" sldId="262"/>
            <ac:picMk id="7" creationId="{9CA0D277-68E3-CC6A-F2C7-FA519E0F4BBC}"/>
          </ac:picMkLst>
        </pc:picChg>
        <pc:picChg chg="mod">
          <ac:chgData name="Abels, Patrick" userId="ba666de4-0d21-43a6-8e66-51a18aae1b4a" providerId="ADAL" clId="{106FAAED-86FA-4283-BB17-59FB2C5B3AFC}" dt="2023-09-13T14:04:03.218" v="5" actId="1367"/>
          <ac:picMkLst>
            <pc:docMk/>
            <pc:sldMk cId="4127666779" sldId="262"/>
            <ac:picMk id="8" creationId="{7CCAE423-208F-2439-4442-4EA59DBAA00A}"/>
          </ac:picMkLst>
        </pc:picChg>
      </pc:sldChg>
      <pc:sldChg chg="modSp">
        <pc:chgData name="Abels, Patrick" userId="ba666de4-0d21-43a6-8e66-51a18aae1b4a" providerId="ADAL" clId="{106FAAED-86FA-4283-BB17-59FB2C5B3AFC}" dt="2023-09-13T14:03:26.686" v="1" actId="1367"/>
        <pc:sldMkLst>
          <pc:docMk/>
          <pc:sldMk cId="3463062427" sldId="266"/>
        </pc:sldMkLst>
        <pc:picChg chg="mod">
          <ac:chgData name="Abels, Patrick" userId="ba666de4-0d21-43a6-8e66-51a18aae1b4a" providerId="ADAL" clId="{106FAAED-86FA-4283-BB17-59FB2C5B3AFC}" dt="2023-09-13T14:03:26.686" v="1" actId="1367"/>
          <ac:picMkLst>
            <pc:docMk/>
            <pc:sldMk cId="3463062427" sldId="266"/>
            <ac:picMk id="5" creationId="{38424DDD-E689-4D7D-89A0-8892E8E1BCDE}"/>
          </ac:picMkLst>
        </pc:picChg>
      </pc:sldChg>
      <pc:sldChg chg="modSp">
        <pc:chgData name="Abels, Patrick" userId="ba666de4-0d21-43a6-8e66-51a18aae1b4a" providerId="ADAL" clId="{106FAAED-86FA-4283-BB17-59FB2C5B3AFC}" dt="2023-09-13T14:03:34.267" v="2" actId="1367"/>
        <pc:sldMkLst>
          <pc:docMk/>
          <pc:sldMk cId="1865747485" sldId="267"/>
        </pc:sldMkLst>
        <pc:picChg chg="mod">
          <ac:chgData name="Abels, Patrick" userId="ba666de4-0d21-43a6-8e66-51a18aae1b4a" providerId="ADAL" clId="{106FAAED-86FA-4283-BB17-59FB2C5B3AFC}" dt="2023-09-13T14:03:34.267" v="2" actId="1367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mod">
        <pc:chgData name="Abels, Patrick" userId="ba666de4-0d21-43a6-8e66-51a18aae1b4a" providerId="ADAL" clId="{106FAAED-86FA-4283-BB17-59FB2C5B3AFC}" dt="2023-09-13T14:07:22.916" v="35" actId="164"/>
        <pc:sldMkLst>
          <pc:docMk/>
          <pc:sldMk cId="1931251602" sldId="268"/>
        </pc:sldMkLst>
        <pc:spChg chg="add mod">
          <ac:chgData name="Abels, Patrick" userId="ba666de4-0d21-43a6-8e66-51a18aae1b4a" providerId="ADAL" clId="{106FAAED-86FA-4283-BB17-59FB2C5B3AFC}" dt="2023-09-13T14:07:22.916" v="35" actId="164"/>
          <ac:spMkLst>
            <pc:docMk/>
            <pc:sldMk cId="1931251602" sldId="268"/>
            <ac:spMk id="4" creationId="{EA9F036F-D3E2-82D1-BCE5-7ABC321C3ABF}"/>
          </ac:spMkLst>
        </pc:spChg>
        <pc:spChg chg="add mod">
          <ac:chgData name="Abels, Patrick" userId="ba666de4-0d21-43a6-8e66-51a18aae1b4a" providerId="ADAL" clId="{106FAAED-86FA-4283-BB17-59FB2C5B3AFC}" dt="2023-09-13T14:07:22.916" v="35" actId="164"/>
          <ac:spMkLst>
            <pc:docMk/>
            <pc:sldMk cId="1931251602" sldId="268"/>
            <ac:spMk id="7" creationId="{0AB2E23B-8D94-896F-C59C-ECCA29B4B55E}"/>
          </ac:spMkLst>
        </pc:spChg>
        <pc:spChg chg="add mod">
          <ac:chgData name="Abels, Patrick" userId="ba666de4-0d21-43a6-8e66-51a18aae1b4a" providerId="ADAL" clId="{106FAAED-86FA-4283-BB17-59FB2C5B3AFC}" dt="2023-09-13T14:07:22.916" v="35" actId="164"/>
          <ac:spMkLst>
            <pc:docMk/>
            <pc:sldMk cId="1931251602" sldId="268"/>
            <ac:spMk id="8" creationId="{D2C2F4DD-AA74-A7BF-EE38-C56F09953973}"/>
          </ac:spMkLst>
        </pc:spChg>
        <pc:spChg chg="add mod">
          <ac:chgData name="Abels, Patrick" userId="ba666de4-0d21-43a6-8e66-51a18aae1b4a" providerId="ADAL" clId="{106FAAED-86FA-4283-BB17-59FB2C5B3AFC}" dt="2023-09-13T14:07:22.916" v="35" actId="164"/>
          <ac:spMkLst>
            <pc:docMk/>
            <pc:sldMk cId="1931251602" sldId="268"/>
            <ac:spMk id="9" creationId="{F4C0A02E-ADB6-07BB-89B8-9D4E4E137220}"/>
          </ac:spMkLst>
        </pc:spChg>
        <pc:grpChg chg="add mod">
          <ac:chgData name="Abels, Patrick" userId="ba666de4-0d21-43a6-8e66-51a18aae1b4a" providerId="ADAL" clId="{106FAAED-86FA-4283-BB17-59FB2C5B3AFC}" dt="2023-09-13T14:07:22.916" v="35" actId="164"/>
          <ac:grpSpMkLst>
            <pc:docMk/>
            <pc:sldMk cId="1931251602" sldId="268"/>
            <ac:grpSpMk id="10" creationId="{5B5B57C0-1A65-6B1B-31AC-BD66E63AB449}"/>
          </ac:grpSpMkLst>
        </pc:grpChg>
        <pc:picChg chg="mod">
          <ac:chgData name="Abels, Patrick" userId="ba666de4-0d21-43a6-8e66-51a18aae1b4a" providerId="ADAL" clId="{106FAAED-86FA-4283-BB17-59FB2C5B3AFC}" dt="2023-09-13T14:03:42.003" v="3" actId="1367"/>
          <ac:picMkLst>
            <pc:docMk/>
            <pc:sldMk cId="1931251602" sldId="268"/>
            <ac:picMk id="5" creationId="{108D0A10-9516-B7D9-646F-265698FC4B65}"/>
          </ac:picMkLst>
        </pc:picChg>
      </pc:sldChg>
      <pc:sldChg chg="modSp">
        <pc:chgData name="Abels, Patrick" userId="ba666de4-0d21-43a6-8e66-51a18aae1b4a" providerId="ADAL" clId="{106FAAED-86FA-4283-BB17-59FB2C5B3AFC}" dt="2023-09-13T14:03:54.916" v="4" actId="1367"/>
        <pc:sldMkLst>
          <pc:docMk/>
          <pc:sldMk cId="3717009104" sldId="269"/>
        </pc:sldMkLst>
        <pc:picChg chg="mod">
          <ac:chgData name="Abels, Patrick" userId="ba666de4-0d21-43a6-8e66-51a18aae1b4a" providerId="ADAL" clId="{106FAAED-86FA-4283-BB17-59FB2C5B3AFC}" dt="2023-09-13T14:03:54.916" v="4" actId="1367"/>
          <ac:picMkLst>
            <pc:docMk/>
            <pc:sldMk cId="3717009104" sldId="269"/>
            <ac:picMk id="5" creationId="{1696A366-2CD3-7A8F-551D-0C61C3BA0E5C}"/>
          </ac:picMkLst>
        </pc:picChg>
        <pc:picChg chg="mod">
          <ac:chgData name="Abels, Patrick" userId="ba666de4-0d21-43a6-8e66-51a18aae1b4a" providerId="ADAL" clId="{106FAAED-86FA-4283-BB17-59FB2C5B3AFC}" dt="2023-09-13T14:03:54.916" v="4" actId="1367"/>
          <ac:picMkLst>
            <pc:docMk/>
            <pc:sldMk cId="3717009104" sldId="269"/>
            <ac:picMk id="6" creationId="{569F34F9-39F9-855D-BA51-7715D135AC58}"/>
          </ac:picMkLst>
        </pc:pic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BE7A5D-E3A0-FE57-04E1-EB1CC2B046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" t="39889" b="39834"/>
          <a:stretch/>
        </p:blipFill>
        <p:spPr>
          <a:xfrm>
            <a:off x="442614" y="1882325"/>
            <a:ext cx="8668410" cy="6284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735F8B-B5FD-B638-A40E-5958D472F4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64"/>
          <a:stretch/>
        </p:blipFill>
        <p:spPr>
          <a:xfrm>
            <a:off x="442614" y="5301031"/>
            <a:ext cx="8753894" cy="8267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14C468-FDD3-DC2A-C5D3-4B4AE04187A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37"/>
          <a:stretch/>
        </p:blipFill>
        <p:spPr>
          <a:xfrm>
            <a:off x="442614" y="2520477"/>
            <a:ext cx="7763294" cy="9240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5A9455-99A3-89BC-5264-AAAB6F87618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76" b="64499"/>
          <a:stretch/>
        </p:blipFill>
        <p:spPr>
          <a:xfrm>
            <a:off x="442614" y="3463113"/>
            <a:ext cx="8420519" cy="6527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A0D277-68E3-CC6A-F2C7-FA519E0F4BB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33" r="33564" b="29127"/>
          <a:stretch/>
        </p:blipFill>
        <p:spPr>
          <a:xfrm>
            <a:off x="442614" y="4055760"/>
            <a:ext cx="5181599" cy="12452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CCAE423-208F-2439-4442-4EA59DBAA00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32" t="40132" b="12700"/>
          <a:stretch/>
        </p:blipFill>
        <p:spPr>
          <a:xfrm>
            <a:off x="8620124" y="2903235"/>
            <a:ext cx="3238920" cy="2378059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F28E588-F603-5884-49BD-B1E969EA4054}"/>
              </a:ext>
            </a:extLst>
          </p:cNvPr>
          <p:cNvGrpSpPr/>
          <p:nvPr/>
        </p:nvGrpSpPr>
        <p:grpSpPr>
          <a:xfrm>
            <a:off x="8862885" y="3261815"/>
            <a:ext cx="2904697" cy="1824250"/>
            <a:chOff x="8013511" y="3830472"/>
            <a:chExt cx="2904697" cy="18242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F77472-6C6A-62EC-BCBB-98982A14A697}"/>
                </a:ext>
              </a:extLst>
            </p:cNvPr>
            <p:cNvSpPr/>
            <p:nvPr/>
          </p:nvSpPr>
          <p:spPr>
            <a:xfrm>
              <a:off x="9089409" y="3830472"/>
              <a:ext cx="1828799" cy="182425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F2A250D-65D0-787B-6A76-8621C53591EA}"/>
                </a:ext>
              </a:extLst>
            </p:cNvPr>
            <p:cNvSpPr/>
            <p:nvPr/>
          </p:nvSpPr>
          <p:spPr>
            <a:xfrm>
              <a:off x="8018060" y="4601571"/>
              <a:ext cx="1044054" cy="105315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0FAE3D2-7EDC-27A6-151E-2335120DFE10}"/>
                </a:ext>
              </a:extLst>
            </p:cNvPr>
            <p:cNvSpPr/>
            <p:nvPr/>
          </p:nvSpPr>
          <p:spPr>
            <a:xfrm>
              <a:off x="8302388" y="3830472"/>
              <a:ext cx="759726" cy="75136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7588A55-8B40-FBDF-A7F9-C523A785A248}"/>
                </a:ext>
              </a:extLst>
            </p:cNvPr>
            <p:cNvSpPr/>
            <p:nvPr/>
          </p:nvSpPr>
          <p:spPr>
            <a:xfrm>
              <a:off x="8013511" y="4324222"/>
              <a:ext cx="261582" cy="24322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1276667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6"/>
                <a:ext cx="5258636" cy="4602507"/>
              </a:xfrm>
            </p:spPr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6"/>
                <a:ext cx="5258636" cy="4602507"/>
              </a:xfrm>
              <a:blipFill>
                <a:blip r:embed="rId2"/>
                <a:stretch>
                  <a:fillRect l="-1624" t="-1457" b="-92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1">
                <a:extLst>
                  <a:ext uri="{FF2B5EF4-FFF2-40B4-BE49-F238E27FC236}">
                    <a16:creationId xmlns:a16="http://schemas.microsoft.com/office/drawing/2014/main" id="{37A5E83A-1944-7C15-78CB-DF10817E85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2044407"/>
                <a:ext cx="5772150" cy="4602507"/>
              </a:xfrm>
              <a:prstGeom prst="rect">
                <a:avLst/>
              </a:prstGeom>
            </p:spPr>
            <p:txBody>
              <a:bodyPr anchor="t"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DE" dirty="0"/>
              </a:p>
            </p:txBody>
          </p:sp>
        </mc:Choice>
        <mc:Fallback xmlns="">
          <p:sp>
            <p:nvSpPr>
              <p:cNvPr id="3" name="Text Placeholder 1">
                <a:extLst>
                  <a:ext uri="{FF2B5EF4-FFF2-40B4-BE49-F238E27FC236}">
                    <a16:creationId xmlns:a16="http://schemas.microsoft.com/office/drawing/2014/main" id="{37A5E83A-1944-7C15-78CB-DF10817E8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44407"/>
                <a:ext cx="5772150" cy="4602507"/>
              </a:xfrm>
              <a:prstGeom prst="rect">
                <a:avLst/>
              </a:prstGeom>
              <a:blipFill>
                <a:blip r:embed="rId3"/>
                <a:stretch>
                  <a:fillRect l="-1373" t="-1457" b="-92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fit bist du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857250"/>
            <a:ext cx="11915775" cy="5791200"/>
          </a:xfrm>
        </p:spPr>
        <p:txBody>
          <a:bodyPr/>
          <a:lstStyle/>
          <a:p>
            <a:r>
              <a:rPr lang="en-GB" dirty="0"/>
              <a:t>Wie fit bist du ?</a:t>
            </a: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3200" b="0" i="0" u="none" strike="noStrike" kern="1200" dirty="0">
              <a:solidFill>
                <a:srgbClr val="FFFFFF"/>
              </a:solidFill>
              <a:effectLst/>
              <a:latin typeface="Calibri" panose="020F050202020403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Quadratzahlen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Potenzen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Produkte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Flächeninhalt</a:t>
            </a:r>
            <a:r>
              <a:rPr lang="en-GB" sz="3200" b="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von </a:t>
            </a: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Quadraten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Sonstiges</a:t>
            </a:r>
            <a:r>
              <a:rPr lang="en-GB" sz="3200" b="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Brüche</a:t>
            </a:r>
            <a:r>
              <a:rPr lang="en-GB" sz="3200" b="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, Terme, …)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DE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4807126-5698-6910-23F8-DFBE934F1094}"/>
              </a:ext>
            </a:extLst>
          </p:cNvPr>
          <p:cNvGrpSpPr/>
          <p:nvPr/>
        </p:nvGrpSpPr>
        <p:grpSpPr>
          <a:xfrm>
            <a:off x="6324599" y="2308388"/>
            <a:ext cx="5135400" cy="792000"/>
            <a:chOff x="6324599" y="2049036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" name="Star: 5 Points 2">
              <a:extLst>
                <a:ext uri="{FF2B5EF4-FFF2-40B4-BE49-F238E27FC236}">
                  <a16:creationId xmlns:a16="http://schemas.microsoft.com/office/drawing/2014/main" id="{EE3F75DF-29E6-402A-CB62-7737D5914CCB}"/>
                </a:ext>
              </a:extLst>
            </p:cNvPr>
            <p:cNvSpPr/>
            <p:nvPr/>
          </p:nvSpPr>
          <p:spPr>
            <a:xfrm>
              <a:off x="632459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" name="Star: 5 Points 3">
              <a:extLst>
                <a:ext uri="{FF2B5EF4-FFF2-40B4-BE49-F238E27FC236}">
                  <a16:creationId xmlns:a16="http://schemas.microsoft.com/office/drawing/2014/main" id="{E7391258-B67A-66CB-022D-FFF5CC7F8EEF}"/>
                </a:ext>
              </a:extLst>
            </p:cNvPr>
            <p:cNvSpPr/>
            <p:nvPr/>
          </p:nvSpPr>
          <p:spPr>
            <a:xfrm>
              <a:off x="741044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Star: 5 Points 4">
              <a:extLst>
                <a:ext uri="{FF2B5EF4-FFF2-40B4-BE49-F238E27FC236}">
                  <a16:creationId xmlns:a16="http://schemas.microsoft.com/office/drawing/2014/main" id="{9B9C2A00-C219-9E3C-861E-0E5D8770B065}"/>
                </a:ext>
              </a:extLst>
            </p:cNvPr>
            <p:cNvSpPr/>
            <p:nvPr/>
          </p:nvSpPr>
          <p:spPr>
            <a:xfrm>
              <a:off x="849629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A902AD16-E3CE-56E7-6AA2-ED32DE9AF570}"/>
                </a:ext>
              </a:extLst>
            </p:cNvPr>
            <p:cNvSpPr/>
            <p:nvPr/>
          </p:nvSpPr>
          <p:spPr>
            <a:xfrm>
              <a:off x="958214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E999206E-939D-1F0A-3E53-B8ABF4630102}"/>
                </a:ext>
              </a:extLst>
            </p:cNvPr>
            <p:cNvSpPr/>
            <p:nvPr/>
          </p:nvSpPr>
          <p:spPr>
            <a:xfrm>
              <a:off x="1066799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1B313A3-F40B-1C91-9BE6-FE477033BB07}"/>
              </a:ext>
            </a:extLst>
          </p:cNvPr>
          <p:cNvGrpSpPr/>
          <p:nvPr/>
        </p:nvGrpSpPr>
        <p:grpSpPr>
          <a:xfrm>
            <a:off x="6324599" y="3050851"/>
            <a:ext cx="5135400" cy="792000"/>
            <a:chOff x="6324599" y="2875388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0" name="Star: 5 Points 29">
              <a:extLst>
                <a:ext uri="{FF2B5EF4-FFF2-40B4-BE49-F238E27FC236}">
                  <a16:creationId xmlns:a16="http://schemas.microsoft.com/office/drawing/2014/main" id="{D74221E3-AAAF-0ED5-17B7-C9567391EC0B}"/>
                </a:ext>
              </a:extLst>
            </p:cNvPr>
            <p:cNvSpPr/>
            <p:nvPr/>
          </p:nvSpPr>
          <p:spPr>
            <a:xfrm>
              <a:off x="63245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id="{83982998-075A-FAE3-68A4-BBB86303D1FF}"/>
                </a:ext>
              </a:extLst>
            </p:cNvPr>
            <p:cNvSpPr/>
            <p:nvPr/>
          </p:nvSpPr>
          <p:spPr>
            <a:xfrm>
              <a:off x="74104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2" name="Star: 5 Points 31">
              <a:extLst>
                <a:ext uri="{FF2B5EF4-FFF2-40B4-BE49-F238E27FC236}">
                  <a16:creationId xmlns:a16="http://schemas.microsoft.com/office/drawing/2014/main" id="{48124D92-FAEA-CDBA-706F-9F314C8705DF}"/>
                </a:ext>
              </a:extLst>
            </p:cNvPr>
            <p:cNvSpPr/>
            <p:nvPr/>
          </p:nvSpPr>
          <p:spPr>
            <a:xfrm>
              <a:off x="84962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3" name="Star: 5 Points 32">
              <a:extLst>
                <a:ext uri="{FF2B5EF4-FFF2-40B4-BE49-F238E27FC236}">
                  <a16:creationId xmlns:a16="http://schemas.microsoft.com/office/drawing/2014/main" id="{E3C95CE3-8DB9-D102-3E0A-37EB85292C97}"/>
                </a:ext>
              </a:extLst>
            </p:cNvPr>
            <p:cNvSpPr/>
            <p:nvPr/>
          </p:nvSpPr>
          <p:spPr>
            <a:xfrm>
              <a:off x="95821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4" name="Star: 5 Points 33">
              <a:extLst>
                <a:ext uri="{FF2B5EF4-FFF2-40B4-BE49-F238E27FC236}">
                  <a16:creationId xmlns:a16="http://schemas.microsoft.com/office/drawing/2014/main" id="{19F9A450-AD4D-8913-6FF0-77F4F6F39BE2}"/>
                </a:ext>
              </a:extLst>
            </p:cNvPr>
            <p:cNvSpPr/>
            <p:nvPr/>
          </p:nvSpPr>
          <p:spPr>
            <a:xfrm>
              <a:off x="106679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39D18B0-3B10-0D2B-2F0F-399E5BBC10A9}"/>
              </a:ext>
            </a:extLst>
          </p:cNvPr>
          <p:cNvGrpSpPr/>
          <p:nvPr/>
        </p:nvGrpSpPr>
        <p:grpSpPr>
          <a:xfrm>
            <a:off x="6324599" y="3793314"/>
            <a:ext cx="5135400" cy="792000"/>
            <a:chOff x="6324599" y="3617176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6" name="Star: 5 Points 35">
              <a:extLst>
                <a:ext uri="{FF2B5EF4-FFF2-40B4-BE49-F238E27FC236}">
                  <a16:creationId xmlns:a16="http://schemas.microsoft.com/office/drawing/2014/main" id="{B1E9F945-B43A-5E29-7348-FD8E6C4BC916}"/>
                </a:ext>
              </a:extLst>
            </p:cNvPr>
            <p:cNvSpPr/>
            <p:nvPr/>
          </p:nvSpPr>
          <p:spPr>
            <a:xfrm>
              <a:off x="63245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7" name="Star: 5 Points 36">
              <a:extLst>
                <a:ext uri="{FF2B5EF4-FFF2-40B4-BE49-F238E27FC236}">
                  <a16:creationId xmlns:a16="http://schemas.microsoft.com/office/drawing/2014/main" id="{C12C8CBF-6162-1755-6998-F723D7553A31}"/>
                </a:ext>
              </a:extLst>
            </p:cNvPr>
            <p:cNvSpPr/>
            <p:nvPr/>
          </p:nvSpPr>
          <p:spPr>
            <a:xfrm>
              <a:off x="74104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8" name="Star: 5 Points 37">
              <a:extLst>
                <a:ext uri="{FF2B5EF4-FFF2-40B4-BE49-F238E27FC236}">
                  <a16:creationId xmlns:a16="http://schemas.microsoft.com/office/drawing/2014/main" id="{E1D251CC-08F8-EB23-AF76-90CFF74CF1D9}"/>
                </a:ext>
              </a:extLst>
            </p:cNvPr>
            <p:cNvSpPr/>
            <p:nvPr/>
          </p:nvSpPr>
          <p:spPr>
            <a:xfrm>
              <a:off x="84962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9" name="Star: 5 Points 38">
              <a:extLst>
                <a:ext uri="{FF2B5EF4-FFF2-40B4-BE49-F238E27FC236}">
                  <a16:creationId xmlns:a16="http://schemas.microsoft.com/office/drawing/2014/main" id="{36692BB6-D56F-2A8E-2839-B40009D78CDE}"/>
                </a:ext>
              </a:extLst>
            </p:cNvPr>
            <p:cNvSpPr/>
            <p:nvPr/>
          </p:nvSpPr>
          <p:spPr>
            <a:xfrm>
              <a:off x="95821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0" name="Star: 5 Points 39">
              <a:extLst>
                <a:ext uri="{FF2B5EF4-FFF2-40B4-BE49-F238E27FC236}">
                  <a16:creationId xmlns:a16="http://schemas.microsoft.com/office/drawing/2014/main" id="{157BBBEC-56D7-9210-045B-5DA94E4E59A7}"/>
                </a:ext>
              </a:extLst>
            </p:cNvPr>
            <p:cNvSpPr/>
            <p:nvPr/>
          </p:nvSpPr>
          <p:spPr>
            <a:xfrm>
              <a:off x="106679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250DEAC-4B94-B42D-BA0F-0D8F7102DE77}"/>
              </a:ext>
            </a:extLst>
          </p:cNvPr>
          <p:cNvGrpSpPr/>
          <p:nvPr/>
        </p:nvGrpSpPr>
        <p:grpSpPr>
          <a:xfrm>
            <a:off x="6324599" y="4535777"/>
            <a:ext cx="5135400" cy="792000"/>
            <a:chOff x="6324599" y="4358964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2" name="Star: 5 Points 41">
              <a:extLst>
                <a:ext uri="{FF2B5EF4-FFF2-40B4-BE49-F238E27FC236}">
                  <a16:creationId xmlns:a16="http://schemas.microsoft.com/office/drawing/2014/main" id="{CA4F05F0-557E-9810-BDB2-8CA0EA725D0A}"/>
                </a:ext>
              </a:extLst>
            </p:cNvPr>
            <p:cNvSpPr/>
            <p:nvPr/>
          </p:nvSpPr>
          <p:spPr>
            <a:xfrm>
              <a:off x="63245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3" name="Star: 5 Points 42">
              <a:extLst>
                <a:ext uri="{FF2B5EF4-FFF2-40B4-BE49-F238E27FC236}">
                  <a16:creationId xmlns:a16="http://schemas.microsoft.com/office/drawing/2014/main" id="{FADA0CF2-350F-D0F8-CEBB-1C40E05FE86B}"/>
                </a:ext>
              </a:extLst>
            </p:cNvPr>
            <p:cNvSpPr/>
            <p:nvPr/>
          </p:nvSpPr>
          <p:spPr>
            <a:xfrm>
              <a:off x="74104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4" name="Star: 5 Points 43">
              <a:extLst>
                <a:ext uri="{FF2B5EF4-FFF2-40B4-BE49-F238E27FC236}">
                  <a16:creationId xmlns:a16="http://schemas.microsoft.com/office/drawing/2014/main" id="{0AA55C26-ABF6-2850-392A-B1D6BFA102F7}"/>
                </a:ext>
              </a:extLst>
            </p:cNvPr>
            <p:cNvSpPr/>
            <p:nvPr/>
          </p:nvSpPr>
          <p:spPr>
            <a:xfrm>
              <a:off x="84962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5" name="Star: 5 Points 44">
              <a:extLst>
                <a:ext uri="{FF2B5EF4-FFF2-40B4-BE49-F238E27FC236}">
                  <a16:creationId xmlns:a16="http://schemas.microsoft.com/office/drawing/2014/main" id="{C592E026-7A32-DE3E-A2F8-251877B41A11}"/>
                </a:ext>
              </a:extLst>
            </p:cNvPr>
            <p:cNvSpPr/>
            <p:nvPr/>
          </p:nvSpPr>
          <p:spPr>
            <a:xfrm>
              <a:off x="95821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6" name="Star: 5 Points 45">
              <a:extLst>
                <a:ext uri="{FF2B5EF4-FFF2-40B4-BE49-F238E27FC236}">
                  <a16:creationId xmlns:a16="http://schemas.microsoft.com/office/drawing/2014/main" id="{3C1B172F-60BD-64CD-478E-3B25C87BC351}"/>
                </a:ext>
              </a:extLst>
            </p:cNvPr>
            <p:cNvSpPr/>
            <p:nvPr/>
          </p:nvSpPr>
          <p:spPr>
            <a:xfrm>
              <a:off x="106679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BCBFE85-228F-2FD5-F673-7DBC4828DEEB}"/>
              </a:ext>
            </a:extLst>
          </p:cNvPr>
          <p:cNvGrpSpPr/>
          <p:nvPr/>
        </p:nvGrpSpPr>
        <p:grpSpPr>
          <a:xfrm>
            <a:off x="6324599" y="5278240"/>
            <a:ext cx="5135400" cy="792000"/>
            <a:chOff x="6324599" y="5392540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8" name="Star: 5 Points 47">
              <a:extLst>
                <a:ext uri="{FF2B5EF4-FFF2-40B4-BE49-F238E27FC236}">
                  <a16:creationId xmlns:a16="http://schemas.microsoft.com/office/drawing/2014/main" id="{791E74F8-FE26-E01F-F39F-95BF2491442F}"/>
                </a:ext>
              </a:extLst>
            </p:cNvPr>
            <p:cNvSpPr/>
            <p:nvPr/>
          </p:nvSpPr>
          <p:spPr>
            <a:xfrm>
              <a:off x="63245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9" name="Star: 5 Points 48">
              <a:extLst>
                <a:ext uri="{FF2B5EF4-FFF2-40B4-BE49-F238E27FC236}">
                  <a16:creationId xmlns:a16="http://schemas.microsoft.com/office/drawing/2014/main" id="{BE31B9ED-9DAF-AF42-5A56-462638915C49}"/>
                </a:ext>
              </a:extLst>
            </p:cNvPr>
            <p:cNvSpPr/>
            <p:nvPr/>
          </p:nvSpPr>
          <p:spPr>
            <a:xfrm>
              <a:off x="74104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0" name="Star: 5 Points 49">
              <a:extLst>
                <a:ext uri="{FF2B5EF4-FFF2-40B4-BE49-F238E27FC236}">
                  <a16:creationId xmlns:a16="http://schemas.microsoft.com/office/drawing/2014/main" id="{B1019455-A25D-2244-1470-D3189DFD2C5D}"/>
                </a:ext>
              </a:extLst>
            </p:cNvPr>
            <p:cNvSpPr/>
            <p:nvPr/>
          </p:nvSpPr>
          <p:spPr>
            <a:xfrm>
              <a:off x="84962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1" name="Star: 5 Points 50">
              <a:extLst>
                <a:ext uri="{FF2B5EF4-FFF2-40B4-BE49-F238E27FC236}">
                  <a16:creationId xmlns:a16="http://schemas.microsoft.com/office/drawing/2014/main" id="{925F2DCC-25CA-A9CB-5155-EF025692CC90}"/>
                </a:ext>
              </a:extLst>
            </p:cNvPr>
            <p:cNvSpPr/>
            <p:nvPr/>
          </p:nvSpPr>
          <p:spPr>
            <a:xfrm>
              <a:off x="95821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2" name="Star: 5 Points 51">
              <a:extLst>
                <a:ext uri="{FF2B5EF4-FFF2-40B4-BE49-F238E27FC236}">
                  <a16:creationId xmlns:a16="http://schemas.microsoft.com/office/drawing/2014/main" id="{D32F3727-A6CB-1F02-79E8-527142FF2CDE}"/>
                </a:ext>
              </a:extLst>
            </p:cNvPr>
            <p:cNvSpPr/>
            <p:nvPr/>
          </p:nvSpPr>
          <p:spPr>
            <a:xfrm>
              <a:off x="106679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262858213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A79473-2E02-D691-984D-E62FD887B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1: </a:t>
            </a:r>
            <a:r>
              <a:rPr lang="en-GB" dirty="0" err="1"/>
              <a:t>Quadratzahlen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A4749D-6D20-F569-6F6F-5EF7857F43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"/>
          <a:stretch/>
        </p:blipFill>
        <p:spPr>
          <a:xfrm>
            <a:off x="428625" y="2036616"/>
            <a:ext cx="11297970" cy="403985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133349" y="4391025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A79473-2E02-D691-984D-E62FD887B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2: </a:t>
            </a:r>
            <a:r>
              <a:rPr lang="en-GB" dirty="0" err="1"/>
              <a:t>Potenzen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424DDD-E689-4D7D-89A0-8892E8E1BC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"/>
          <a:stretch/>
        </p:blipFill>
        <p:spPr>
          <a:xfrm>
            <a:off x="2362200" y="1524396"/>
            <a:ext cx="7582211" cy="51147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61874D-0D83-4860-275B-6777F631EA60}"/>
              </a:ext>
            </a:extLst>
          </p:cNvPr>
          <p:cNvSpPr/>
          <p:nvPr/>
        </p:nvSpPr>
        <p:spPr>
          <a:xfrm>
            <a:off x="683643" y="3238500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306242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13FB05-7E23-872E-5F82-6743E0E6A692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38" y="2028679"/>
            <a:ext cx="11564188" cy="425313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3: </a:t>
            </a:r>
            <a:r>
              <a:rPr lang="en-GB" dirty="0" err="1"/>
              <a:t>Produkte</a:t>
            </a: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2B0168-F754-9993-FCFB-10F07FB1D7F8}"/>
              </a:ext>
            </a:extLst>
          </p:cNvPr>
          <p:cNvSpPr/>
          <p:nvPr/>
        </p:nvSpPr>
        <p:spPr>
          <a:xfrm>
            <a:off x="246571" y="4514850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657474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A79473-2E02-D691-984D-E62FD887B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8243887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4: </a:t>
            </a:r>
            <a:r>
              <a:rPr lang="en-GB" dirty="0" err="1"/>
              <a:t>Flächeninhalte</a:t>
            </a:r>
            <a:r>
              <a:rPr lang="en-GB" dirty="0"/>
              <a:t> von </a:t>
            </a:r>
            <a:r>
              <a:rPr lang="en-GB" dirty="0" err="1"/>
              <a:t>Quadraten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8D0A10-9516-B7D9-646F-265698FC4B65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11" y="1448626"/>
            <a:ext cx="9706814" cy="50418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C98435F-BE74-E7B1-3B11-1501615D065C}"/>
              </a:ext>
            </a:extLst>
          </p:cNvPr>
          <p:cNvSpPr/>
          <p:nvPr/>
        </p:nvSpPr>
        <p:spPr>
          <a:xfrm>
            <a:off x="683643" y="3238500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B5B57C0-1A65-6B1B-31AC-BD66E63AB449}"/>
              </a:ext>
            </a:extLst>
          </p:cNvPr>
          <p:cNvGrpSpPr/>
          <p:nvPr/>
        </p:nvGrpSpPr>
        <p:grpSpPr>
          <a:xfrm>
            <a:off x="8013511" y="3830472"/>
            <a:ext cx="2904697" cy="1824250"/>
            <a:chOff x="8013511" y="3830472"/>
            <a:chExt cx="2904697" cy="18242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A9F036F-D3E2-82D1-BCE5-7ABC321C3ABF}"/>
                </a:ext>
              </a:extLst>
            </p:cNvPr>
            <p:cNvSpPr/>
            <p:nvPr/>
          </p:nvSpPr>
          <p:spPr>
            <a:xfrm>
              <a:off x="9089409" y="3830472"/>
              <a:ext cx="1828799" cy="182425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AB2E23B-8D94-896F-C59C-ECCA29B4B55E}"/>
                </a:ext>
              </a:extLst>
            </p:cNvPr>
            <p:cNvSpPr/>
            <p:nvPr/>
          </p:nvSpPr>
          <p:spPr>
            <a:xfrm>
              <a:off x="8018060" y="4601571"/>
              <a:ext cx="1044054" cy="105315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2C2F4DD-AA74-A7BF-EE38-C56F09953973}"/>
                </a:ext>
              </a:extLst>
            </p:cNvPr>
            <p:cNvSpPr/>
            <p:nvPr/>
          </p:nvSpPr>
          <p:spPr>
            <a:xfrm>
              <a:off x="8302388" y="3830473"/>
              <a:ext cx="759726" cy="73697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C0A02E-ADB6-07BB-89B8-9D4E4E137220}"/>
                </a:ext>
              </a:extLst>
            </p:cNvPr>
            <p:cNvSpPr/>
            <p:nvPr/>
          </p:nvSpPr>
          <p:spPr>
            <a:xfrm>
              <a:off x="8013511" y="4324222"/>
              <a:ext cx="261582" cy="24322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93125160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A79473-2E02-D691-984D-E62FD887B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5: </a:t>
            </a:r>
            <a:r>
              <a:rPr lang="en-GB" dirty="0" err="1"/>
              <a:t>Sonstiges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96A366-2CD3-7A8F-551D-0C61C3BA0E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474"/>
          <a:stretch/>
        </p:blipFill>
        <p:spPr>
          <a:xfrm>
            <a:off x="218237" y="2036616"/>
            <a:ext cx="5982538" cy="35489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9F34F9-39F9-855D-BA51-7715D135AC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47"/>
          <a:stretch/>
        </p:blipFill>
        <p:spPr>
          <a:xfrm>
            <a:off x="6096000" y="2009109"/>
            <a:ext cx="5982538" cy="236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091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2023-09-13T14:18:55Z</dcterms:modified>
</cp:coreProperties>
</file>