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2" r:id="rId4"/>
    <p:sldId id="271" r:id="rId5"/>
    <p:sldId id="273" r:id="rId6"/>
    <p:sldId id="274" r:id="rId7"/>
    <p:sldId id="270" r:id="rId8"/>
    <p:sldId id="261" r:id="rId9"/>
    <p:sldId id="275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91EBCF-7FE9-47FF-A93A-467710689E02}" v="1" dt="2023-09-13T14:11:39.1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-2838" y="-8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2E91EBCF-7FE9-47FF-A93A-467710689E02}"/>
    <pc:docChg chg="custSel modSld">
      <pc:chgData name="Abels, Patrick" userId="ba666de4-0d21-43a6-8e66-51a18aae1b4a" providerId="ADAL" clId="{2E91EBCF-7FE9-47FF-A93A-467710689E02}" dt="2023-09-13T14:11:39.116" v="22"/>
      <pc:docMkLst>
        <pc:docMk/>
      </pc:docMkLst>
      <pc:sldChg chg="addSp delSp modSp mod">
        <pc:chgData name="Abels, Patrick" userId="ba666de4-0d21-43a6-8e66-51a18aae1b4a" providerId="ADAL" clId="{2E91EBCF-7FE9-47FF-A93A-467710689E02}" dt="2023-09-13T14:11:39.116" v="22"/>
        <pc:sldMkLst>
          <pc:docMk/>
          <pc:sldMk cId="957047523" sldId="275"/>
        </pc:sldMkLst>
        <pc:picChg chg="add mod modCrop">
          <ac:chgData name="Abels, Patrick" userId="ba666de4-0d21-43a6-8e66-51a18aae1b4a" providerId="ADAL" clId="{2E91EBCF-7FE9-47FF-A93A-467710689E02}" dt="2023-09-13T14:11:39.116" v="22"/>
          <ac:picMkLst>
            <pc:docMk/>
            <pc:sldMk cId="957047523" sldId="275"/>
            <ac:picMk id="5" creationId="{259767A0-1A8F-456D-9134-63B821FAC522}"/>
          </ac:picMkLst>
        </pc:picChg>
        <pc:inkChg chg="del">
          <ac:chgData name="Abels, Patrick" userId="ba666de4-0d21-43a6-8e66-51a18aae1b4a" providerId="ADAL" clId="{2E91EBCF-7FE9-47FF-A93A-467710689E02}" dt="2023-09-13T14:09:53.989" v="0" actId="478"/>
          <ac:inkMkLst>
            <pc:docMk/>
            <pc:sldMk cId="957047523" sldId="275"/>
            <ac:inkMk id="7" creationId="{A3413E77-64CB-F5BD-1F75-C5C33477CDB5}"/>
          </ac:inkMkLst>
        </pc:inkChg>
        <pc:inkChg chg="del">
          <ac:chgData name="Abels, Patrick" userId="ba666de4-0d21-43a6-8e66-51a18aae1b4a" providerId="ADAL" clId="{2E91EBCF-7FE9-47FF-A93A-467710689E02}" dt="2023-09-13T14:09:55.342" v="1" actId="478"/>
          <ac:inkMkLst>
            <pc:docMk/>
            <pc:sldMk cId="957047523" sldId="275"/>
            <ac:inkMk id="14" creationId="{308DA211-C15A-3035-B0F4-4FDB724995DA}"/>
          </ac:inkMkLst>
        </pc:inkChg>
        <pc:inkChg chg="del">
          <ac:chgData name="Abels, Patrick" userId="ba666de4-0d21-43a6-8e66-51a18aae1b4a" providerId="ADAL" clId="{2E91EBCF-7FE9-47FF-A93A-467710689E02}" dt="2023-09-13T14:09:56.757" v="2" actId="478"/>
          <ac:inkMkLst>
            <pc:docMk/>
            <pc:sldMk cId="957047523" sldId="275"/>
            <ac:inkMk id="56" creationId="{822EEC99-75B1-FBB7-1F2F-92FC212C944E}"/>
          </ac:inkMkLst>
        </pc:inkChg>
        <pc:inkChg chg="del">
          <ac:chgData name="Abels, Patrick" userId="ba666de4-0d21-43a6-8e66-51a18aae1b4a" providerId="ADAL" clId="{2E91EBCF-7FE9-47FF-A93A-467710689E02}" dt="2023-09-13T14:09:58.027" v="3" actId="478"/>
          <ac:inkMkLst>
            <pc:docMk/>
            <pc:sldMk cId="957047523" sldId="275"/>
            <ac:inkMk id="58" creationId="{8363D262-2B5F-37D1-5BCA-4A3E557819A4}"/>
          </ac:inkMkLst>
        </pc:inkChg>
        <pc:inkChg chg="del">
          <ac:chgData name="Abels, Patrick" userId="ba666de4-0d21-43a6-8e66-51a18aae1b4a" providerId="ADAL" clId="{2E91EBCF-7FE9-47FF-A93A-467710689E02}" dt="2023-09-13T14:09:59.155" v="4" actId="478"/>
          <ac:inkMkLst>
            <pc:docMk/>
            <pc:sldMk cId="957047523" sldId="275"/>
            <ac:inkMk id="59" creationId="{556EBDCD-E1E1-90CB-5EC6-39FF7C031DD3}"/>
          </ac:inkMkLst>
        </pc:inkChg>
      </pc:sldChg>
    </pc:docChg>
  </pc:docChgLst>
  <pc:docChgLst>
    <pc:chgData name="Abels, Patrick" userId="ba666de4-0d21-43a6-8e66-51a18aae1b4a" providerId="ADAL" clId="{EFBE2365-C08E-40A4-A8AE-2F80C3DD86BE}"/>
    <pc:docChg chg="undo custSel addSld delSld modSld sldOrd">
      <pc:chgData name="Abels, Patrick" userId="ba666de4-0d21-43a6-8e66-51a18aae1b4a" providerId="ADAL" clId="{EFBE2365-C08E-40A4-A8AE-2F80C3DD86BE}" dt="2023-08-01T13:24:37.301" v="1717" actId="207"/>
      <pc:docMkLst>
        <pc:docMk/>
      </pc:docMkLst>
      <pc:sldChg chg="delSp modSp mod">
        <pc:chgData name="Abels, Patrick" userId="ba666de4-0d21-43a6-8e66-51a18aae1b4a" providerId="ADAL" clId="{EFBE2365-C08E-40A4-A8AE-2F80C3DD86BE}" dt="2023-08-01T13:24:37.301" v="1717" actId="207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8-01T13:24:37.301" v="1717" actId="207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del mod">
        <pc:chgData name="Abels, Patrick" userId="ba666de4-0d21-43a6-8e66-51a18aae1b4a" providerId="ADAL" clId="{EFBE2365-C08E-40A4-A8AE-2F80C3DD86BE}" dt="2023-08-01T12:52:26.929" v="1010" actId="4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8-01T12:52:02.953" v="1005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EFBE2365-C08E-40A4-A8AE-2F80C3DD86BE}" dt="2023-08-01T13:13:33.462" v="1582" actId="1076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8-01T13:12:59.057" v="1578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add mod">
          <ac:chgData name="Abels, Patrick" userId="ba666de4-0d21-43a6-8e66-51a18aae1b4a" providerId="ADAL" clId="{EFBE2365-C08E-40A4-A8AE-2F80C3DD86BE}" dt="2023-08-01T13:13:33.462" v="1582" actId="1076"/>
          <ac:picMkLst>
            <pc:docMk/>
            <pc:sldMk cId="4223110314" sldId="261"/>
            <ac:picMk id="5" creationId="{ADE8F88B-3D18-D1AF-40A0-23BF4CDE3F14}"/>
          </ac:picMkLst>
        </pc:pic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del mod">
        <pc:chgData name="Abels, Patrick" userId="ba666de4-0d21-43a6-8e66-51a18aae1b4a" providerId="ADAL" clId="{EFBE2365-C08E-40A4-A8AE-2F80C3DD86BE}" dt="2023-08-01T13:15:28.195" v="1584" actId="47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  <pc:sldChg chg="addSp delSp modSp new mod">
        <pc:chgData name="Abels, Patrick" userId="ba666de4-0d21-43a6-8e66-51a18aae1b4a" providerId="ADAL" clId="{EFBE2365-C08E-40A4-A8AE-2F80C3DD86BE}" dt="2023-08-01T13:03:52.791" v="1285" actId="2085"/>
        <pc:sldMkLst>
          <pc:docMk/>
          <pc:sldMk cId="4060978464" sldId="271"/>
        </pc:sldMkLst>
        <pc:spChg chg="mod">
          <ac:chgData name="Abels, Patrick" userId="ba666de4-0d21-43a6-8e66-51a18aae1b4a" providerId="ADAL" clId="{EFBE2365-C08E-40A4-A8AE-2F80C3DD86BE}" dt="2023-08-01T13:03:24.363" v="1279" actId="207"/>
          <ac:spMkLst>
            <pc:docMk/>
            <pc:sldMk cId="4060978464" sldId="271"/>
            <ac:spMk id="2" creationId="{0164ACBB-4557-29BE-5D3C-F771BD00078D}"/>
          </ac:spMkLst>
        </pc:spChg>
        <pc:spChg chg="add mod">
          <ac:chgData name="Abels, Patrick" userId="ba666de4-0d21-43a6-8e66-51a18aae1b4a" providerId="ADAL" clId="{EFBE2365-C08E-40A4-A8AE-2F80C3DD86BE}" dt="2023-08-01T12:59:09.236" v="1195" actId="12788"/>
          <ac:spMkLst>
            <pc:docMk/>
            <pc:sldMk cId="4060978464" sldId="271"/>
            <ac:spMk id="3" creationId="{04CFEB7C-A3FB-66E9-9A3B-363AE0CA21C4}"/>
          </ac:spMkLst>
        </pc:spChg>
        <pc:spChg chg="add del mod">
          <ac:chgData name="Abels, Patrick" userId="ba666de4-0d21-43a6-8e66-51a18aae1b4a" providerId="ADAL" clId="{EFBE2365-C08E-40A4-A8AE-2F80C3DD86BE}" dt="2023-08-01T12:57:09.411" v="1166" actId="478"/>
          <ac:spMkLst>
            <pc:docMk/>
            <pc:sldMk cId="4060978464" sldId="271"/>
            <ac:spMk id="4" creationId="{5C3B61A7-FD47-07BC-FE88-2A3079BE4827}"/>
          </ac:spMkLst>
        </pc:spChg>
        <pc:spChg chg="add mod">
          <ac:chgData name="Abels, Patrick" userId="ba666de4-0d21-43a6-8e66-51a18aae1b4a" providerId="ADAL" clId="{EFBE2365-C08E-40A4-A8AE-2F80C3DD86BE}" dt="2023-08-01T13:00:30.601" v="1224" actId="6549"/>
          <ac:spMkLst>
            <pc:docMk/>
            <pc:sldMk cId="4060978464" sldId="271"/>
            <ac:spMk id="5" creationId="{0E66965D-F1F4-0204-ADC6-72CD02674500}"/>
          </ac:spMkLst>
        </pc:spChg>
        <pc:spChg chg="add mod">
          <ac:chgData name="Abels, Patrick" userId="ba666de4-0d21-43a6-8e66-51a18aae1b4a" providerId="ADAL" clId="{EFBE2365-C08E-40A4-A8AE-2F80C3DD86BE}" dt="2023-08-01T12:59:56.315" v="1210" actId="20577"/>
          <ac:spMkLst>
            <pc:docMk/>
            <pc:sldMk cId="4060978464" sldId="271"/>
            <ac:spMk id="6" creationId="{28650C4B-DC87-8BD7-1502-A85388CCB2A0}"/>
          </ac:spMkLst>
        </pc:spChg>
        <pc:spChg chg="add mod">
          <ac:chgData name="Abels, Patrick" userId="ba666de4-0d21-43a6-8e66-51a18aae1b4a" providerId="ADAL" clId="{EFBE2365-C08E-40A4-A8AE-2F80C3DD86BE}" dt="2023-08-01T12:59:26.222" v="1198" actId="20577"/>
          <ac:spMkLst>
            <pc:docMk/>
            <pc:sldMk cId="4060978464" sldId="271"/>
            <ac:spMk id="7" creationId="{E41FB411-812C-9111-8F2B-6CDA07BD4FC7}"/>
          </ac:spMkLst>
        </pc:spChg>
        <pc:spChg chg="add mod">
          <ac:chgData name="Abels, Patrick" userId="ba666de4-0d21-43a6-8e66-51a18aae1b4a" providerId="ADAL" clId="{EFBE2365-C08E-40A4-A8AE-2F80C3DD86BE}" dt="2023-08-01T12:59:49.944" v="1207" actId="20577"/>
          <ac:spMkLst>
            <pc:docMk/>
            <pc:sldMk cId="4060978464" sldId="271"/>
            <ac:spMk id="8" creationId="{21DD53F9-27CB-81C4-96B4-634BEB17A6CB}"/>
          </ac:spMkLst>
        </pc:spChg>
        <pc:spChg chg="add mod">
          <ac:chgData name="Abels, Patrick" userId="ba666de4-0d21-43a6-8e66-51a18aae1b4a" providerId="ADAL" clId="{EFBE2365-C08E-40A4-A8AE-2F80C3DD86BE}" dt="2023-08-01T12:59:59.043" v="1211" actId="20577"/>
          <ac:spMkLst>
            <pc:docMk/>
            <pc:sldMk cId="4060978464" sldId="271"/>
            <ac:spMk id="9" creationId="{446BC5BE-80C4-76B8-0F0A-7987C4FCACA6}"/>
          </ac:spMkLst>
        </pc:spChg>
        <pc:spChg chg="add mod">
          <ac:chgData name="Abels, Patrick" userId="ba666de4-0d21-43a6-8e66-51a18aae1b4a" providerId="ADAL" clId="{EFBE2365-C08E-40A4-A8AE-2F80C3DD86BE}" dt="2023-08-01T13:00:02.167" v="1214" actId="20577"/>
          <ac:spMkLst>
            <pc:docMk/>
            <pc:sldMk cId="4060978464" sldId="271"/>
            <ac:spMk id="10" creationId="{75554977-66CB-7C5B-89F1-19FFF301083D}"/>
          </ac:spMkLst>
        </pc:spChg>
        <pc:spChg chg="add mod">
          <ac:chgData name="Abels, Patrick" userId="ba666de4-0d21-43a6-8e66-51a18aae1b4a" providerId="ADAL" clId="{EFBE2365-C08E-40A4-A8AE-2F80C3DD86BE}" dt="2023-08-01T12:59:52.834" v="1209" actId="20577"/>
          <ac:spMkLst>
            <pc:docMk/>
            <pc:sldMk cId="4060978464" sldId="271"/>
            <ac:spMk id="11" creationId="{ABD38688-BE82-A7DF-6BCD-880340CFB7EB}"/>
          </ac:spMkLst>
        </pc:spChg>
        <pc:spChg chg="add mod">
          <ac:chgData name="Abels, Patrick" userId="ba666de4-0d21-43a6-8e66-51a18aae1b4a" providerId="ADAL" clId="{EFBE2365-C08E-40A4-A8AE-2F80C3DD86BE}" dt="2023-08-01T12:59:38.275" v="1199" actId="20577"/>
          <ac:spMkLst>
            <pc:docMk/>
            <pc:sldMk cId="4060978464" sldId="271"/>
            <ac:spMk id="12" creationId="{237087A0-F2BE-3163-0922-28B22FCC5B9E}"/>
          </ac:spMkLst>
        </pc:spChg>
        <pc:spChg chg="add mod">
          <ac:chgData name="Abels, Patrick" userId="ba666de4-0d21-43a6-8e66-51a18aae1b4a" providerId="ADAL" clId="{EFBE2365-C08E-40A4-A8AE-2F80C3DD86BE}" dt="2023-08-01T13:01:17" v="1235" actId="20577"/>
          <ac:spMkLst>
            <pc:docMk/>
            <pc:sldMk cId="4060978464" sldId="271"/>
            <ac:spMk id="13" creationId="{19568E9D-083E-393C-DE06-EF20CFCEB7CB}"/>
          </ac:spMkLst>
        </pc:spChg>
        <pc:spChg chg="add mod">
          <ac:chgData name="Abels, Patrick" userId="ba666de4-0d21-43a6-8e66-51a18aae1b4a" providerId="ADAL" clId="{EFBE2365-C08E-40A4-A8AE-2F80C3DD86BE}" dt="2023-08-01T13:01:21.483" v="1238" actId="20577"/>
          <ac:spMkLst>
            <pc:docMk/>
            <pc:sldMk cId="4060978464" sldId="271"/>
            <ac:spMk id="14" creationId="{B8B4583A-1BF3-9F9E-8455-BD73A36EFA70}"/>
          </ac:spMkLst>
        </pc:spChg>
        <pc:spChg chg="add mod">
          <ac:chgData name="Abels, Patrick" userId="ba666de4-0d21-43a6-8e66-51a18aae1b4a" providerId="ADAL" clId="{EFBE2365-C08E-40A4-A8AE-2F80C3DD86BE}" dt="2023-08-01T13:02:06.110" v="1256" actId="20577"/>
          <ac:spMkLst>
            <pc:docMk/>
            <pc:sldMk cId="4060978464" sldId="271"/>
            <ac:spMk id="15" creationId="{06A32842-AFF8-E939-8FE3-EA5B2ABC2CD4}"/>
          </ac:spMkLst>
        </pc:spChg>
        <pc:spChg chg="add mod">
          <ac:chgData name="Abels, Patrick" userId="ba666de4-0d21-43a6-8e66-51a18aae1b4a" providerId="ADAL" clId="{EFBE2365-C08E-40A4-A8AE-2F80C3DD86BE}" dt="2023-08-01T13:01:33.433" v="1242" actId="21"/>
          <ac:spMkLst>
            <pc:docMk/>
            <pc:sldMk cId="4060978464" sldId="271"/>
            <ac:spMk id="16" creationId="{CD6C44A6-9FB8-0244-3F86-DEDB08E3FB10}"/>
          </ac:spMkLst>
        </pc:spChg>
        <pc:spChg chg="add mod">
          <ac:chgData name="Abels, Patrick" userId="ba666de4-0d21-43a6-8e66-51a18aae1b4a" providerId="ADAL" clId="{EFBE2365-C08E-40A4-A8AE-2F80C3DD86BE}" dt="2023-08-01T13:01:26.065" v="1241" actId="20577"/>
          <ac:spMkLst>
            <pc:docMk/>
            <pc:sldMk cId="4060978464" sldId="271"/>
            <ac:spMk id="17" creationId="{53BED8B2-EA6C-5AF3-0535-69FBFCFF1629}"/>
          </ac:spMkLst>
        </pc:spChg>
        <pc:spChg chg="add mod">
          <ac:chgData name="Abels, Patrick" userId="ba666de4-0d21-43a6-8e66-51a18aae1b4a" providerId="ADAL" clId="{EFBE2365-C08E-40A4-A8AE-2F80C3DD86BE}" dt="2023-08-01T13:02:09.286" v="1257" actId="20577"/>
          <ac:spMkLst>
            <pc:docMk/>
            <pc:sldMk cId="4060978464" sldId="271"/>
            <ac:spMk id="18" creationId="{DE319133-FACE-D51C-4546-D8F1FC8FE05D}"/>
          </ac:spMkLst>
        </pc:spChg>
        <pc:spChg chg="add mod">
          <ac:chgData name="Abels, Patrick" userId="ba666de4-0d21-43a6-8e66-51a18aae1b4a" providerId="ADAL" clId="{EFBE2365-C08E-40A4-A8AE-2F80C3DD86BE}" dt="2023-08-01T13:02:14.913" v="1263" actId="20577"/>
          <ac:spMkLst>
            <pc:docMk/>
            <pc:sldMk cId="4060978464" sldId="271"/>
            <ac:spMk id="19" creationId="{E34B9325-3929-EEF8-BD37-92FF5EA5E819}"/>
          </ac:spMkLst>
        </pc:spChg>
        <pc:spChg chg="add mod">
          <ac:chgData name="Abels, Patrick" userId="ba666de4-0d21-43a6-8e66-51a18aae1b4a" providerId="ADAL" clId="{EFBE2365-C08E-40A4-A8AE-2F80C3DD86BE}" dt="2023-08-01T13:01:48.418" v="1247" actId="21"/>
          <ac:spMkLst>
            <pc:docMk/>
            <pc:sldMk cId="4060978464" sldId="271"/>
            <ac:spMk id="20" creationId="{19DC576A-E627-34B9-BFC4-452A4226AC18}"/>
          </ac:spMkLst>
        </pc:spChg>
        <pc:spChg chg="add mod">
          <ac:chgData name="Abels, Patrick" userId="ba666de4-0d21-43a6-8e66-51a18aae1b4a" providerId="ADAL" clId="{EFBE2365-C08E-40A4-A8AE-2F80C3DD86BE}" dt="2023-08-01T13:01:45.080" v="1246" actId="20577"/>
          <ac:spMkLst>
            <pc:docMk/>
            <pc:sldMk cId="4060978464" sldId="271"/>
            <ac:spMk id="21" creationId="{424A80DD-AD3E-7420-2021-B2806C0F8592}"/>
          </ac:spMkLst>
        </pc:spChg>
        <pc:spChg chg="add mod">
          <ac:chgData name="Abels, Patrick" userId="ba666de4-0d21-43a6-8e66-51a18aae1b4a" providerId="ADAL" clId="{EFBE2365-C08E-40A4-A8AE-2F80C3DD86BE}" dt="2023-08-01T13:03:52.791" v="1285" actId="2085"/>
          <ac:spMkLst>
            <pc:docMk/>
            <pc:sldMk cId="4060978464" sldId="271"/>
            <ac:spMk id="22" creationId="{71CB3A23-7D26-5810-2641-2BF809818D14}"/>
          </ac:spMkLst>
        </pc:spChg>
      </pc:sldChg>
      <pc:sldChg chg="modSp new mod">
        <pc:chgData name="Abels, Patrick" userId="ba666de4-0d21-43a6-8e66-51a18aae1b4a" providerId="ADAL" clId="{EFBE2365-C08E-40A4-A8AE-2F80C3DD86BE}" dt="2023-08-01T12:52:25.540" v="1009" actId="20577"/>
        <pc:sldMkLst>
          <pc:docMk/>
          <pc:sldMk cId="3834464940" sldId="272"/>
        </pc:sldMkLst>
        <pc:spChg chg="mod">
          <ac:chgData name="Abels, Patrick" userId="ba666de4-0d21-43a6-8e66-51a18aae1b4a" providerId="ADAL" clId="{EFBE2365-C08E-40A4-A8AE-2F80C3DD86BE}" dt="2023-08-01T12:52:25.540" v="1009" actId="20577"/>
          <ac:spMkLst>
            <pc:docMk/>
            <pc:sldMk cId="3834464940" sldId="272"/>
            <ac:spMk id="2" creationId="{9D256192-6B79-BCA0-E048-E4B604FA5AF8}"/>
          </ac:spMkLst>
        </pc:spChg>
      </pc:sldChg>
      <pc:sldChg chg="addSp delSp modSp add mod">
        <pc:chgData name="Abels, Patrick" userId="ba666de4-0d21-43a6-8e66-51a18aae1b4a" providerId="ADAL" clId="{EFBE2365-C08E-40A4-A8AE-2F80C3DD86BE}" dt="2023-08-01T13:04:33.138" v="1431" actId="1038"/>
        <pc:sldMkLst>
          <pc:docMk/>
          <pc:sldMk cId="3551190170" sldId="273"/>
        </pc:sldMkLst>
        <pc:spChg chg="mod">
          <ac:chgData name="Abels, Patrick" userId="ba666de4-0d21-43a6-8e66-51a18aae1b4a" providerId="ADAL" clId="{EFBE2365-C08E-40A4-A8AE-2F80C3DD86BE}" dt="2023-08-01T13:03:16.884" v="1277" actId="207"/>
          <ac:spMkLst>
            <pc:docMk/>
            <pc:sldMk cId="3551190170" sldId="273"/>
            <ac:spMk id="2" creationId="{0164ACBB-4557-29BE-5D3C-F771BD00078D}"/>
          </ac:spMkLst>
        </pc:spChg>
        <pc:spChg chg="del">
          <ac:chgData name="Abels, Patrick" userId="ba666de4-0d21-43a6-8e66-51a18aae1b4a" providerId="ADAL" clId="{EFBE2365-C08E-40A4-A8AE-2F80C3DD86BE}" dt="2023-08-01T13:04:16.473" v="1287" actId="21"/>
          <ac:spMkLst>
            <pc:docMk/>
            <pc:sldMk cId="3551190170" sldId="273"/>
            <ac:spMk id="3" creationId="{04CFEB7C-A3FB-66E9-9A3B-363AE0CA21C4}"/>
          </ac:spMkLst>
        </pc:spChg>
        <pc:spChg chg="add mod">
          <ac:chgData name="Abels, Patrick" userId="ba666de4-0d21-43a6-8e66-51a18aae1b4a" providerId="ADAL" clId="{EFBE2365-C08E-40A4-A8AE-2F80C3DD86BE}" dt="2023-08-01T13:03:56.439" v="1286"/>
          <ac:spMkLst>
            <pc:docMk/>
            <pc:sldMk cId="3551190170" sldId="273"/>
            <ac:spMk id="4" creationId="{B39DC2FF-A0D2-5818-C8F6-2CD7AE84EDD5}"/>
          </ac:spMkLst>
        </pc:spChg>
        <pc:spChg chg="del">
          <ac:chgData name="Abels, Patrick" userId="ba666de4-0d21-43a6-8e66-51a18aae1b4a" providerId="ADAL" clId="{EFBE2365-C08E-40A4-A8AE-2F80C3DD86BE}" dt="2023-08-01T13:04:16.473" v="1287" actId="21"/>
          <ac:spMkLst>
            <pc:docMk/>
            <pc:sldMk cId="3551190170" sldId="273"/>
            <ac:spMk id="5" creationId="{0E66965D-F1F4-0204-ADC6-72CD02674500}"/>
          </ac:spMkLst>
        </pc:spChg>
        <pc:spChg chg="del">
          <ac:chgData name="Abels, Patrick" userId="ba666de4-0d21-43a6-8e66-51a18aae1b4a" providerId="ADAL" clId="{EFBE2365-C08E-40A4-A8AE-2F80C3DD86BE}" dt="2023-08-01T13:04:16.473" v="1287" actId="21"/>
          <ac:spMkLst>
            <pc:docMk/>
            <pc:sldMk cId="3551190170" sldId="273"/>
            <ac:spMk id="6" creationId="{28650C4B-DC87-8BD7-1502-A85388CCB2A0}"/>
          </ac:spMkLst>
        </pc:spChg>
        <pc:spChg chg="del">
          <ac:chgData name="Abels, Patrick" userId="ba666de4-0d21-43a6-8e66-51a18aae1b4a" providerId="ADAL" clId="{EFBE2365-C08E-40A4-A8AE-2F80C3DD86BE}" dt="2023-08-01T13:04:16.473" v="1287" actId="21"/>
          <ac:spMkLst>
            <pc:docMk/>
            <pc:sldMk cId="3551190170" sldId="273"/>
            <ac:spMk id="7" creationId="{E41FB411-812C-9111-8F2B-6CDA07BD4FC7}"/>
          </ac:spMkLst>
        </pc:spChg>
        <pc:spChg chg="del">
          <ac:chgData name="Abels, Patrick" userId="ba666de4-0d21-43a6-8e66-51a18aae1b4a" providerId="ADAL" clId="{EFBE2365-C08E-40A4-A8AE-2F80C3DD86BE}" dt="2023-08-01T13:04:16.473" v="1287" actId="21"/>
          <ac:spMkLst>
            <pc:docMk/>
            <pc:sldMk cId="3551190170" sldId="273"/>
            <ac:spMk id="8" creationId="{21DD53F9-27CB-81C4-96B4-634BEB17A6CB}"/>
          </ac:spMkLst>
        </pc:spChg>
        <pc:spChg chg="del">
          <ac:chgData name="Abels, Patrick" userId="ba666de4-0d21-43a6-8e66-51a18aae1b4a" providerId="ADAL" clId="{EFBE2365-C08E-40A4-A8AE-2F80C3DD86BE}" dt="2023-08-01T13:04:16.473" v="1287" actId="21"/>
          <ac:spMkLst>
            <pc:docMk/>
            <pc:sldMk cId="3551190170" sldId="273"/>
            <ac:spMk id="9" creationId="{446BC5BE-80C4-76B8-0F0A-7987C4FCACA6}"/>
          </ac:spMkLst>
        </pc:spChg>
        <pc:spChg chg="del">
          <ac:chgData name="Abels, Patrick" userId="ba666de4-0d21-43a6-8e66-51a18aae1b4a" providerId="ADAL" clId="{EFBE2365-C08E-40A4-A8AE-2F80C3DD86BE}" dt="2023-08-01T13:04:16.473" v="1287" actId="21"/>
          <ac:spMkLst>
            <pc:docMk/>
            <pc:sldMk cId="3551190170" sldId="273"/>
            <ac:spMk id="10" creationId="{75554977-66CB-7C5B-89F1-19FFF301083D}"/>
          </ac:spMkLst>
        </pc:spChg>
        <pc:spChg chg="del">
          <ac:chgData name="Abels, Patrick" userId="ba666de4-0d21-43a6-8e66-51a18aae1b4a" providerId="ADAL" clId="{EFBE2365-C08E-40A4-A8AE-2F80C3DD86BE}" dt="2023-08-01T13:04:16.473" v="1287" actId="21"/>
          <ac:spMkLst>
            <pc:docMk/>
            <pc:sldMk cId="3551190170" sldId="273"/>
            <ac:spMk id="11" creationId="{ABD38688-BE82-A7DF-6BCD-880340CFB7EB}"/>
          </ac:spMkLst>
        </pc:spChg>
        <pc:spChg chg="del">
          <ac:chgData name="Abels, Patrick" userId="ba666de4-0d21-43a6-8e66-51a18aae1b4a" providerId="ADAL" clId="{EFBE2365-C08E-40A4-A8AE-2F80C3DD86BE}" dt="2023-08-01T13:04:16.473" v="1287" actId="21"/>
          <ac:spMkLst>
            <pc:docMk/>
            <pc:sldMk cId="3551190170" sldId="273"/>
            <ac:spMk id="12" creationId="{237087A0-F2BE-3163-0922-28B22FCC5B9E}"/>
          </ac:spMkLst>
        </pc:spChg>
        <pc:spChg chg="mod">
          <ac:chgData name="Abels, Patrick" userId="ba666de4-0d21-43a6-8e66-51a18aae1b4a" providerId="ADAL" clId="{EFBE2365-C08E-40A4-A8AE-2F80C3DD86BE}" dt="2023-08-01T13:04:33.138" v="1431" actId="1038"/>
          <ac:spMkLst>
            <pc:docMk/>
            <pc:sldMk cId="3551190170" sldId="273"/>
            <ac:spMk id="13" creationId="{19568E9D-083E-393C-DE06-EF20CFCEB7CB}"/>
          </ac:spMkLst>
        </pc:spChg>
        <pc:spChg chg="mod">
          <ac:chgData name="Abels, Patrick" userId="ba666de4-0d21-43a6-8e66-51a18aae1b4a" providerId="ADAL" clId="{EFBE2365-C08E-40A4-A8AE-2F80C3DD86BE}" dt="2023-08-01T13:04:33.138" v="1431" actId="1038"/>
          <ac:spMkLst>
            <pc:docMk/>
            <pc:sldMk cId="3551190170" sldId="273"/>
            <ac:spMk id="14" creationId="{B8B4583A-1BF3-9F9E-8455-BD73A36EFA70}"/>
          </ac:spMkLst>
        </pc:spChg>
        <pc:spChg chg="mod">
          <ac:chgData name="Abels, Patrick" userId="ba666de4-0d21-43a6-8e66-51a18aae1b4a" providerId="ADAL" clId="{EFBE2365-C08E-40A4-A8AE-2F80C3DD86BE}" dt="2023-08-01T13:04:33.138" v="1431" actId="1038"/>
          <ac:spMkLst>
            <pc:docMk/>
            <pc:sldMk cId="3551190170" sldId="273"/>
            <ac:spMk id="15" creationId="{06A32842-AFF8-E939-8FE3-EA5B2ABC2CD4}"/>
          </ac:spMkLst>
        </pc:spChg>
        <pc:spChg chg="mod">
          <ac:chgData name="Abels, Patrick" userId="ba666de4-0d21-43a6-8e66-51a18aae1b4a" providerId="ADAL" clId="{EFBE2365-C08E-40A4-A8AE-2F80C3DD86BE}" dt="2023-08-01T13:04:33.138" v="1431" actId="1038"/>
          <ac:spMkLst>
            <pc:docMk/>
            <pc:sldMk cId="3551190170" sldId="273"/>
            <ac:spMk id="16" creationId="{CD6C44A6-9FB8-0244-3F86-DEDB08E3FB10}"/>
          </ac:spMkLst>
        </pc:spChg>
        <pc:spChg chg="mod">
          <ac:chgData name="Abels, Patrick" userId="ba666de4-0d21-43a6-8e66-51a18aae1b4a" providerId="ADAL" clId="{EFBE2365-C08E-40A4-A8AE-2F80C3DD86BE}" dt="2023-08-01T13:04:33.138" v="1431" actId="1038"/>
          <ac:spMkLst>
            <pc:docMk/>
            <pc:sldMk cId="3551190170" sldId="273"/>
            <ac:spMk id="17" creationId="{53BED8B2-EA6C-5AF3-0535-69FBFCFF1629}"/>
          </ac:spMkLst>
        </pc:spChg>
        <pc:spChg chg="mod">
          <ac:chgData name="Abels, Patrick" userId="ba666de4-0d21-43a6-8e66-51a18aae1b4a" providerId="ADAL" clId="{EFBE2365-C08E-40A4-A8AE-2F80C3DD86BE}" dt="2023-08-01T13:04:33.138" v="1431" actId="1038"/>
          <ac:spMkLst>
            <pc:docMk/>
            <pc:sldMk cId="3551190170" sldId="273"/>
            <ac:spMk id="18" creationId="{DE319133-FACE-D51C-4546-D8F1FC8FE05D}"/>
          </ac:spMkLst>
        </pc:spChg>
        <pc:spChg chg="mod">
          <ac:chgData name="Abels, Patrick" userId="ba666de4-0d21-43a6-8e66-51a18aae1b4a" providerId="ADAL" clId="{EFBE2365-C08E-40A4-A8AE-2F80C3DD86BE}" dt="2023-08-01T13:04:33.138" v="1431" actId="1038"/>
          <ac:spMkLst>
            <pc:docMk/>
            <pc:sldMk cId="3551190170" sldId="273"/>
            <ac:spMk id="19" creationId="{E34B9325-3929-EEF8-BD37-92FF5EA5E819}"/>
          </ac:spMkLst>
        </pc:spChg>
        <pc:spChg chg="mod">
          <ac:chgData name="Abels, Patrick" userId="ba666de4-0d21-43a6-8e66-51a18aae1b4a" providerId="ADAL" clId="{EFBE2365-C08E-40A4-A8AE-2F80C3DD86BE}" dt="2023-08-01T13:04:33.138" v="1431" actId="1038"/>
          <ac:spMkLst>
            <pc:docMk/>
            <pc:sldMk cId="3551190170" sldId="273"/>
            <ac:spMk id="20" creationId="{19DC576A-E627-34B9-BFC4-452A4226AC18}"/>
          </ac:spMkLst>
        </pc:spChg>
        <pc:spChg chg="mod">
          <ac:chgData name="Abels, Patrick" userId="ba666de4-0d21-43a6-8e66-51a18aae1b4a" providerId="ADAL" clId="{EFBE2365-C08E-40A4-A8AE-2F80C3DD86BE}" dt="2023-08-01T13:04:33.138" v="1431" actId="1038"/>
          <ac:spMkLst>
            <pc:docMk/>
            <pc:sldMk cId="3551190170" sldId="273"/>
            <ac:spMk id="21" creationId="{424A80DD-AD3E-7420-2021-B2806C0F8592}"/>
          </ac:spMkLst>
        </pc:spChg>
        <pc:spChg chg="add mod">
          <ac:chgData name="Abels, Patrick" userId="ba666de4-0d21-43a6-8e66-51a18aae1b4a" providerId="ADAL" clId="{EFBE2365-C08E-40A4-A8AE-2F80C3DD86BE}" dt="2023-08-01T13:04:29.748" v="1427" actId="1038"/>
          <ac:spMkLst>
            <pc:docMk/>
            <pc:sldMk cId="3551190170" sldId="273"/>
            <ac:spMk id="22" creationId="{9454D561-4281-90DF-981F-E7F4DB8C6B40}"/>
          </ac:spMkLst>
        </pc:spChg>
        <pc:spChg chg="add mod">
          <ac:chgData name="Abels, Patrick" userId="ba666de4-0d21-43a6-8e66-51a18aae1b4a" providerId="ADAL" clId="{EFBE2365-C08E-40A4-A8AE-2F80C3DD86BE}" dt="2023-08-01T13:04:29.748" v="1427" actId="1038"/>
          <ac:spMkLst>
            <pc:docMk/>
            <pc:sldMk cId="3551190170" sldId="273"/>
            <ac:spMk id="23" creationId="{ED767D7D-25EA-CAFD-7081-969559C4931F}"/>
          </ac:spMkLst>
        </pc:spChg>
        <pc:spChg chg="add mod">
          <ac:chgData name="Abels, Patrick" userId="ba666de4-0d21-43a6-8e66-51a18aae1b4a" providerId="ADAL" clId="{EFBE2365-C08E-40A4-A8AE-2F80C3DD86BE}" dt="2023-08-01T13:04:29.748" v="1427" actId="1038"/>
          <ac:spMkLst>
            <pc:docMk/>
            <pc:sldMk cId="3551190170" sldId="273"/>
            <ac:spMk id="24" creationId="{9D9279C8-7561-E262-3692-2F3DC9F2EFBE}"/>
          </ac:spMkLst>
        </pc:spChg>
        <pc:spChg chg="add mod">
          <ac:chgData name="Abels, Patrick" userId="ba666de4-0d21-43a6-8e66-51a18aae1b4a" providerId="ADAL" clId="{EFBE2365-C08E-40A4-A8AE-2F80C3DD86BE}" dt="2023-08-01T13:04:29.748" v="1427" actId="1038"/>
          <ac:spMkLst>
            <pc:docMk/>
            <pc:sldMk cId="3551190170" sldId="273"/>
            <ac:spMk id="25" creationId="{CD7657AD-1661-2BF1-F198-80E4E1303852}"/>
          </ac:spMkLst>
        </pc:spChg>
        <pc:spChg chg="add mod">
          <ac:chgData name="Abels, Patrick" userId="ba666de4-0d21-43a6-8e66-51a18aae1b4a" providerId="ADAL" clId="{EFBE2365-C08E-40A4-A8AE-2F80C3DD86BE}" dt="2023-08-01T13:04:29.748" v="1427" actId="1038"/>
          <ac:spMkLst>
            <pc:docMk/>
            <pc:sldMk cId="3551190170" sldId="273"/>
            <ac:spMk id="26" creationId="{46F5B21C-CB34-8AA4-6242-67DFE9AE1248}"/>
          </ac:spMkLst>
        </pc:spChg>
        <pc:spChg chg="add mod">
          <ac:chgData name="Abels, Patrick" userId="ba666de4-0d21-43a6-8e66-51a18aae1b4a" providerId="ADAL" clId="{EFBE2365-C08E-40A4-A8AE-2F80C3DD86BE}" dt="2023-08-01T13:04:29.748" v="1427" actId="1038"/>
          <ac:spMkLst>
            <pc:docMk/>
            <pc:sldMk cId="3551190170" sldId="273"/>
            <ac:spMk id="27" creationId="{F5DC7B43-C5A1-EC7D-F978-4419846BDB3F}"/>
          </ac:spMkLst>
        </pc:spChg>
        <pc:spChg chg="add mod">
          <ac:chgData name="Abels, Patrick" userId="ba666de4-0d21-43a6-8e66-51a18aae1b4a" providerId="ADAL" clId="{EFBE2365-C08E-40A4-A8AE-2F80C3DD86BE}" dt="2023-08-01T13:04:29.748" v="1427" actId="1038"/>
          <ac:spMkLst>
            <pc:docMk/>
            <pc:sldMk cId="3551190170" sldId="273"/>
            <ac:spMk id="28" creationId="{500B4D70-6918-3577-113E-144C8EA1AE49}"/>
          </ac:spMkLst>
        </pc:spChg>
        <pc:spChg chg="add mod">
          <ac:chgData name="Abels, Patrick" userId="ba666de4-0d21-43a6-8e66-51a18aae1b4a" providerId="ADAL" clId="{EFBE2365-C08E-40A4-A8AE-2F80C3DD86BE}" dt="2023-08-01T13:04:29.748" v="1427" actId="1038"/>
          <ac:spMkLst>
            <pc:docMk/>
            <pc:sldMk cId="3551190170" sldId="273"/>
            <ac:spMk id="29" creationId="{12E4D5CF-39A1-0345-1E3C-D005A4CABABA}"/>
          </ac:spMkLst>
        </pc:spChg>
        <pc:spChg chg="add mod">
          <ac:chgData name="Abels, Patrick" userId="ba666de4-0d21-43a6-8e66-51a18aae1b4a" providerId="ADAL" clId="{EFBE2365-C08E-40A4-A8AE-2F80C3DD86BE}" dt="2023-08-01T13:04:29.748" v="1427" actId="1038"/>
          <ac:spMkLst>
            <pc:docMk/>
            <pc:sldMk cId="3551190170" sldId="273"/>
            <ac:spMk id="30" creationId="{95704A03-556F-ADFD-DEC4-191F80F90418}"/>
          </ac:spMkLst>
        </pc:spChg>
      </pc:sldChg>
      <pc:sldChg chg="addSp modSp new mod ord">
        <pc:chgData name="Abels, Patrick" userId="ba666de4-0d21-43a6-8e66-51a18aae1b4a" providerId="ADAL" clId="{EFBE2365-C08E-40A4-A8AE-2F80C3DD86BE}" dt="2023-08-01T13:12:27.200" v="1573"/>
        <pc:sldMkLst>
          <pc:docMk/>
          <pc:sldMk cId="3179087750" sldId="274"/>
        </pc:sldMkLst>
        <pc:spChg chg="mod">
          <ac:chgData name="Abels, Patrick" userId="ba666de4-0d21-43a6-8e66-51a18aae1b4a" providerId="ADAL" clId="{EFBE2365-C08E-40A4-A8AE-2F80C3DD86BE}" dt="2023-08-01T13:10:43.085" v="1567" actId="20577"/>
          <ac:spMkLst>
            <pc:docMk/>
            <pc:sldMk cId="3179087750" sldId="274"/>
            <ac:spMk id="2" creationId="{4DE3BB8E-1775-5A0F-B66E-9DC965E7202F}"/>
          </ac:spMkLst>
        </pc:spChg>
        <pc:spChg chg="mod">
          <ac:chgData name="Abels, Patrick" userId="ba666de4-0d21-43a6-8e66-51a18aae1b4a" providerId="ADAL" clId="{EFBE2365-C08E-40A4-A8AE-2F80C3DD86BE}" dt="2023-08-01T13:10:40.206" v="1566" actId="20577"/>
          <ac:spMkLst>
            <pc:docMk/>
            <pc:sldMk cId="3179087750" sldId="274"/>
            <ac:spMk id="3" creationId="{BDCDFECD-BD6B-9BC2-3D12-3E9B3CF6CB3A}"/>
          </ac:spMkLst>
        </pc:spChg>
        <pc:picChg chg="add mod">
          <ac:chgData name="Abels, Patrick" userId="ba666de4-0d21-43a6-8e66-51a18aae1b4a" providerId="ADAL" clId="{EFBE2365-C08E-40A4-A8AE-2F80C3DD86BE}" dt="2023-08-01T13:10:49.869" v="1569" actId="1076"/>
          <ac:picMkLst>
            <pc:docMk/>
            <pc:sldMk cId="3179087750" sldId="274"/>
            <ac:picMk id="5" creationId="{2B6A9DE3-7007-B9C4-2A19-D2227FC90B53}"/>
          </ac:picMkLst>
        </pc:picChg>
      </pc:sldChg>
      <pc:sldChg chg="addSp modSp new mod">
        <pc:chgData name="Abels, Patrick" userId="ba666de4-0d21-43a6-8e66-51a18aae1b4a" providerId="ADAL" clId="{EFBE2365-C08E-40A4-A8AE-2F80C3DD86BE}" dt="2023-08-01T13:21:14.957" v="1677" actId="1035"/>
        <pc:sldMkLst>
          <pc:docMk/>
          <pc:sldMk cId="957047523" sldId="275"/>
        </pc:sldMkLst>
        <pc:spChg chg="mod">
          <ac:chgData name="Abels, Patrick" userId="ba666de4-0d21-43a6-8e66-51a18aae1b4a" providerId="ADAL" clId="{EFBE2365-C08E-40A4-A8AE-2F80C3DD86BE}" dt="2023-08-01T13:20:17.812" v="1633" actId="20577"/>
          <ac:spMkLst>
            <pc:docMk/>
            <pc:sldMk cId="957047523" sldId="275"/>
            <ac:spMk id="2" creationId="{03505DA9-0593-4965-6B84-29FEEE1837D8}"/>
          </ac:spMkLst>
        </pc:spChg>
        <pc:picChg chg="add mod">
          <ac:chgData name="Abels, Patrick" userId="ba666de4-0d21-43a6-8e66-51a18aae1b4a" providerId="ADAL" clId="{EFBE2365-C08E-40A4-A8AE-2F80C3DD86BE}" dt="2023-08-01T13:21:14.957" v="1677" actId="1035"/>
          <ac:picMkLst>
            <pc:docMk/>
            <pc:sldMk cId="957047523" sldId="275"/>
            <ac:picMk id="4" creationId="{DE2CBE1F-0ADA-FA31-D3FC-ECB602C7BD05}"/>
          </ac:picMkLst>
        </pc:picChg>
        <pc:picChg chg="add mod">
          <ac:chgData name="Abels, Patrick" userId="ba666de4-0d21-43a6-8e66-51a18aae1b4a" providerId="ADAL" clId="{EFBE2365-C08E-40A4-A8AE-2F80C3DD86BE}" dt="2023-08-01T13:21:14.957" v="1677" actId="1035"/>
          <ac:picMkLst>
            <pc:docMk/>
            <pc:sldMk cId="957047523" sldId="275"/>
            <ac:picMk id="6" creationId="{C4F7FB58-C4AA-C136-176B-6FADA5E6C1BC}"/>
          </ac:picMkLst>
        </pc:picChg>
        <pc:picChg chg="add mod">
          <ac:chgData name="Abels, Patrick" userId="ba666de4-0d21-43a6-8e66-51a18aae1b4a" providerId="ADAL" clId="{EFBE2365-C08E-40A4-A8AE-2F80C3DD86BE}" dt="2023-08-01T13:21:14.957" v="1677" actId="1035"/>
          <ac:picMkLst>
            <pc:docMk/>
            <pc:sldMk cId="957047523" sldId="275"/>
            <ac:picMk id="8" creationId="{3D43A857-0CD4-D11F-2965-F44E5A7A61F9}"/>
          </ac:picMkLst>
        </pc:picChg>
      </pc:sldChg>
    </pc:docChg>
  </pc:docChgLst>
  <pc:docChgLst>
    <pc:chgData name="Abels, Patrick" userId="ba666de4-0d21-43a6-8e66-51a18aae1b4a" providerId="ADAL" clId="{9F4986AC-659B-D34D-AE4F-1FA4B475F1DC}"/>
    <pc:docChg chg="undo custSel modSld">
      <pc:chgData name="Abels, Patrick" userId="ba666de4-0d21-43a6-8e66-51a18aae1b4a" providerId="ADAL" clId="{9F4986AC-659B-D34D-AE4F-1FA4B475F1DC}" dt="2023-09-08T09:00:04.224" v="114"/>
      <pc:docMkLst>
        <pc:docMk/>
      </pc:docMkLst>
      <pc:sldChg chg="addSp delSp">
        <pc:chgData name="Abels, Patrick" userId="ba666de4-0d21-43a6-8e66-51a18aae1b4a" providerId="ADAL" clId="{9F4986AC-659B-D34D-AE4F-1FA4B475F1DC}" dt="2023-09-08T08:14:53.517" v="104"/>
        <pc:sldMkLst>
          <pc:docMk/>
          <pc:sldMk cId="39607195" sldId="270"/>
        </pc:sldMkLst>
        <pc:inkChg chg="add">
          <ac:chgData name="Abels, Patrick" userId="ba666de4-0d21-43a6-8e66-51a18aae1b4a" providerId="ADAL" clId="{9F4986AC-659B-D34D-AE4F-1FA4B475F1DC}" dt="2023-09-08T08:14:48.614" v="101"/>
          <ac:inkMkLst>
            <pc:docMk/>
            <pc:sldMk cId="39607195" sldId="270"/>
            <ac:inkMk id="7" creationId="{5765D96A-7F31-1F46-8A0C-2F3033615468}"/>
          </ac:inkMkLst>
        </pc:inkChg>
        <pc:inkChg chg="add del">
          <ac:chgData name="Abels, Patrick" userId="ba666de4-0d21-43a6-8e66-51a18aae1b4a" providerId="ADAL" clId="{9F4986AC-659B-D34D-AE4F-1FA4B475F1DC}" dt="2023-09-08T08:14:53.517" v="104"/>
          <ac:inkMkLst>
            <pc:docMk/>
            <pc:sldMk cId="39607195" sldId="270"/>
            <ac:inkMk id="14" creationId="{6EDF22DA-987B-5682-2CB8-D51B00864CF9}"/>
          </ac:inkMkLst>
        </pc:inkChg>
        <pc:inkChg chg="add del">
          <ac:chgData name="Abels, Patrick" userId="ba666de4-0d21-43a6-8e66-51a18aae1b4a" providerId="ADAL" clId="{9F4986AC-659B-D34D-AE4F-1FA4B475F1DC}" dt="2023-09-08T08:14:53.517" v="104"/>
          <ac:inkMkLst>
            <pc:docMk/>
            <pc:sldMk cId="39607195" sldId="270"/>
            <ac:inkMk id="15" creationId="{F8DA6AD3-1A30-6C1E-BC0F-C1CE4DA63A75}"/>
          </ac:inkMkLst>
        </pc:inkChg>
        <pc:inkChg chg="add reco">
          <ac:chgData name="Abels, Patrick" userId="ba666de4-0d21-43a6-8e66-51a18aae1b4a" providerId="ADAL" clId="{9F4986AC-659B-D34D-AE4F-1FA4B475F1DC}" dt="2023-09-08T08:14:53.517" v="104"/>
          <ac:inkMkLst>
            <pc:docMk/>
            <pc:sldMk cId="39607195" sldId="270"/>
            <ac:inkMk id="16" creationId="{7952C0B1-A60D-F463-69C4-088940A41CB2}"/>
          </ac:inkMkLst>
        </pc:inkChg>
      </pc:sldChg>
      <pc:sldChg chg="addSp delSp modSp">
        <pc:chgData name="Abels, Patrick" userId="ba666de4-0d21-43a6-8e66-51a18aae1b4a" providerId="ADAL" clId="{9F4986AC-659B-D34D-AE4F-1FA4B475F1DC}" dt="2023-09-08T09:00:04.224" v="114"/>
        <pc:sldMkLst>
          <pc:docMk/>
          <pc:sldMk cId="957047523" sldId="275"/>
        </pc:sldMkLst>
        <pc:inkChg chg="add del">
          <ac:chgData name="Abels, Patrick" userId="ba666de4-0d21-43a6-8e66-51a18aae1b4a" providerId="ADAL" clId="{9F4986AC-659B-D34D-AE4F-1FA4B475F1DC}" dt="2023-09-06T10:23:06.226" v="7"/>
          <ac:inkMkLst>
            <pc:docMk/>
            <pc:sldMk cId="957047523" sldId="275"/>
            <ac:inkMk id="3" creationId="{2382F4C7-FD2F-D3A8-A8EB-F230E1E4CB92}"/>
          </ac:inkMkLst>
        </pc:inkChg>
        <pc:inkChg chg="add del">
          <ac:chgData name="Abels, Patrick" userId="ba666de4-0d21-43a6-8e66-51a18aae1b4a" providerId="ADAL" clId="{9F4986AC-659B-D34D-AE4F-1FA4B475F1DC}" dt="2023-09-08T08:52:37.676" v="107"/>
          <ac:inkMkLst>
            <pc:docMk/>
            <pc:sldMk cId="957047523" sldId="275"/>
            <ac:inkMk id="3" creationId="{29298C47-E274-39E1-229E-C0BA725B14FC}"/>
          </ac:inkMkLst>
        </pc:inkChg>
        <pc:inkChg chg="add del">
          <ac:chgData name="Abels, Patrick" userId="ba666de4-0d21-43a6-8e66-51a18aae1b4a" providerId="ADAL" clId="{9F4986AC-659B-D34D-AE4F-1FA4B475F1DC}" dt="2023-09-08T08:52:37.676" v="107"/>
          <ac:inkMkLst>
            <pc:docMk/>
            <pc:sldMk cId="957047523" sldId="275"/>
            <ac:inkMk id="5" creationId="{06B83039-867D-0B21-D17F-BA98ADAD5FFD}"/>
          </ac:inkMkLst>
        </pc:inkChg>
        <pc:inkChg chg="add del">
          <ac:chgData name="Abels, Patrick" userId="ba666de4-0d21-43a6-8e66-51a18aae1b4a" providerId="ADAL" clId="{9F4986AC-659B-D34D-AE4F-1FA4B475F1DC}" dt="2023-09-06T10:23:06.226" v="7"/>
          <ac:inkMkLst>
            <pc:docMk/>
            <pc:sldMk cId="957047523" sldId="275"/>
            <ac:inkMk id="5" creationId="{E4AF3205-76E7-D115-DC92-FB0F9B5446A4}"/>
          </ac:inkMkLst>
        </pc:inkChg>
        <pc:inkChg chg="add reco">
          <ac:chgData name="Abels, Patrick" userId="ba666de4-0d21-43a6-8e66-51a18aae1b4a" providerId="ADAL" clId="{9F4986AC-659B-D34D-AE4F-1FA4B475F1DC}" dt="2023-09-08T08:52:37.676" v="107"/>
          <ac:inkMkLst>
            <pc:docMk/>
            <pc:sldMk cId="957047523" sldId="275"/>
            <ac:inkMk id="7" creationId="{A3413E77-64CB-F5BD-1F75-C5C33477CDB5}"/>
          </ac:inkMkLst>
        </pc:inkChg>
        <pc:inkChg chg="add del">
          <ac:chgData name="Abels, Patrick" userId="ba666de4-0d21-43a6-8e66-51a18aae1b4a" providerId="ADAL" clId="{9F4986AC-659B-D34D-AE4F-1FA4B475F1DC}" dt="2023-09-06T10:23:06.226" v="7"/>
          <ac:inkMkLst>
            <pc:docMk/>
            <pc:sldMk cId="957047523" sldId="275"/>
            <ac:inkMk id="7" creationId="{C04CB4D6-9DDD-F7A9-61E6-383FC96F80FD}"/>
          </ac:inkMkLst>
        </pc:inkChg>
        <pc:inkChg chg="add del">
          <ac:chgData name="Abels, Patrick" userId="ba666de4-0d21-43a6-8e66-51a18aae1b4a" providerId="ADAL" clId="{9F4986AC-659B-D34D-AE4F-1FA4B475F1DC}" dt="2023-09-06T10:23:06.226" v="7"/>
          <ac:inkMkLst>
            <pc:docMk/>
            <pc:sldMk cId="957047523" sldId="275"/>
            <ac:inkMk id="9" creationId="{6ED04AA9-A419-253C-6CB6-E52AA41523B2}"/>
          </ac:inkMkLst>
        </pc:inkChg>
        <pc:inkChg chg="add del">
          <ac:chgData name="Abels, Patrick" userId="ba666de4-0d21-43a6-8e66-51a18aae1b4a" providerId="ADAL" clId="{9F4986AC-659B-D34D-AE4F-1FA4B475F1DC}" dt="2023-09-08T08:52:39.322" v="110"/>
          <ac:inkMkLst>
            <pc:docMk/>
            <pc:sldMk cId="957047523" sldId="275"/>
            <ac:inkMk id="9" creationId="{900F5536-8A8C-DDDA-B4D0-F8E1DF1AAFAC}"/>
          </ac:inkMkLst>
        </pc:inkChg>
        <pc:inkChg chg="add del">
          <ac:chgData name="Abels, Patrick" userId="ba666de4-0d21-43a6-8e66-51a18aae1b4a" providerId="ADAL" clId="{9F4986AC-659B-D34D-AE4F-1FA4B475F1DC}" dt="2023-09-06T10:23:06.226" v="7"/>
          <ac:inkMkLst>
            <pc:docMk/>
            <pc:sldMk cId="957047523" sldId="275"/>
            <ac:inkMk id="10" creationId="{2AD72D93-F8F9-8E7B-7AF6-8F8F16460D44}"/>
          </ac:inkMkLst>
        </pc:inkChg>
        <pc:inkChg chg="add del">
          <ac:chgData name="Abels, Patrick" userId="ba666de4-0d21-43a6-8e66-51a18aae1b4a" providerId="ADAL" clId="{9F4986AC-659B-D34D-AE4F-1FA4B475F1DC}" dt="2023-09-08T08:52:39.322" v="110"/>
          <ac:inkMkLst>
            <pc:docMk/>
            <pc:sldMk cId="957047523" sldId="275"/>
            <ac:inkMk id="10" creationId="{D4D9FFCA-660D-3871-1D5A-295CFB0C6BF9}"/>
          </ac:inkMkLst>
        </pc:inkChg>
        <pc:inkChg chg="add del reco">
          <ac:chgData name="Abels, Patrick" userId="ba666de4-0d21-43a6-8e66-51a18aae1b4a" providerId="ADAL" clId="{9F4986AC-659B-D34D-AE4F-1FA4B475F1DC}" dt="2023-09-08T08:52:56.057" v="111"/>
          <ac:inkMkLst>
            <pc:docMk/>
            <pc:sldMk cId="957047523" sldId="275"/>
            <ac:inkMk id="11" creationId="{0C0461C9-5B7A-94D4-60F0-749DC921EECD}"/>
          </ac:inkMkLst>
        </pc:inkChg>
        <pc:inkChg chg="add del reco">
          <ac:chgData name="Abels, Patrick" userId="ba666de4-0d21-43a6-8e66-51a18aae1b4a" providerId="ADAL" clId="{9F4986AC-659B-D34D-AE4F-1FA4B475F1DC}" dt="2023-09-06T10:38:38.290" v="69"/>
          <ac:inkMkLst>
            <pc:docMk/>
            <pc:sldMk cId="957047523" sldId="275"/>
            <ac:inkMk id="11" creationId="{89FBD912-86E4-888B-5AF8-84EF8E4EFA41}"/>
          </ac:inkMkLst>
        </pc:inkChg>
        <pc:inkChg chg="add del">
          <ac:chgData name="Abels, Patrick" userId="ba666de4-0d21-43a6-8e66-51a18aae1b4a" providerId="ADAL" clId="{9F4986AC-659B-D34D-AE4F-1FA4B475F1DC}" dt="2023-09-08T09:00:04.224" v="114"/>
          <ac:inkMkLst>
            <pc:docMk/>
            <pc:sldMk cId="957047523" sldId="275"/>
            <ac:inkMk id="12" creationId="{72976B1D-304B-50ED-F577-741417DC6C7E}"/>
          </ac:inkMkLst>
        </pc:inkChg>
        <pc:inkChg chg="add del">
          <ac:chgData name="Abels, Patrick" userId="ba666de4-0d21-43a6-8e66-51a18aae1b4a" providerId="ADAL" clId="{9F4986AC-659B-D34D-AE4F-1FA4B475F1DC}" dt="2023-09-06T10:23:10.032" v="12"/>
          <ac:inkMkLst>
            <pc:docMk/>
            <pc:sldMk cId="957047523" sldId="275"/>
            <ac:inkMk id="12" creationId="{A292A726-5881-0D01-9F85-8DECF68BC58C}"/>
          </ac:inkMkLst>
        </pc:inkChg>
        <pc:inkChg chg="add del">
          <ac:chgData name="Abels, Patrick" userId="ba666de4-0d21-43a6-8e66-51a18aae1b4a" providerId="ADAL" clId="{9F4986AC-659B-D34D-AE4F-1FA4B475F1DC}" dt="2023-09-06T10:23:10.032" v="12"/>
          <ac:inkMkLst>
            <pc:docMk/>
            <pc:sldMk cId="957047523" sldId="275"/>
            <ac:inkMk id="13" creationId="{2D54582A-2BE7-5030-1389-8B1BDE10A34F}"/>
          </ac:inkMkLst>
        </pc:inkChg>
        <pc:inkChg chg="add del">
          <ac:chgData name="Abels, Patrick" userId="ba666de4-0d21-43a6-8e66-51a18aae1b4a" providerId="ADAL" clId="{9F4986AC-659B-D34D-AE4F-1FA4B475F1DC}" dt="2023-09-08T09:00:04.224" v="114"/>
          <ac:inkMkLst>
            <pc:docMk/>
            <pc:sldMk cId="957047523" sldId="275"/>
            <ac:inkMk id="13" creationId="{B6A9F2C0-8119-E3EF-0302-F1B179130CBC}"/>
          </ac:inkMkLst>
        </pc:inkChg>
        <pc:inkChg chg="add del">
          <ac:chgData name="Abels, Patrick" userId="ba666de4-0d21-43a6-8e66-51a18aae1b4a" providerId="ADAL" clId="{9F4986AC-659B-D34D-AE4F-1FA4B475F1DC}" dt="2023-09-06T10:23:10.032" v="12"/>
          <ac:inkMkLst>
            <pc:docMk/>
            <pc:sldMk cId="957047523" sldId="275"/>
            <ac:inkMk id="14" creationId="{2E523EBB-7336-4138-00E4-C252D2727704}"/>
          </ac:inkMkLst>
        </pc:inkChg>
        <pc:inkChg chg="add reco">
          <ac:chgData name="Abels, Patrick" userId="ba666de4-0d21-43a6-8e66-51a18aae1b4a" providerId="ADAL" clId="{9F4986AC-659B-D34D-AE4F-1FA4B475F1DC}" dt="2023-09-08T09:00:04.224" v="114"/>
          <ac:inkMkLst>
            <pc:docMk/>
            <pc:sldMk cId="957047523" sldId="275"/>
            <ac:inkMk id="14" creationId="{308DA211-C15A-3035-B0F4-4FDB724995DA}"/>
          </ac:inkMkLst>
        </pc:inkChg>
        <pc:inkChg chg="add del">
          <ac:chgData name="Abels, Patrick" userId="ba666de4-0d21-43a6-8e66-51a18aae1b4a" providerId="ADAL" clId="{9F4986AC-659B-D34D-AE4F-1FA4B475F1DC}" dt="2023-09-06T10:23:10.032" v="12"/>
          <ac:inkMkLst>
            <pc:docMk/>
            <pc:sldMk cId="957047523" sldId="275"/>
            <ac:inkMk id="15" creationId="{66E5D3B1-FAD4-AA27-62D2-E6E007400158}"/>
          </ac:inkMkLst>
        </pc:inkChg>
        <pc:inkChg chg="add del reco">
          <ac:chgData name="Abels, Patrick" userId="ba666de4-0d21-43a6-8e66-51a18aae1b4a" providerId="ADAL" clId="{9F4986AC-659B-D34D-AE4F-1FA4B475F1DC}" dt="2023-09-06T10:38:51.255" v="70"/>
          <ac:inkMkLst>
            <pc:docMk/>
            <pc:sldMk cId="957047523" sldId="275"/>
            <ac:inkMk id="16" creationId="{80BDE5CE-9C84-5D80-0C8B-C87CEE7DB738}"/>
          </ac:inkMkLst>
        </pc:inkChg>
        <pc:inkChg chg="add del">
          <ac:chgData name="Abels, Patrick" userId="ba666de4-0d21-43a6-8e66-51a18aae1b4a" providerId="ADAL" clId="{9F4986AC-659B-D34D-AE4F-1FA4B475F1DC}" dt="2023-09-06T10:23:14.525" v="18"/>
          <ac:inkMkLst>
            <pc:docMk/>
            <pc:sldMk cId="957047523" sldId="275"/>
            <ac:inkMk id="17" creationId="{8B5B7A71-A8DD-C64E-9806-1CD36F9A22BB}"/>
          </ac:inkMkLst>
        </pc:inkChg>
        <pc:inkChg chg="add del">
          <ac:chgData name="Abels, Patrick" userId="ba666de4-0d21-43a6-8e66-51a18aae1b4a" providerId="ADAL" clId="{9F4986AC-659B-D34D-AE4F-1FA4B475F1DC}" dt="2023-09-06T10:23:14.525" v="18"/>
          <ac:inkMkLst>
            <pc:docMk/>
            <pc:sldMk cId="957047523" sldId="275"/>
            <ac:inkMk id="18" creationId="{1CCF577B-842D-7FB1-D251-42869EB43454}"/>
          </ac:inkMkLst>
        </pc:inkChg>
        <pc:inkChg chg="add del">
          <ac:chgData name="Abels, Patrick" userId="ba666de4-0d21-43a6-8e66-51a18aae1b4a" providerId="ADAL" clId="{9F4986AC-659B-D34D-AE4F-1FA4B475F1DC}" dt="2023-09-06T10:23:14.525" v="18"/>
          <ac:inkMkLst>
            <pc:docMk/>
            <pc:sldMk cId="957047523" sldId="275"/>
            <ac:inkMk id="19" creationId="{93D80909-2F04-7D9A-47D8-A76ECA7799F7}"/>
          </ac:inkMkLst>
        </pc:inkChg>
        <pc:inkChg chg="add del">
          <ac:chgData name="Abels, Patrick" userId="ba666de4-0d21-43a6-8e66-51a18aae1b4a" providerId="ADAL" clId="{9F4986AC-659B-D34D-AE4F-1FA4B475F1DC}" dt="2023-09-06T10:23:14.525" v="18"/>
          <ac:inkMkLst>
            <pc:docMk/>
            <pc:sldMk cId="957047523" sldId="275"/>
            <ac:inkMk id="20" creationId="{9FA9545C-DFCB-75F3-18FA-EF37A2DA3C0B}"/>
          </ac:inkMkLst>
        </pc:inkChg>
        <pc:inkChg chg="add del">
          <ac:chgData name="Abels, Patrick" userId="ba666de4-0d21-43a6-8e66-51a18aae1b4a" providerId="ADAL" clId="{9F4986AC-659B-D34D-AE4F-1FA4B475F1DC}" dt="2023-09-06T10:23:14.525" v="18"/>
          <ac:inkMkLst>
            <pc:docMk/>
            <pc:sldMk cId="957047523" sldId="275"/>
            <ac:inkMk id="21" creationId="{4591850A-BABB-4BF5-4443-CC8C3FC2A99A}"/>
          </ac:inkMkLst>
        </pc:inkChg>
        <pc:inkChg chg="add del reco">
          <ac:chgData name="Abels, Patrick" userId="ba666de4-0d21-43a6-8e66-51a18aae1b4a" providerId="ADAL" clId="{9F4986AC-659B-D34D-AE4F-1FA4B475F1DC}" dt="2023-09-06T10:38:51.259" v="71"/>
          <ac:inkMkLst>
            <pc:docMk/>
            <pc:sldMk cId="957047523" sldId="275"/>
            <ac:inkMk id="22" creationId="{302200AA-F047-10B4-A1A8-B52C21553FBF}"/>
          </ac:inkMkLst>
        </pc:inkChg>
        <pc:inkChg chg="add del">
          <ac:chgData name="Abels, Patrick" userId="ba666de4-0d21-43a6-8e66-51a18aae1b4a" providerId="ADAL" clId="{9F4986AC-659B-D34D-AE4F-1FA4B475F1DC}" dt="2023-09-06T10:23:18.802" v="25"/>
          <ac:inkMkLst>
            <pc:docMk/>
            <pc:sldMk cId="957047523" sldId="275"/>
            <ac:inkMk id="23" creationId="{4F48B2C5-B77E-F47B-EEC0-6D898180F5F6}"/>
          </ac:inkMkLst>
        </pc:inkChg>
        <pc:inkChg chg="add del">
          <ac:chgData name="Abels, Patrick" userId="ba666de4-0d21-43a6-8e66-51a18aae1b4a" providerId="ADAL" clId="{9F4986AC-659B-D34D-AE4F-1FA4B475F1DC}" dt="2023-09-06T10:23:18.802" v="25"/>
          <ac:inkMkLst>
            <pc:docMk/>
            <pc:sldMk cId="957047523" sldId="275"/>
            <ac:inkMk id="24" creationId="{9D557035-AA4B-DF04-E545-7DA80D0DD18A}"/>
          </ac:inkMkLst>
        </pc:inkChg>
        <pc:inkChg chg="add del">
          <ac:chgData name="Abels, Patrick" userId="ba666de4-0d21-43a6-8e66-51a18aae1b4a" providerId="ADAL" clId="{9F4986AC-659B-D34D-AE4F-1FA4B475F1DC}" dt="2023-09-06T10:23:18.802" v="25"/>
          <ac:inkMkLst>
            <pc:docMk/>
            <pc:sldMk cId="957047523" sldId="275"/>
            <ac:inkMk id="25" creationId="{690C7293-451D-0F1A-4B3E-B66A3938BF25}"/>
          </ac:inkMkLst>
        </pc:inkChg>
        <pc:inkChg chg="add del">
          <ac:chgData name="Abels, Patrick" userId="ba666de4-0d21-43a6-8e66-51a18aae1b4a" providerId="ADAL" clId="{9F4986AC-659B-D34D-AE4F-1FA4B475F1DC}" dt="2023-09-06T10:23:18.802" v="25"/>
          <ac:inkMkLst>
            <pc:docMk/>
            <pc:sldMk cId="957047523" sldId="275"/>
            <ac:inkMk id="26" creationId="{3329B4EB-C597-A764-705D-37364375E882}"/>
          </ac:inkMkLst>
        </pc:inkChg>
        <pc:inkChg chg="add del">
          <ac:chgData name="Abels, Patrick" userId="ba666de4-0d21-43a6-8e66-51a18aae1b4a" providerId="ADAL" clId="{9F4986AC-659B-D34D-AE4F-1FA4B475F1DC}" dt="2023-09-06T10:23:18.802" v="25"/>
          <ac:inkMkLst>
            <pc:docMk/>
            <pc:sldMk cId="957047523" sldId="275"/>
            <ac:inkMk id="27" creationId="{1FAA0794-CD15-4445-6022-8AB03B8FB1CF}"/>
          </ac:inkMkLst>
        </pc:inkChg>
        <pc:inkChg chg="add del">
          <ac:chgData name="Abels, Patrick" userId="ba666de4-0d21-43a6-8e66-51a18aae1b4a" providerId="ADAL" clId="{9F4986AC-659B-D34D-AE4F-1FA4B475F1DC}" dt="2023-09-06T10:23:18.802" v="25"/>
          <ac:inkMkLst>
            <pc:docMk/>
            <pc:sldMk cId="957047523" sldId="275"/>
            <ac:inkMk id="28" creationId="{9F08B6B4-4FCF-7799-774D-5F1DD23C0C50}"/>
          </ac:inkMkLst>
        </pc:inkChg>
        <pc:inkChg chg="add del mod reco modStrokes">
          <ac:chgData name="Abels, Patrick" userId="ba666de4-0d21-43a6-8e66-51a18aae1b4a" providerId="ADAL" clId="{9F4986AC-659B-D34D-AE4F-1FA4B475F1DC}" dt="2023-09-06T10:39:05.650" v="76"/>
          <ac:inkMkLst>
            <pc:docMk/>
            <pc:sldMk cId="957047523" sldId="275"/>
            <ac:inkMk id="29" creationId="{62ABA20A-4633-03C5-6603-C21643D59782}"/>
          </ac:inkMkLst>
        </pc:inkChg>
        <pc:inkChg chg="add del">
          <ac:chgData name="Abels, Patrick" userId="ba666de4-0d21-43a6-8e66-51a18aae1b4a" providerId="ADAL" clId="{9F4986AC-659B-D34D-AE4F-1FA4B475F1DC}" dt="2023-09-06T10:23:21.984" v="28"/>
          <ac:inkMkLst>
            <pc:docMk/>
            <pc:sldMk cId="957047523" sldId="275"/>
            <ac:inkMk id="30" creationId="{13AAD350-0EE5-05FD-191A-78819C086BB7}"/>
          </ac:inkMkLst>
        </pc:inkChg>
        <pc:inkChg chg="add del">
          <ac:chgData name="Abels, Patrick" userId="ba666de4-0d21-43a6-8e66-51a18aae1b4a" providerId="ADAL" clId="{9F4986AC-659B-D34D-AE4F-1FA4B475F1DC}" dt="2023-09-06T10:23:21.984" v="28"/>
          <ac:inkMkLst>
            <pc:docMk/>
            <pc:sldMk cId="957047523" sldId="275"/>
            <ac:inkMk id="31" creationId="{277DC68D-9573-C2F7-A494-0FFA2E58AD30}"/>
          </ac:inkMkLst>
        </pc:inkChg>
        <pc:inkChg chg="add del reco">
          <ac:chgData name="Abels, Patrick" userId="ba666de4-0d21-43a6-8e66-51a18aae1b4a" providerId="ADAL" clId="{9F4986AC-659B-D34D-AE4F-1FA4B475F1DC}" dt="2023-09-06T10:38:54.716" v="75"/>
          <ac:inkMkLst>
            <pc:docMk/>
            <pc:sldMk cId="957047523" sldId="275"/>
            <ac:inkMk id="32" creationId="{4FD3DA98-2BCD-BE6B-5292-FD5563B079D2}"/>
          </ac:inkMkLst>
        </pc:inkChg>
        <pc:inkChg chg="add del">
          <ac:chgData name="Abels, Patrick" userId="ba666de4-0d21-43a6-8e66-51a18aae1b4a" providerId="ADAL" clId="{9F4986AC-659B-D34D-AE4F-1FA4B475F1DC}" dt="2023-09-06T10:38:53.653" v="73"/>
          <ac:inkMkLst>
            <pc:docMk/>
            <pc:sldMk cId="957047523" sldId="275"/>
            <ac:inkMk id="33" creationId="{EDF48A2D-9DBC-D15F-8CDB-B388615C8273}"/>
          </ac:inkMkLst>
        </pc:inkChg>
        <pc:inkChg chg="add del">
          <ac:chgData name="Abels, Patrick" userId="ba666de4-0d21-43a6-8e66-51a18aae1b4a" providerId="ADAL" clId="{9F4986AC-659B-D34D-AE4F-1FA4B475F1DC}" dt="2023-09-06T10:23:37.749" v="35"/>
          <ac:inkMkLst>
            <pc:docMk/>
            <pc:sldMk cId="957047523" sldId="275"/>
            <ac:inkMk id="34" creationId="{F18989CF-232F-98D3-03D7-7DC64D7F4AC6}"/>
          </ac:inkMkLst>
        </pc:inkChg>
        <pc:inkChg chg="add del">
          <ac:chgData name="Abels, Patrick" userId="ba666de4-0d21-43a6-8e66-51a18aae1b4a" providerId="ADAL" clId="{9F4986AC-659B-D34D-AE4F-1FA4B475F1DC}" dt="2023-09-06T10:23:37.749" v="35"/>
          <ac:inkMkLst>
            <pc:docMk/>
            <pc:sldMk cId="957047523" sldId="275"/>
            <ac:inkMk id="35" creationId="{DF2BE945-8F3C-1A9B-2F60-341365F6B0AE}"/>
          </ac:inkMkLst>
        </pc:inkChg>
        <pc:inkChg chg="add del">
          <ac:chgData name="Abels, Patrick" userId="ba666de4-0d21-43a6-8e66-51a18aae1b4a" providerId="ADAL" clId="{9F4986AC-659B-D34D-AE4F-1FA4B475F1DC}" dt="2023-09-06T10:23:37.749" v="35"/>
          <ac:inkMkLst>
            <pc:docMk/>
            <pc:sldMk cId="957047523" sldId="275"/>
            <ac:inkMk id="36" creationId="{005D028D-E965-2780-8CFF-2D6B4A4EB510}"/>
          </ac:inkMkLst>
        </pc:inkChg>
        <pc:inkChg chg="add del">
          <ac:chgData name="Abels, Patrick" userId="ba666de4-0d21-43a6-8e66-51a18aae1b4a" providerId="ADAL" clId="{9F4986AC-659B-D34D-AE4F-1FA4B475F1DC}" dt="2023-09-06T10:23:37.749" v="35"/>
          <ac:inkMkLst>
            <pc:docMk/>
            <pc:sldMk cId="957047523" sldId="275"/>
            <ac:inkMk id="37" creationId="{64BFF5D9-9A2E-460E-C505-DF1C5C8DB146}"/>
          </ac:inkMkLst>
        </pc:inkChg>
        <pc:inkChg chg="add del">
          <ac:chgData name="Abels, Patrick" userId="ba666de4-0d21-43a6-8e66-51a18aae1b4a" providerId="ADAL" clId="{9F4986AC-659B-D34D-AE4F-1FA4B475F1DC}" dt="2023-09-06T10:23:37.749" v="35"/>
          <ac:inkMkLst>
            <pc:docMk/>
            <pc:sldMk cId="957047523" sldId="275"/>
            <ac:inkMk id="38" creationId="{AD6935F4-4DBD-02CC-A827-9AD6EB768FC3}"/>
          </ac:inkMkLst>
        </pc:inkChg>
        <pc:inkChg chg="add del mod reco modStrokes">
          <ac:chgData name="Abels, Patrick" userId="ba666de4-0d21-43a6-8e66-51a18aae1b4a" providerId="ADAL" clId="{9F4986AC-659B-D34D-AE4F-1FA4B475F1DC}" dt="2023-09-06T10:38:51.263" v="72"/>
          <ac:inkMkLst>
            <pc:docMk/>
            <pc:sldMk cId="957047523" sldId="275"/>
            <ac:inkMk id="39" creationId="{AEF670EA-9743-AD05-2BC1-12FCA8F6FF6E}"/>
          </ac:inkMkLst>
        </pc:inkChg>
        <pc:inkChg chg="add del">
          <ac:chgData name="Abels, Patrick" userId="ba666de4-0d21-43a6-8e66-51a18aae1b4a" providerId="ADAL" clId="{9F4986AC-659B-D34D-AE4F-1FA4B475F1DC}" dt="2023-09-06T10:36:49.176" v="41"/>
          <ac:inkMkLst>
            <pc:docMk/>
            <pc:sldMk cId="957047523" sldId="275"/>
            <ac:inkMk id="40" creationId="{ECC047A6-6BFA-6FCD-9973-A7BB24DC7065}"/>
          </ac:inkMkLst>
        </pc:inkChg>
        <pc:inkChg chg="add del">
          <ac:chgData name="Abels, Patrick" userId="ba666de4-0d21-43a6-8e66-51a18aae1b4a" providerId="ADAL" clId="{9F4986AC-659B-D34D-AE4F-1FA4B475F1DC}" dt="2023-09-06T10:36:49.176" v="41"/>
          <ac:inkMkLst>
            <pc:docMk/>
            <pc:sldMk cId="957047523" sldId="275"/>
            <ac:inkMk id="41" creationId="{D62925D1-128F-251D-9801-3712A45495C1}"/>
          </ac:inkMkLst>
        </pc:inkChg>
        <pc:inkChg chg="add del">
          <ac:chgData name="Abels, Patrick" userId="ba666de4-0d21-43a6-8e66-51a18aae1b4a" providerId="ADAL" clId="{9F4986AC-659B-D34D-AE4F-1FA4B475F1DC}" dt="2023-09-06T10:36:49.176" v="41"/>
          <ac:inkMkLst>
            <pc:docMk/>
            <pc:sldMk cId="957047523" sldId="275"/>
            <ac:inkMk id="42" creationId="{6111C795-0937-D1B2-AC60-0899A5E5FEAA}"/>
          </ac:inkMkLst>
        </pc:inkChg>
        <pc:inkChg chg="add del">
          <ac:chgData name="Abels, Patrick" userId="ba666de4-0d21-43a6-8e66-51a18aae1b4a" providerId="ADAL" clId="{9F4986AC-659B-D34D-AE4F-1FA4B475F1DC}" dt="2023-09-06T10:36:49.176" v="41"/>
          <ac:inkMkLst>
            <pc:docMk/>
            <pc:sldMk cId="957047523" sldId="275"/>
            <ac:inkMk id="43" creationId="{5DA97F3A-668E-B6FD-BAA3-C11D053F3604}"/>
          </ac:inkMkLst>
        </pc:inkChg>
        <pc:inkChg chg="add del reco">
          <ac:chgData name="Abels, Patrick" userId="ba666de4-0d21-43a6-8e66-51a18aae1b4a" providerId="ADAL" clId="{9F4986AC-659B-D34D-AE4F-1FA4B475F1DC}" dt="2023-09-06T10:37:16.042" v="53"/>
          <ac:inkMkLst>
            <pc:docMk/>
            <pc:sldMk cId="957047523" sldId="275"/>
            <ac:inkMk id="44" creationId="{1C680EE0-6066-13D7-84B1-54EC3261B751}"/>
          </ac:inkMkLst>
        </pc:inkChg>
        <pc:inkChg chg="add del">
          <ac:chgData name="Abels, Patrick" userId="ba666de4-0d21-43a6-8e66-51a18aae1b4a" providerId="ADAL" clId="{9F4986AC-659B-D34D-AE4F-1FA4B475F1DC}" dt="2023-09-06T10:37:01.693" v="44"/>
          <ac:inkMkLst>
            <pc:docMk/>
            <pc:sldMk cId="957047523" sldId="275"/>
            <ac:inkMk id="45" creationId="{ED47298E-82F1-D192-D0F1-BAF8D71D604E}"/>
          </ac:inkMkLst>
        </pc:inkChg>
        <pc:inkChg chg="add del">
          <ac:chgData name="Abels, Patrick" userId="ba666de4-0d21-43a6-8e66-51a18aae1b4a" providerId="ADAL" clId="{9F4986AC-659B-D34D-AE4F-1FA4B475F1DC}" dt="2023-09-06T10:37:01.693" v="44"/>
          <ac:inkMkLst>
            <pc:docMk/>
            <pc:sldMk cId="957047523" sldId="275"/>
            <ac:inkMk id="46" creationId="{42E3964A-A4E5-4015-BDAC-13E4BF4012C0}"/>
          </ac:inkMkLst>
        </pc:inkChg>
        <pc:inkChg chg="add del reco">
          <ac:chgData name="Abels, Patrick" userId="ba666de4-0d21-43a6-8e66-51a18aae1b4a" providerId="ADAL" clId="{9F4986AC-659B-D34D-AE4F-1FA4B475F1DC}" dt="2023-09-06T10:37:16.048" v="55"/>
          <ac:inkMkLst>
            <pc:docMk/>
            <pc:sldMk cId="957047523" sldId="275"/>
            <ac:inkMk id="47" creationId="{A08D2657-ED98-2D3D-EBB4-309B203592AC}"/>
          </ac:inkMkLst>
        </pc:inkChg>
        <pc:inkChg chg="add del">
          <ac:chgData name="Abels, Patrick" userId="ba666de4-0d21-43a6-8e66-51a18aae1b4a" providerId="ADAL" clId="{9F4986AC-659B-D34D-AE4F-1FA4B475F1DC}" dt="2023-09-06T10:37:05.977" v="52"/>
          <ac:inkMkLst>
            <pc:docMk/>
            <pc:sldMk cId="957047523" sldId="275"/>
            <ac:inkMk id="48" creationId="{651902CB-DDCE-880A-7FD2-509479DB1B56}"/>
          </ac:inkMkLst>
        </pc:inkChg>
        <pc:inkChg chg="add del">
          <ac:chgData name="Abels, Patrick" userId="ba666de4-0d21-43a6-8e66-51a18aae1b4a" providerId="ADAL" clId="{9F4986AC-659B-D34D-AE4F-1FA4B475F1DC}" dt="2023-09-06T10:37:05.977" v="52"/>
          <ac:inkMkLst>
            <pc:docMk/>
            <pc:sldMk cId="957047523" sldId="275"/>
            <ac:inkMk id="49" creationId="{B62A68E4-CA62-76A9-BD32-E0B5317778BB}"/>
          </ac:inkMkLst>
        </pc:inkChg>
        <pc:inkChg chg="add del">
          <ac:chgData name="Abels, Patrick" userId="ba666de4-0d21-43a6-8e66-51a18aae1b4a" providerId="ADAL" clId="{9F4986AC-659B-D34D-AE4F-1FA4B475F1DC}" dt="2023-09-06T10:37:05.977" v="52"/>
          <ac:inkMkLst>
            <pc:docMk/>
            <pc:sldMk cId="957047523" sldId="275"/>
            <ac:inkMk id="50" creationId="{8761E0D8-8992-9748-D0D4-FFF37600AA60}"/>
          </ac:inkMkLst>
        </pc:inkChg>
        <pc:inkChg chg="add del">
          <ac:chgData name="Abels, Patrick" userId="ba666de4-0d21-43a6-8e66-51a18aae1b4a" providerId="ADAL" clId="{9F4986AC-659B-D34D-AE4F-1FA4B475F1DC}" dt="2023-09-06T10:37:05.977" v="52"/>
          <ac:inkMkLst>
            <pc:docMk/>
            <pc:sldMk cId="957047523" sldId="275"/>
            <ac:inkMk id="51" creationId="{5EE564D8-EC08-5300-E844-519965D84E24}"/>
          </ac:inkMkLst>
        </pc:inkChg>
        <pc:inkChg chg="add del">
          <ac:chgData name="Abels, Patrick" userId="ba666de4-0d21-43a6-8e66-51a18aae1b4a" providerId="ADAL" clId="{9F4986AC-659B-D34D-AE4F-1FA4B475F1DC}" dt="2023-09-06T10:37:05.977" v="52"/>
          <ac:inkMkLst>
            <pc:docMk/>
            <pc:sldMk cId="957047523" sldId="275"/>
            <ac:inkMk id="52" creationId="{E16EC41D-7E3F-7A5A-F3AC-6432A26EF093}"/>
          </ac:inkMkLst>
        </pc:inkChg>
        <pc:inkChg chg="add del">
          <ac:chgData name="Abels, Patrick" userId="ba666de4-0d21-43a6-8e66-51a18aae1b4a" providerId="ADAL" clId="{9F4986AC-659B-D34D-AE4F-1FA4B475F1DC}" dt="2023-09-06T10:37:05.977" v="52"/>
          <ac:inkMkLst>
            <pc:docMk/>
            <pc:sldMk cId="957047523" sldId="275"/>
            <ac:inkMk id="53" creationId="{62171D6E-3B1A-1A44-7549-758AA7B83E4F}"/>
          </ac:inkMkLst>
        </pc:inkChg>
        <pc:inkChg chg="add del">
          <ac:chgData name="Abels, Patrick" userId="ba666de4-0d21-43a6-8e66-51a18aae1b4a" providerId="ADAL" clId="{9F4986AC-659B-D34D-AE4F-1FA4B475F1DC}" dt="2023-09-06T10:37:16.045" v="54"/>
          <ac:inkMkLst>
            <pc:docMk/>
            <pc:sldMk cId="957047523" sldId="275"/>
            <ac:inkMk id="54" creationId="{5A3DA43B-B229-20C5-C694-E0E55BDF3654}"/>
          </ac:inkMkLst>
        </pc:inkChg>
        <pc:inkChg chg="add del reco">
          <ac:chgData name="Abels, Patrick" userId="ba666de4-0d21-43a6-8e66-51a18aae1b4a" providerId="ADAL" clId="{9F4986AC-659B-D34D-AE4F-1FA4B475F1DC}" dt="2023-09-06T10:37:16.051" v="56"/>
          <ac:inkMkLst>
            <pc:docMk/>
            <pc:sldMk cId="957047523" sldId="275"/>
            <ac:inkMk id="55" creationId="{EAA8F093-80D6-9E42-AEE6-CBBC21F1285E}"/>
          </ac:inkMkLst>
        </pc:inkChg>
        <pc:inkChg chg="add">
          <ac:chgData name="Abels, Patrick" userId="ba666de4-0d21-43a6-8e66-51a18aae1b4a" providerId="ADAL" clId="{9F4986AC-659B-D34D-AE4F-1FA4B475F1DC}" dt="2023-09-06T10:37:24.195" v="57"/>
          <ac:inkMkLst>
            <pc:docMk/>
            <pc:sldMk cId="957047523" sldId="275"/>
            <ac:inkMk id="56" creationId="{822EEC99-75B1-FBB7-1F2F-92FC212C944E}"/>
          </ac:inkMkLst>
        </pc:inkChg>
        <pc:inkChg chg="add del">
          <ac:chgData name="Abels, Patrick" userId="ba666de4-0d21-43a6-8e66-51a18aae1b4a" providerId="ADAL" clId="{9F4986AC-659B-D34D-AE4F-1FA4B475F1DC}" dt="2023-09-06T10:37:29.882" v="59"/>
          <ac:inkMkLst>
            <pc:docMk/>
            <pc:sldMk cId="957047523" sldId="275"/>
            <ac:inkMk id="57" creationId="{B727810C-BF35-0469-B897-A93C1CC2E739}"/>
          </ac:inkMkLst>
        </pc:inkChg>
        <pc:inkChg chg="add">
          <ac:chgData name="Abels, Patrick" userId="ba666de4-0d21-43a6-8e66-51a18aae1b4a" providerId="ADAL" clId="{9F4986AC-659B-D34D-AE4F-1FA4B475F1DC}" dt="2023-09-06T10:37:38.671" v="60"/>
          <ac:inkMkLst>
            <pc:docMk/>
            <pc:sldMk cId="957047523" sldId="275"/>
            <ac:inkMk id="58" creationId="{8363D262-2B5F-37D1-5BCA-4A3E557819A4}"/>
          </ac:inkMkLst>
        </pc:inkChg>
        <pc:inkChg chg="add">
          <ac:chgData name="Abels, Patrick" userId="ba666de4-0d21-43a6-8e66-51a18aae1b4a" providerId="ADAL" clId="{9F4986AC-659B-D34D-AE4F-1FA4B475F1DC}" dt="2023-09-06T10:37:44.742" v="61"/>
          <ac:inkMkLst>
            <pc:docMk/>
            <pc:sldMk cId="957047523" sldId="275"/>
            <ac:inkMk id="59" creationId="{556EBDCD-E1E1-90CB-5EC6-39FF7C031DD3}"/>
          </ac:inkMkLst>
        </pc:inkChg>
        <pc:inkChg chg="add">
          <ac:chgData name="Abels, Patrick" userId="ba666de4-0d21-43a6-8e66-51a18aae1b4a" providerId="ADAL" clId="{9F4986AC-659B-D34D-AE4F-1FA4B475F1DC}" dt="2023-09-06T10:37:52.002" v="62"/>
          <ac:inkMkLst>
            <pc:docMk/>
            <pc:sldMk cId="957047523" sldId="275"/>
            <ac:inkMk id="60" creationId="{7CEEDFF5-FCE1-8AF2-8337-17D2C5A869F6}"/>
          </ac:inkMkLst>
        </pc:inkChg>
        <pc:inkChg chg="add">
          <ac:chgData name="Abels, Patrick" userId="ba666de4-0d21-43a6-8e66-51a18aae1b4a" providerId="ADAL" clId="{9F4986AC-659B-D34D-AE4F-1FA4B475F1DC}" dt="2023-09-06T10:37:55.677" v="63"/>
          <ac:inkMkLst>
            <pc:docMk/>
            <pc:sldMk cId="957047523" sldId="275"/>
            <ac:inkMk id="61" creationId="{C9C013B8-9EA0-418D-CC06-3541A7EF1A3C}"/>
          </ac:inkMkLst>
        </pc:inkChg>
        <pc:inkChg chg="add del">
          <ac:chgData name="Abels, Patrick" userId="ba666de4-0d21-43a6-8e66-51a18aae1b4a" providerId="ADAL" clId="{9F4986AC-659B-D34D-AE4F-1FA4B475F1DC}" dt="2023-09-06T10:38:23.393" v="68"/>
          <ac:inkMkLst>
            <pc:docMk/>
            <pc:sldMk cId="957047523" sldId="275"/>
            <ac:inkMk id="62" creationId="{A76EE16D-56D7-3805-04EC-5CBBEED19D12}"/>
          </ac:inkMkLst>
        </pc:inkChg>
        <pc:inkChg chg="add del">
          <ac:chgData name="Abels, Patrick" userId="ba666de4-0d21-43a6-8e66-51a18aae1b4a" providerId="ADAL" clId="{9F4986AC-659B-D34D-AE4F-1FA4B475F1DC}" dt="2023-09-06T10:38:22.287" v="67"/>
          <ac:inkMkLst>
            <pc:docMk/>
            <pc:sldMk cId="957047523" sldId="275"/>
            <ac:inkMk id="63" creationId="{3FB48DD8-8B1B-1760-625A-373A280F6E1A}"/>
          </ac:inkMkLst>
        </pc:inkChg>
        <pc:inkChg chg="add del reco">
          <ac:chgData name="Abels, Patrick" userId="ba666de4-0d21-43a6-8e66-51a18aae1b4a" providerId="ADAL" clId="{9F4986AC-659B-D34D-AE4F-1FA4B475F1DC}" dt="2023-09-06T10:38:22.287" v="67"/>
          <ac:inkMkLst>
            <pc:docMk/>
            <pc:sldMk cId="957047523" sldId="275"/>
            <ac:inkMk id="64" creationId="{C3E2034B-5568-F824-DA7A-2CFA24F17201}"/>
          </ac:inkMkLst>
        </pc:inkChg>
        <pc:inkChg chg="add">
          <ac:chgData name="Abels, Patrick" userId="ba666de4-0d21-43a6-8e66-51a18aae1b4a" providerId="ADAL" clId="{9F4986AC-659B-D34D-AE4F-1FA4B475F1DC}" dt="2023-09-06T10:47:43.569" v="77"/>
          <ac:inkMkLst>
            <pc:docMk/>
            <pc:sldMk cId="957047523" sldId="275"/>
            <ac:inkMk id="65" creationId="{6C717196-D6CF-BA06-E833-DF4115651990}"/>
          </ac:inkMkLst>
        </pc:inkChg>
        <pc:inkChg chg="add del">
          <ac:chgData name="Abels, Patrick" userId="ba666de4-0d21-43a6-8e66-51a18aae1b4a" providerId="ADAL" clId="{9F4986AC-659B-D34D-AE4F-1FA4B475F1DC}" dt="2023-09-06T10:47:45.608" v="80"/>
          <ac:inkMkLst>
            <pc:docMk/>
            <pc:sldMk cId="957047523" sldId="275"/>
            <ac:inkMk id="66" creationId="{90AC571A-6096-43AE-6B94-0C9DA0D504C4}"/>
          </ac:inkMkLst>
        </pc:inkChg>
        <pc:inkChg chg="add del">
          <ac:chgData name="Abels, Patrick" userId="ba666de4-0d21-43a6-8e66-51a18aae1b4a" providerId="ADAL" clId="{9F4986AC-659B-D34D-AE4F-1FA4B475F1DC}" dt="2023-09-06T10:47:45.608" v="80"/>
          <ac:inkMkLst>
            <pc:docMk/>
            <pc:sldMk cId="957047523" sldId="275"/>
            <ac:inkMk id="67" creationId="{AC1B09B0-0E6C-3BB3-1FEB-DD4A152133EC}"/>
          </ac:inkMkLst>
        </pc:inkChg>
        <pc:inkChg chg="add reco">
          <ac:chgData name="Abels, Patrick" userId="ba666de4-0d21-43a6-8e66-51a18aae1b4a" providerId="ADAL" clId="{9F4986AC-659B-D34D-AE4F-1FA4B475F1DC}" dt="2023-09-06T10:47:45.608" v="80"/>
          <ac:inkMkLst>
            <pc:docMk/>
            <pc:sldMk cId="957047523" sldId="275"/>
            <ac:inkMk id="68" creationId="{10D2DBF3-FCFA-1DA1-978E-8F9623CB8901}"/>
          </ac:inkMkLst>
        </pc:inkChg>
        <pc:inkChg chg="add del">
          <ac:chgData name="Abels, Patrick" userId="ba666de4-0d21-43a6-8e66-51a18aae1b4a" providerId="ADAL" clId="{9F4986AC-659B-D34D-AE4F-1FA4B475F1DC}" dt="2023-09-06T10:47:51.135" v="87"/>
          <ac:inkMkLst>
            <pc:docMk/>
            <pc:sldMk cId="957047523" sldId="275"/>
            <ac:inkMk id="69" creationId="{A55F905F-DD0E-3170-4209-C95997978079}"/>
          </ac:inkMkLst>
        </pc:inkChg>
        <pc:inkChg chg="add del">
          <ac:chgData name="Abels, Patrick" userId="ba666de4-0d21-43a6-8e66-51a18aae1b4a" providerId="ADAL" clId="{9F4986AC-659B-D34D-AE4F-1FA4B475F1DC}" dt="2023-09-06T10:47:51.135" v="87"/>
          <ac:inkMkLst>
            <pc:docMk/>
            <pc:sldMk cId="957047523" sldId="275"/>
            <ac:inkMk id="70" creationId="{2CD67614-C18A-C961-3CB6-1233E0F508F4}"/>
          </ac:inkMkLst>
        </pc:inkChg>
        <pc:inkChg chg="add del">
          <ac:chgData name="Abels, Patrick" userId="ba666de4-0d21-43a6-8e66-51a18aae1b4a" providerId="ADAL" clId="{9F4986AC-659B-D34D-AE4F-1FA4B475F1DC}" dt="2023-09-06T10:47:51.135" v="87"/>
          <ac:inkMkLst>
            <pc:docMk/>
            <pc:sldMk cId="957047523" sldId="275"/>
            <ac:inkMk id="71" creationId="{0920330F-3387-72B6-70B0-A144FF944641}"/>
          </ac:inkMkLst>
        </pc:inkChg>
        <pc:inkChg chg="add del">
          <ac:chgData name="Abels, Patrick" userId="ba666de4-0d21-43a6-8e66-51a18aae1b4a" providerId="ADAL" clId="{9F4986AC-659B-D34D-AE4F-1FA4B475F1DC}" dt="2023-09-06T10:47:51.135" v="87"/>
          <ac:inkMkLst>
            <pc:docMk/>
            <pc:sldMk cId="957047523" sldId="275"/>
            <ac:inkMk id="72" creationId="{C9440047-D56C-43D8-0D4C-D7E548A00439}"/>
          </ac:inkMkLst>
        </pc:inkChg>
        <pc:inkChg chg="add del">
          <ac:chgData name="Abels, Patrick" userId="ba666de4-0d21-43a6-8e66-51a18aae1b4a" providerId="ADAL" clId="{9F4986AC-659B-D34D-AE4F-1FA4B475F1DC}" dt="2023-09-06T10:47:51.135" v="87"/>
          <ac:inkMkLst>
            <pc:docMk/>
            <pc:sldMk cId="957047523" sldId="275"/>
            <ac:inkMk id="73" creationId="{9A58574D-B8F8-BDE9-97FC-F206781DA981}"/>
          </ac:inkMkLst>
        </pc:inkChg>
        <pc:inkChg chg="add del">
          <ac:chgData name="Abels, Patrick" userId="ba666de4-0d21-43a6-8e66-51a18aae1b4a" providerId="ADAL" clId="{9F4986AC-659B-D34D-AE4F-1FA4B475F1DC}" dt="2023-09-06T10:47:51.135" v="87"/>
          <ac:inkMkLst>
            <pc:docMk/>
            <pc:sldMk cId="957047523" sldId="275"/>
            <ac:inkMk id="74" creationId="{A2A262B6-A746-5D39-30FA-14E73F4025C1}"/>
          </ac:inkMkLst>
        </pc:inkChg>
        <pc:inkChg chg="add reco">
          <ac:chgData name="Abels, Patrick" userId="ba666de4-0d21-43a6-8e66-51a18aae1b4a" providerId="ADAL" clId="{9F4986AC-659B-D34D-AE4F-1FA4B475F1DC}" dt="2023-09-06T10:47:51.135" v="87"/>
          <ac:inkMkLst>
            <pc:docMk/>
            <pc:sldMk cId="957047523" sldId="275"/>
            <ac:inkMk id="75" creationId="{6651CA45-DC46-E2AD-09B1-96ED2AAEA756}"/>
          </ac:inkMkLst>
        </pc:inkChg>
        <pc:inkChg chg="add del">
          <ac:chgData name="Abels, Patrick" userId="ba666de4-0d21-43a6-8e66-51a18aae1b4a" providerId="ADAL" clId="{9F4986AC-659B-D34D-AE4F-1FA4B475F1DC}" dt="2023-09-06T10:47:52.476" v="90"/>
          <ac:inkMkLst>
            <pc:docMk/>
            <pc:sldMk cId="957047523" sldId="275"/>
            <ac:inkMk id="76" creationId="{617D4579-9A15-39C8-3E89-B5A1EF696B9B}"/>
          </ac:inkMkLst>
        </pc:inkChg>
        <pc:inkChg chg="add del">
          <ac:chgData name="Abels, Patrick" userId="ba666de4-0d21-43a6-8e66-51a18aae1b4a" providerId="ADAL" clId="{9F4986AC-659B-D34D-AE4F-1FA4B475F1DC}" dt="2023-09-06T10:47:52.476" v="90"/>
          <ac:inkMkLst>
            <pc:docMk/>
            <pc:sldMk cId="957047523" sldId="275"/>
            <ac:inkMk id="77" creationId="{3708CD55-B01A-AF63-EE47-7474343F9978}"/>
          </ac:inkMkLst>
        </pc:inkChg>
        <pc:inkChg chg="add reco">
          <ac:chgData name="Abels, Patrick" userId="ba666de4-0d21-43a6-8e66-51a18aae1b4a" providerId="ADAL" clId="{9F4986AC-659B-D34D-AE4F-1FA4B475F1DC}" dt="2023-09-06T10:47:52.476" v="90"/>
          <ac:inkMkLst>
            <pc:docMk/>
            <pc:sldMk cId="957047523" sldId="275"/>
            <ac:inkMk id="78" creationId="{1C5902D0-8550-695F-EC54-95C6591329F4}"/>
          </ac:inkMkLst>
        </pc:inkChg>
        <pc:inkChg chg="add del">
          <ac:chgData name="Abels, Patrick" userId="ba666de4-0d21-43a6-8e66-51a18aae1b4a" providerId="ADAL" clId="{9F4986AC-659B-D34D-AE4F-1FA4B475F1DC}" dt="2023-09-06T10:47:56.919" v="97"/>
          <ac:inkMkLst>
            <pc:docMk/>
            <pc:sldMk cId="957047523" sldId="275"/>
            <ac:inkMk id="79" creationId="{1C908FB9-D14E-3DF8-9BFC-DCD3E68666F5}"/>
          </ac:inkMkLst>
        </pc:inkChg>
        <pc:inkChg chg="add del">
          <ac:chgData name="Abels, Patrick" userId="ba666de4-0d21-43a6-8e66-51a18aae1b4a" providerId="ADAL" clId="{9F4986AC-659B-D34D-AE4F-1FA4B475F1DC}" dt="2023-09-06T10:47:56.919" v="97"/>
          <ac:inkMkLst>
            <pc:docMk/>
            <pc:sldMk cId="957047523" sldId="275"/>
            <ac:inkMk id="80" creationId="{9433045C-54AF-59F5-4C78-853DABE9A90A}"/>
          </ac:inkMkLst>
        </pc:inkChg>
        <pc:inkChg chg="add del">
          <ac:chgData name="Abels, Patrick" userId="ba666de4-0d21-43a6-8e66-51a18aae1b4a" providerId="ADAL" clId="{9F4986AC-659B-D34D-AE4F-1FA4B475F1DC}" dt="2023-09-06T10:47:56.919" v="97"/>
          <ac:inkMkLst>
            <pc:docMk/>
            <pc:sldMk cId="957047523" sldId="275"/>
            <ac:inkMk id="81" creationId="{168EC5F4-0FE7-4C3A-DB10-696DE2FD5FF2}"/>
          </ac:inkMkLst>
        </pc:inkChg>
        <pc:inkChg chg="add del">
          <ac:chgData name="Abels, Patrick" userId="ba666de4-0d21-43a6-8e66-51a18aae1b4a" providerId="ADAL" clId="{9F4986AC-659B-D34D-AE4F-1FA4B475F1DC}" dt="2023-09-06T10:47:56.919" v="97"/>
          <ac:inkMkLst>
            <pc:docMk/>
            <pc:sldMk cId="957047523" sldId="275"/>
            <ac:inkMk id="82" creationId="{51BAB0AA-B13C-CA37-B145-9831EB835965}"/>
          </ac:inkMkLst>
        </pc:inkChg>
        <pc:inkChg chg="add del">
          <ac:chgData name="Abels, Patrick" userId="ba666de4-0d21-43a6-8e66-51a18aae1b4a" providerId="ADAL" clId="{9F4986AC-659B-D34D-AE4F-1FA4B475F1DC}" dt="2023-09-06T10:47:56.919" v="97"/>
          <ac:inkMkLst>
            <pc:docMk/>
            <pc:sldMk cId="957047523" sldId="275"/>
            <ac:inkMk id="83" creationId="{BB0D470F-70A1-7AFF-6556-3069E2144E6B}"/>
          </ac:inkMkLst>
        </pc:inkChg>
        <pc:inkChg chg="add del">
          <ac:chgData name="Abels, Patrick" userId="ba666de4-0d21-43a6-8e66-51a18aae1b4a" providerId="ADAL" clId="{9F4986AC-659B-D34D-AE4F-1FA4B475F1DC}" dt="2023-09-06T10:47:56.919" v="97"/>
          <ac:inkMkLst>
            <pc:docMk/>
            <pc:sldMk cId="957047523" sldId="275"/>
            <ac:inkMk id="84" creationId="{1EB7170D-593C-71DA-1D66-C6E80AB58573}"/>
          </ac:inkMkLst>
        </pc:inkChg>
        <pc:inkChg chg="add reco">
          <ac:chgData name="Abels, Patrick" userId="ba666de4-0d21-43a6-8e66-51a18aae1b4a" providerId="ADAL" clId="{9F4986AC-659B-D34D-AE4F-1FA4B475F1DC}" dt="2023-09-06T10:47:56.919" v="97"/>
          <ac:inkMkLst>
            <pc:docMk/>
            <pc:sldMk cId="957047523" sldId="275"/>
            <ac:inkMk id="85" creationId="{8E86D192-1063-BCB8-9814-45615BEAC166}"/>
          </ac:inkMkLst>
        </pc:inkChg>
        <pc:inkChg chg="add del">
          <ac:chgData name="Abels, Patrick" userId="ba666de4-0d21-43a6-8e66-51a18aae1b4a" providerId="ADAL" clId="{9F4986AC-659B-D34D-AE4F-1FA4B475F1DC}" dt="2023-09-06T10:47:59.588" v="100"/>
          <ac:inkMkLst>
            <pc:docMk/>
            <pc:sldMk cId="957047523" sldId="275"/>
            <ac:inkMk id="86" creationId="{8A25FDD0-BA15-D98B-F235-74FB2221FF9A}"/>
          </ac:inkMkLst>
        </pc:inkChg>
        <pc:inkChg chg="add del">
          <ac:chgData name="Abels, Patrick" userId="ba666de4-0d21-43a6-8e66-51a18aae1b4a" providerId="ADAL" clId="{9F4986AC-659B-D34D-AE4F-1FA4B475F1DC}" dt="2023-09-06T10:47:59.588" v="100"/>
          <ac:inkMkLst>
            <pc:docMk/>
            <pc:sldMk cId="957047523" sldId="275"/>
            <ac:inkMk id="87" creationId="{54D82FAD-472F-5F49-9A5B-110FA7696879}"/>
          </ac:inkMkLst>
        </pc:inkChg>
        <pc:inkChg chg="add reco">
          <ac:chgData name="Abels, Patrick" userId="ba666de4-0d21-43a6-8e66-51a18aae1b4a" providerId="ADAL" clId="{9F4986AC-659B-D34D-AE4F-1FA4B475F1DC}" dt="2023-09-06T10:47:59.588" v="100"/>
          <ac:inkMkLst>
            <pc:docMk/>
            <pc:sldMk cId="957047523" sldId="275"/>
            <ac:inkMk id="88" creationId="{D6BA04F1-3C93-7253-FF9B-2843831A8EEB}"/>
          </ac:inkMkLst>
        </pc:ink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8T08:14:48.59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0 24575,'0'0'0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6T10:47:58.009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156 642 12287,'0'10'0,"0"-1"0,0 1 0,0 0 0,0 0 0,-1 4 0,-2 1 0,-4 2 0,-2 3 0,0-2 0,-1 8 0,0 0 0,1-1 0,-4 0 0,0-4 0,1 2 0,1-2 0,1-1 0,1-4 0,2-3 0,0-2 0,4-6 0,-3-1 0,4-4 0,-2-5 0,3-4 0,1-3 0,1-6 0,3-1 0,2-2 0,3 1 0,1-7 0,2-2 0,1-2 0,1 5 0,-1-4 0,4 1 0,1 2 0,-1 0 0,1 0 0,1 2 0,2 2 0,-3 9 0,4-1 0,-4 5 0,-2 4 0,-6 5 0,1 1 0,-3 6 0,-3 6 0,0 3 0,-2 5 0,-1 0 0,0 3 0,-2-5 0,-2 4 0,0 0 0,-1-2 0,-1 1 0,2-3 0,-3-1 0,0 0 0,2-5 0,-3 0 0,2-1 0,1-5 0,7-7 0,2-9 0,4-5 0,3-4 0,2-1 0,5-2 0,-1-2 0,1 0 0,0 1 0,2-2 0,2 0 0,0 0 0,-5 7 0,-1 1 0,-2 4 0,-1 4 0,-3 6 0,1 1 0,-2 4 0,-4 3 0,-2 6 0,0 2 0,1 3 0,-4-1 0,2 2 0,0 0 0,-1 1 0,0 3 0,-3-1 0,0 1 0,0-3 0,0-1 0,0 2 0,0-2 0,0-1 0,0-4 0,-1 0 0,-2-4 0,-3 0 0,-3-2 0</inkml:trace>
  <inkml:trace contextRef="#ctx0" brushRef="#br0" timeOffset="602">788 39 12287,'7'-4'0,"-1"-2"0,1 0 0,-2-1 0,4 4 0,-3-2 0,3 0 0,1 3 0,0 1 0,2 1 0,0 1 0,-3 2 0,0 4 0,-3 5 0,-1 2 0,-1 1 0,-3 2 0,-1 5 0,-1 0 0,-3 0 0,-1 0 0,-5-1 0,0 1 0,1-4 0,-1 1 0,1-6 0,2-1 0,0-2 0,4-1 0,-3-2 0,4-3 0,2-4 0,2 0 0,4 0 0,2 0 0,0 0 0,5-3 0,1-1 0,1 2 0,3 1 0,-2 1 0,2 0 0,3-1 0,-1-2 0,6 2 0,2-4 0,6 1 0,4-2 0,3-3 0,7-1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8T08:14:51.862"/>
    </inkml:context>
    <inkml:brush xml:id="br0">
      <inkml:brushProperty name="width" value="0.08571" units="cm"/>
      <inkml:brushProperty name="height" value="0.08571" units="cm"/>
      <inkml:brushProperty name="color" value="#FFFFFF"/>
    </inkml:brush>
  </inkml:definitions>
  <inkml:trace contextRef="#ctx0" brushRef="#br0">73 22 12287,'0'-7'0,"0"3"0,0-3 0,0 6 0,-3-1 0,2 1 0,-3 2 0,0 1 0,1 0 0,1 3 0,0 1 0,-3 0 0,3 1 0,0 1 0,1-1 0,-1 1 0,-1 1 0,2 2 0,0 0 0,-1-1 0,-1 1 0,1 0 0,-2 1 0,4 0 0,-4 3 0,2-1 0,0 1 0,-2-1 0,3 1 0,-2 0 0,2-1 0,0 1 0,1-1 0,-1 1 0,-1-1 0,1 1 0,-2 0 0,3 0 0,0 2 0,0-1 0,0 1 0,0-2 0,0 0 0,0-1 0,2 1 0,0-1 0,0 1 0,-1-1 0,0-1 0,0-1 0,2 1 0,-1 1 0,-2-1 0,1 0 0,1 0 0,-1-4 0,2 3 0,-3-1 0,0 0 0,0 1 0,1 0 0,1-2 0,0 1 0,2-2 0,-3 3 0,2 0 0,1 0 0,-1 1 0,2-1 0,0 1 0,-1 1 0,2-3 0,-2 3 0,1-2 0,0-1 0,-3-2 0,1 1 0,-1-2 0,1-1 0,-1 1 0,-2 1 0,0 1 0,0 0 0,0-3 0,0 0 0,0 1 0,0-1 0,0-3 0,0-1 0,0-4 0,0-1 0,3-2 0,1-3 0</inkml:trace>
  <inkml:trace contextRef="#ctx0" brushRef="#br0" timeOffset="1092">380 146 12287,'0'-4'0,"0"1"0,0 4 0,0 1 0,0 0 0,0 3 0,1 0 0,0 2 0,2 0 0,0 0 0,-1 2 0,1-1 0,1 2 0,-1 3 0,1-1 0,0 2 0,0 1 0,0 0 0,1 2 0,0 3 0,1 1 0,-2 1 0,0-1 0,0-1 0,0-1 0,-2 1 0,1 1 0,-1-1 0,1 0 0,-1-3 0,-1 1 0,1 1 0,0 0 0,1-3 0,-3 0 0,0-1 0,0-1 0,0-2 0,0 4 0,0-2 0,0 1 0,0-2 0,-1 3 0,-1 1 0,0-2 0,-1 1 0,3 0 0,0 0 0,-3 0 0,2-2 0,-2 3 0,1-1 0,-1 1 0,0-3 0,0 1 0,-1 0 0,0-2 0,-1-1 0,1 0 0,1-1 0,0-1 0,-2-2 0,2 3 0,-1-1 0,2-4 0,-1 1 0,0-3 0,2-2 0,-3-2 0,1 0 0,3 0 0,-4-3 0,4-1 0,0-4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6T10:37:51.996"/>
    </inkml:context>
    <inkml:brush xml:id="br0">
      <inkml:brushProperty name="width" value="0.08571" units="cm"/>
      <inkml:brushProperty name="height" value="0.08571" units="cm"/>
      <inkml:brushProperty name="color" value="#FFC114"/>
    </inkml:brush>
  </inkml:definitions>
  <inkml:trace contextRef="#ctx0" brushRef="#br0">32 0 12287,'0'6'0,"0"0"0,-2-1 0,0-1 0,-3 1 0,1 1 0,-2-2 0,0-1 0,-1-3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6T10:37:55.666"/>
    </inkml:context>
    <inkml:brush xml:id="br0">
      <inkml:brushProperty name="width" value="0.08571" units="cm"/>
      <inkml:brushProperty name="height" value="0.08571" units="cm"/>
      <inkml:brushProperty name="color" value="#FFC114"/>
    </inkml:brush>
  </inkml:definitions>
  <inkml:trace contextRef="#ctx0" brushRef="#br0">26 141 12287,'3'0'0,"0"1"0,-3 1 0,3-1 0,-2 2 0,1-1 0,-1 0 0,2 2 0,-3-2 0,3 3 0,-3-4 0,0 2 0,0 0 0,0-3 0,0 3 0,3-3 0,-2 0 0,2-2 0,-1 0 0,-1-1 0,2 2 0,0-1 0,-2-1 0,1 1 0,1 0 0,-1-1 0,2 1 0,-2 1 0,2-1 0,-2 1 0,1-1 0,0 0 0,-2 0 0,3 2 0,-2 0 0,3 0 0,-3 0 0,2 0 0,-3 0 0,2 1 0,-3 1 0,0-1 0,0 4 0,0-4 0,3 2 0,-2-3 0,2 0 0,-3-3 0,0 0 0,0-4 0,0 1 0,0-1 0,0 1 0,0 0 0,0-1 0,0 1 0,0-1 0,0 1 0,0-1 0,0 1 0,0 0 0,0-1 0,0 3 0,0 0 0,0-1 0,0 1 0,0 0 0,-1 0 0,-1 0 0,1-2 0,-2 5 0,3-3 0,0 1 0,0-1 0,0 2 0,0-2 0,0 2 0,0-3 0,0 4 0,0-2 0,-3 3 0,3 0 0,-6 0 0,2 0 0,-2 0 0,0 0 0,1 1 0,1 1 0,0-1 0,-3 1 0,3-2 0,0 1 0,-1 1 0,1-1 0,0 1 0,0-1 0,-3-1 0,3 0 0,0 0 0,0 0 0,-3 0 0,3-2 0,0 0 0,2-1 0,-1 3 0,3 3 0,0 2 0,0-2 0,0 1 0,0 1 0,0 1 0,0 1 0,0-1 0,0 1 0,0 1 0,0 0 0,0 0 0,2-2 0,1 0 0,-2 1 0,0 1 0,-1-2 0,0 1 0,2-1 0,0 0 0,-1 1 0,0-3 0,-1 0 0,0-2 0,0 1 0,0-9 0,0 4 0,0-3 0,0 5 0,0 5 0,0-3 0,0 6 0,1-7 0,1 1 0,-1-1 0,4-1 0,-1-1 0,2-1 0,0-1 0,-1-3 0,-1 2 0,-2-1 0,2 2 0,-1-1 0,-2-1 0,2 2 0,0-1 0,1 1 0,-2-1 0,2 2 0,-3-3 0,5 4 0,-5-2 0,1 0 0,-1 3 0,-1-4 0,0 2 0,0 1 0,0-4 0,0 1 0,0-2 0,0-1 0,-2 3 0,-1 0 0,2-1 0,0 1 0,1 0 0,0-1 0,0 2 0,-2 0 0,0 0 0,0 3 0,2-6 0,0 5 0,0-2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6T10:47:43.547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1 893 12287,'6'0'0,"1"0"0,-4-4 0,3-3 0,2-1 0,0-2 0,-1 0 0,0 1 0,0-1 0,2 0 0,0 0 0,-2 1 0,0-1 0,-2 3 0,3 1 0,-2-2 0,2 0 0,0-3 0,2-1 0,1-2 0,2-1 0,-1-2 0,4-6 0,2-3 0,4-2 0,1-7 0,5-3 0,3-4 0,2-2 0,0-3 0,0-2 0,0-2 0,-2 0 0,-3 5 0,5-3 0,-4 7 0,-3 5 0,-6 8 0,-5 7 0,0 5 0,-4 4 0,-3 7 0,-3 3 0,0 8 0,-3 8 0,-1 4 0,-2 13 0,-2 7 0,-4 6 0,-3 7 0,-3 3 0,-2 3 0,0 0 0,-3 3 0,2 1 0,-3 2 0,0-3 0,-1-8 0,2 3 0,1-5 0,0-4 0,6-10 0,-2-2 0,3-5 0,3-7 0,3-9 0,8-17 0,2-5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6T10:47:44.389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224 54 12287,'10'-1'0,"-2"-2"0,-1-4 0,0-2 0,-3 0 0,-2-1 0,0 4 0,1-1 0,-2 6 0,2 1 0,-1 5 0,-4 8 0,0 5 0,-2 3 0,-1 5 0,-2 7 0,-4 3 0,-1 5 0,-1 5 0,-4 0 0,1 5 0,-2 5 0,-2 3 0,-3-2 0,1-3 0,0-2 0,2-6 0,1-11 0,3-4 0,4-9 0,4-8 0,4-9 0,4-5 0,1-6 0,2-6 0,4-9 0,5-7 0,3-4 0,3-3 0,1 0 0,7-4 0,1-1 0,1-2 0,1 8 0,0 0 0,0 2 0,1 5 0,-5 3 0,0 9 0,-1 6 0,-2 4 0,-7 13 0,-5 5 0,-6 5 0,-3 5 0,-1-2 0,0 5 0,0 1 0,0 1 0,-3 3 0,-2-1 0,1 1 0,0 1 0,-3-1 0,4 5 0,1-5 0,1-4 0,1-3 0,1-7 0,2-4 0,3-4 0,4-9 0,3-2 0,4-5 0,1-4 0,6-8 0,1-1 0</inkml:trace>
  <inkml:trace contextRef="#ctx0" brushRef="#br0" timeOffset="642">1090 501 12287,'6'4'0,"1"-1"0,-5 0 0,2-4 0,-4-2 0,0-4 0,0-1 0,1-2 0,1-1 0,2-1 0,-2-1 0,-1-1 0,-1 2 0,0-2 0,0-1 0,-1 2 0,-1-2 0,-3 1 0,0 2 0,-2 6 0,-3 2 0,-3 3 0,-4 1 0,1 6 0,-2 3 0,-4 8 0,-2 4 0,2 5 0,-3 6 0,1 1 0,2 2 0,3-3 0,3 3 0,3-2 0,2-2 0,6-8 0,2-4 0,6-4 0,3-3 0,7-6 0,2-4 0,2-4 0,3-4 0,-3-4 0,7-3 0,0-4 0,2-5 0,-1 1 0,-1-1 0,1 0 0,0-1 0,-3 3 0,-1-1 0,-2 6 0,-3 5 0,-7 4 0,-1 1 0,-2 6 0,-4 7 0,-5 7 0,-5 8 0,-3 3 0,-2 2 0,-1 1 0,2 1 0,-1 0 0,1 2 0,2 0 0,1 1 0,3-3 0,2-5 0,4-7 0,4-7 0,3-3 0,5-5 0,6-5 0,6-3 0,1-4 0,5 1 0,5-6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6T10:47:47.938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1 349 12287,'0'6'0,"0"1"0,5-5 0,5 1 0,4-2 0,7-1 0,1 0 0,3-1 0,5-2 0,3-4 0,2-1 0,4-2 0,1 0 0,1 0 0,1 1 0,-9-1 0,9-4 0,-7-1 0</inkml:trace>
  <inkml:trace contextRef="#ctx0" brushRef="#br0" timeOffset="233">186 543 12287,'9'6'0,"1"1"0,0-4 0,0 0 0,4-2 0,2-2 0,2-3 0,2-2 0,5-4 0,2-3 0,3-3 0,1-2 0,2 2 0,5-6 0,1 1 0</inkml:trace>
  <inkml:trace contextRef="#ctx0" brushRef="#br0" timeOffset="753">1071 854 12287,'4'-9'0,"3"-1"0,2-5 0,4-7 0,4-9 0,9-9 0,4-13 0,4-7 0,6-7 0,-3 2 0,3-5 0,-1 3 0,-2 5 0,-5 4 0,0 8 0,-4 4 0,-2 8 0,-8 12 0,0 2 0,-1 5 0,-2 6 0,-7 7 0,1 4 0,-3 4 0,0 4 0,-4 8 0,1 6 0,-2 7 0,-1 7 0,-4 7 0,-2 10 0,-3 2 0,-1 1 0,-1-2 0,-1 3 0,-1 0 0,2-1 0,3 3 0,3-7 0,-1-1 0,1-3 0,3-9 0,-1-2 0,6-7 0,3-5 0,4-10 0,3-4 0,2-5 0,4 0 0</inkml:trace>
  <inkml:trace contextRef="#ctx0" brushRef="#br0" timeOffset="1174">1937 426 12287,'-20'26'0,"1"4"0,-1 1 0,2 6 0,2 2 0,2 1 0,4 5 0,1 0 0,3-1 0,1-7 0,6 1 0,4-8 0,5-6 0,4-8 0,5-4 0,3-4 0,4-5 0,0-6 0,6-5 0,-1-5 0,2-6 0,-1-7 0,5-9 0,1-5 0,-2-3 0,-2 0 0,1-4 0,-2-1 0,-2-1 0,0-3 0,-5 2 0,-5-1 0,-7 4 0,-4 1 0,-6 1 0,-4 1 0,-6 4 0,-6 13 0,-10 4 0,-2 6 0,-5 6 0,1 8 0,-6 4 0,-1 8 0,1 6 0,-2 9 0,-3 4 0,0 5 0,0 5 0,3-3 0,4 5 0,3 0 0,4 0 0,6-6 0,-2 4 0,7-3 0,5 1 0,9-1 0</inkml:trace>
  <inkml:trace contextRef="#ctx0" brushRef="#br0" timeOffset="1541">2725 300 12287,'-20'39'0,"0"1"0,-2 1 0,-1 1 0,1 9 0,2-5 0,3 7 0,4-2 0,6-3 0,5-14 0,3-2 0,5-8 0,7-5 0,3-8 0,10-9 0,3-4 0,6-5 0,-2-1 0,7-2 0,0-1 0,0-2 0,-4-8 0,6-8 0,2-7 0,3-9 0,-2-2 0,-2-10 0,-2-1 0,-3-1 0,-10 1 0,-3-1 0,-8 5 0,-7 5 0,-10 10 0,-11 2 0,-8 3 0,-9 6 0,-7 12 0,-7 10 0,-4 8 0,-5 8 0,0 10 0,-2 8 0,1 5 0,1 5 0,7 1 0,-4 9 0,4 1 0,2 6 0,3-1 0</inkml:trace>
  <inkml:trace contextRef="#ctx0" brushRef="#br0" timeOffset="2395">3940 514 12287,'7'-4'0,"-1"-2"0,2 1 0,-3-4 0,2 3 0,-2-3 0,3-1 0,-2 0 0,2-3 0,1-3 0,0-2 0,0 0 0,-2 0 0,-1 0 0,-2 1 0,-1-1 0,-3-1 0,0 4 0,-1 3 0,-3 4 0,-6 5 0,-4 2 0,-5 3 0,-2 6 0,-1 8 0,0 7 0,-3 7 0,0 2 0,0 4 0,4 2 0,-1 0 0,4 0 0,2 0 0,5-5 0,1 1 0,6-5 0,3-7 0,8-10 0,4-5 0,4-5 0,6-2 0,2-10 0,7-6 0,-1-8 0,0-4 0,5-2 0,-1-2 0,1-1 0,-2-2 0,-6 7 0,4-1 0,-1 2 0,-2 2 0,-7 6 0,-2 7 0,-3 4 0,-3 6 0,-5 9 0,-4 7 0,-2 6 0,-5 2 0,-3 4 0,0 1 0,0 1 0,-1-2 0,2-1 0,0-1 0,-1 1 0,5-3 0,-1 0 0,2-5 0,1-4 0,1-3 0,3-3 0,5-1 0,3-2 0,5-2 0,-1-5 0,2-4 0,11-10 0,1-4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6T10:47:51.406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1 59 12287,'8'1'0,"0"1"0,-2 2 0,2 2 0,2-4 0,3 2 0,5-1 0,7 1 0,2-1 0,8-3 0,4 0 0,6 0 0,-2-4 0,8-3 0,0-2 0,-2 0 0,-2-2 0,-2-2 0,-8-2 0,1-5 0</inkml:trace>
  <inkml:trace contextRef="#ctx0" brushRef="#br0" timeOffset="258">98 341 12287,'10'8'0,"-1"-1"0,5-3 0,3-4 0,6 0 0,7-1 0,5-2 0,6-4 0,2-4 0,6-3 0,3-2 0,0-1 0,-3-1 0,3-2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6T10:47:53.752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0 1415 12287,'10'0'0,"-3"-4"0,-1-4 0,2-4 0,1-12 0,4-10 0,4-10 0,6-12 0,5-13 0,5-9 0,1-7 0,-1 5 0,1-13 0,0-1 0,-3 2 0,1 11 0,-2 3 0,1 9 0,1 8 0,-4 16 0,3 6 0,-4 9 0,-4 8 0,-4 8 0,-1 2 0,-2 5 0,-4 9 0,0 10 0,-5 9 0,-4 10 0,-2 4 0,-1 14 0,0 4 0,0 2 0,-3-2 0,-1 10 0,-2 2 0,-1-1 0,-2-7 0,0-3 0,-1-2 0,0-4 0,1-6 0,2 4 0,1-6 0,2-6 0,1-13 0,3 15 0,0-11 0</inkml:trace>
  <inkml:trace contextRef="#ctx0" brushRef="#br0" timeOffset="382">1051 559 12287,'-4'26'0,"-3"2"0,-1 2 0,-2-1 0,1 7 0,2 3 0,0 5 0,4-1 0,-3 7 0,2-1 0,2-3 0,2-4 0,3-2 0,5-6 0,4-8 0,1-6 0,5-4 0,4-7 0,1-4 0,1-9 0,4-3 0,3-7 0,-1-9 0,1-4 0,-1-11 0,2-4 0,-1-4 0,-3-1 0,4-6 0,-4-1 0,-2-4 0,-4 2 0,2-5 0,-3 0 0,-6 2 0,-4 3 0,-5 4 0,-4 3 0,-4 5 0,-8 14 0,-7 2 0,-5 8 0,-4 7 0,1 7 0,-3 2 0,0 6 0,1 4 0,0 6 0,-1 11 0,1 4 0,1 4 0,1 5 0,-1 6 0,3-2 0,3 3 0</inkml:trace>
  <inkml:trace contextRef="#ctx0" brushRef="#br0" timeOffset="595">1858 1016 12287,'11'22'0,"-4"-3"0,-5-2 0,-2-7 0,4-4 0,3-3 0,1-3 0,2-3 0,4-3 0,-3-12 0,3-3 0</inkml:trace>
  <inkml:trace contextRef="#ctx0" brushRef="#br0" timeOffset="1137">2296 831 12287,'7'37'0,"-1"-7"0,2-6 0,0-6 0,7-6 0,4-2 0,5-7 0,4-5 0,0-4 0,7-8 0,2-6 0,1-5 0,-4-7 0,-2-4 0,3-4 0,0-5 0,-7-2 0,5-7 0,-5-1 0,-4-2 0,-8 7 0,1-4 0,-5 2 0,-7 2 0,-4 8 0,-4 6 0,-4 3 0,-5 5 0,-3 9 0,-5 1 0,-1 6 0,-5 7 0,-1 3 0,-8 3 0,0 3 0,1 6 0,1 5 0,0 7 0,1 1 0,0 2 0,4 2 0,-2 5 0,4 1 0,3 2 0,8-3 0,-4 4 0,6 0 0,-1 2 0</inkml:trace>
  <inkml:trace contextRef="#ctx0" brushRef="#br0" timeOffset="1827">3327 199 12287,'-10'0'0,"4"0"0,0 1 0,-2 1 0,-1 1 0,-2 6 0,0 0 0,-5 4 0,-2 2 0,0 5 0,-7 7 0,0 6 0,0 6 0,0 6 0,-1 8 0,5 4 0,3 3 0,5-7 0,7 2 0,3-5 0,2-5 0,9-10 0,5-11 0,6-6 0,3-9 0,4-3 0,5-7 0,1-4 0,3-4 0,-5-6 0,8-7 0,-3-2 0,0-1 0,-3-2 0,2-5 0,-2-7 0,0-9 0,-5-2 0,2-11 0,-5 2 0,-4-3 0,-8 7 0,-3-8 0,-4 5 0,-3 5 0,-5 10 0,-4 6 0,-2 6 0,-4 6 0,-6 7 0,-4 7 0,-3 4 0,-5 7 0,0 10 0,-7 10 0,-3 8 0,-2 7 0,6 7 0,-1 2 0</inkml:trace>
  <inkml:trace contextRef="#ctx0" brushRef="#br0" timeOffset="2254">3745 286 12287,'-17'26'0,"0"-1"0,-3 0 0,0 0 0,5 2 0,-4 4 0,3 4 0,1 3 0,6-4 0,1 6 0,2-2 0,4-4 0,2-6 0,3-4 0,5-3 0,4-2 0,4-6 0,6-2 0,2-3 0,0-5 0,4-7 0,7-5 0,5-4 0,3-2 0,-4 1 0,2-4 0,1-5 0,2-4 0,-5-2 0,-1-9 0,-1-3 0,-3-2 0,-12-1 0,2-3 0,-4-3 0,-6 0 0,-7 4 0,-5 2 0,-6 0 0,-9 3 0,-3 6 0,-10 4 0,-2 7 0,-3 4 0,-2 11 0,-5 4 0,-2 7 0,0 8 0,-1 8 0,1 9 0,-1 7 0,0 8 0,4 3 0,-2 11 0,1 3 0,3 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13" Type="http://schemas.openxmlformats.org/officeDocument/2006/relationships/image" Target="../media/image47.png"/><Relationship Id="rId3" Type="http://schemas.openxmlformats.org/officeDocument/2006/relationships/image" Target="../media/image180.png"/><Relationship Id="rId7" Type="http://schemas.openxmlformats.org/officeDocument/2006/relationships/image" Target="../media/image220.png"/><Relationship Id="rId12" Type="http://schemas.openxmlformats.org/officeDocument/2006/relationships/customXml" Target="../ink/ink2.xml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0.png"/><Relationship Id="rId11" Type="http://schemas.openxmlformats.org/officeDocument/2006/relationships/image" Target="../media/image46.png"/><Relationship Id="rId5" Type="http://schemas.openxmlformats.org/officeDocument/2006/relationships/image" Target="../media/image200.png"/><Relationship Id="rId10" Type="http://schemas.openxmlformats.org/officeDocument/2006/relationships/customXml" Target="../ink/ink1.xml"/><Relationship Id="rId4" Type="http://schemas.openxmlformats.org/officeDocument/2006/relationships/image" Target="../media/image190.png"/><Relationship Id="rId9" Type="http://schemas.openxmlformats.org/officeDocument/2006/relationships/image" Target="../media/image24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.xml"/><Relationship Id="rId18" Type="http://schemas.openxmlformats.org/officeDocument/2006/relationships/image" Target="../media/image56.png"/><Relationship Id="rId26" Type="http://schemas.openxmlformats.org/officeDocument/2006/relationships/image" Target="../media/image60.png"/><Relationship Id="rId3" Type="http://schemas.openxmlformats.org/officeDocument/2006/relationships/image" Target="../media/image50.png"/><Relationship Id="rId21" Type="http://schemas.openxmlformats.org/officeDocument/2006/relationships/customXml" Target="../ink/ink8.xml"/><Relationship Id="rId12" Type="http://schemas.openxmlformats.org/officeDocument/2006/relationships/image" Target="../media/image53.png"/><Relationship Id="rId17" Type="http://schemas.openxmlformats.org/officeDocument/2006/relationships/customXml" Target="../ink/ink6.xml"/><Relationship Id="rId25" Type="http://schemas.openxmlformats.org/officeDocument/2006/relationships/customXml" Target="../ink/ink10.xml"/><Relationship Id="rId2" Type="http://schemas.openxmlformats.org/officeDocument/2006/relationships/image" Target="../media/image49.png"/><Relationship Id="rId16" Type="http://schemas.openxmlformats.org/officeDocument/2006/relationships/image" Target="../media/image55.png"/><Relationship Id="rId20" Type="http://schemas.openxmlformats.org/officeDocument/2006/relationships/image" Target="../media/image57.png"/><Relationship Id="rId1" Type="http://schemas.openxmlformats.org/officeDocument/2006/relationships/slideLayout" Target="../slideLayouts/slideLayout12.xml"/><Relationship Id="rId24" Type="http://schemas.openxmlformats.org/officeDocument/2006/relationships/image" Target="../media/image59.png"/><Relationship Id="rId5" Type="http://schemas.openxmlformats.org/officeDocument/2006/relationships/customXml" Target="../ink/ink3.xml"/><Relationship Id="rId15" Type="http://schemas.openxmlformats.org/officeDocument/2006/relationships/customXml" Target="../ink/ink5.xml"/><Relationship Id="rId23" Type="http://schemas.openxmlformats.org/officeDocument/2006/relationships/customXml" Target="../ink/ink9.xml"/><Relationship Id="rId28" Type="http://schemas.microsoft.com/office/2007/relationships/hdphoto" Target="../media/hdphoto2.wdp"/><Relationship Id="rId19" Type="http://schemas.openxmlformats.org/officeDocument/2006/relationships/customXml" Target="../ink/ink7.xml"/><Relationship Id="rId4" Type="http://schemas.openxmlformats.org/officeDocument/2006/relationships/image" Target="../media/image51.png"/><Relationship Id="rId14" Type="http://schemas.openxmlformats.org/officeDocument/2006/relationships/image" Target="../media/image54.png"/><Relationship Id="rId22" Type="http://schemas.openxmlformats.org/officeDocument/2006/relationships/image" Target="../media/image58.png"/><Relationship Id="rId27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?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=144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?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256192-6B79-BCA0-E048-E4B604FA5A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Wurzel</a:t>
            </a:r>
            <a:r>
              <a:rPr lang="en-GB" dirty="0"/>
              <a:t> 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83446494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64ACBB-4557-29BE-5D3C-F771BD0007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70122"/>
            <a:ext cx="11915775" cy="2243470"/>
          </a:xfrm>
        </p:spPr>
        <p:txBody>
          <a:bodyPr/>
          <a:lstStyle/>
          <a:p>
            <a:r>
              <a:rPr lang="en-GB" sz="4000" dirty="0" err="1"/>
              <a:t>Ordne</a:t>
            </a:r>
            <a:r>
              <a:rPr lang="en-GB" sz="4000" dirty="0"/>
              <a:t> jeder </a:t>
            </a:r>
            <a:r>
              <a:rPr lang="en-GB" sz="4000" dirty="0" err="1">
                <a:solidFill>
                  <a:schemeClr val="accent6">
                    <a:lumMod val="75000"/>
                  </a:schemeClr>
                </a:solidFill>
              </a:rPr>
              <a:t>grünen</a:t>
            </a:r>
            <a:r>
              <a:rPr lang="en-GB" sz="4000" dirty="0"/>
              <a:t> Karte </a:t>
            </a:r>
            <a:r>
              <a:rPr lang="en-GB" sz="4000" dirty="0" err="1"/>
              <a:t>eine</a:t>
            </a:r>
            <a:r>
              <a:rPr lang="en-GB" sz="4000" dirty="0"/>
              <a:t> </a:t>
            </a:r>
            <a:r>
              <a:rPr lang="en-GB" sz="4000" dirty="0" err="1">
                <a:solidFill>
                  <a:schemeClr val="accent5">
                    <a:lumMod val="75000"/>
                  </a:schemeClr>
                </a:solidFill>
              </a:rPr>
              <a:t>blaue</a:t>
            </a:r>
            <a:r>
              <a:rPr lang="en-GB" sz="4000" dirty="0"/>
              <a:t> Karte </a:t>
            </a:r>
            <a:r>
              <a:rPr lang="en-GB" sz="4000" dirty="0" err="1"/>
              <a:t>zu</a:t>
            </a:r>
            <a:r>
              <a:rPr lang="en-GB" sz="4000" dirty="0"/>
              <a:t>. </a:t>
            </a:r>
          </a:p>
          <a:p>
            <a:r>
              <a:rPr lang="en-GB" sz="4000" dirty="0" err="1"/>
              <a:t>Welche</a:t>
            </a:r>
            <a:r>
              <a:rPr lang="en-GB" sz="4000" dirty="0"/>
              <a:t> </a:t>
            </a:r>
            <a:r>
              <a:rPr lang="en-GB" sz="4000" dirty="0" err="1"/>
              <a:t>Zahlen</a:t>
            </a:r>
            <a:r>
              <a:rPr lang="en-GB" sz="4000" dirty="0"/>
              <a:t> kommen auf die </a:t>
            </a:r>
            <a:r>
              <a:rPr lang="en-GB" sz="4000" dirty="0" err="1"/>
              <a:t>leeren</a:t>
            </a:r>
            <a:r>
              <a:rPr lang="en-GB" sz="4000" dirty="0"/>
              <a:t> </a:t>
            </a:r>
            <a:r>
              <a:rPr lang="en-GB" sz="4000" dirty="0" err="1"/>
              <a:t>Karten</a:t>
            </a:r>
            <a:r>
              <a:rPr lang="en-GB" sz="4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04CFEB7C-A3FB-66E9-9A3B-363AE0CA21C4}"/>
                  </a:ext>
                </a:extLst>
              </p:cNvPr>
              <p:cNvSpPr/>
              <p:nvPr/>
            </p:nvSpPr>
            <p:spPr>
              <a:xfrm>
                <a:off x="1180213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1,3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04CFEB7C-A3FB-66E9-9A3B-363AE0CA21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213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0E66965D-F1F4-0204-ADC6-72CD02674500}"/>
                  </a:ext>
                </a:extLst>
              </p:cNvPr>
              <p:cNvSpPr/>
              <p:nvPr/>
            </p:nvSpPr>
            <p:spPr>
              <a:xfrm>
                <a:off x="1180213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0E66965D-F1F4-0204-ADC6-72CD026745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213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8650C4B-DC87-8BD7-1502-A85388CCB2A0}"/>
              </a:ext>
            </a:extLst>
          </p:cNvPr>
          <p:cNvSpPr/>
          <p:nvPr/>
        </p:nvSpPr>
        <p:spPr>
          <a:xfrm>
            <a:off x="1180213" y="5268437"/>
            <a:ext cx="1318437" cy="1073888"/>
          </a:xfrm>
          <a:prstGeom prst="roundRect">
            <a:avLst>
              <a:gd name="adj" fmla="val 7756"/>
            </a:avLst>
          </a:prstGeom>
          <a:solidFill>
            <a:schemeClr val="accent6">
              <a:lumMod val="50000"/>
            </a:schemeClr>
          </a:solidFill>
          <a:ln w="1905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41FB411-812C-9111-8F2B-6CDA07BD4FC7}"/>
                  </a:ext>
                </a:extLst>
              </p:cNvPr>
              <p:cNvSpPr/>
              <p:nvPr/>
            </p:nvSpPr>
            <p:spPr>
              <a:xfrm>
                <a:off x="2792818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41FB411-812C-9111-8F2B-6CDA07BD4F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818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1DD53F9-27CB-81C4-96B4-634BEB17A6CB}"/>
                  </a:ext>
                </a:extLst>
              </p:cNvPr>
              <p:cNvSpPr/>
              <p:nvPr/>
            </p:nvSpPr>
            <p:spPr>
              <a:xfrm>
                <a:off x="2792818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1DD53F9-27CB-81C4-96B4-634BEB17A6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818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446BC5BE-80C4-76B8-0F0A-7987C4FCACA6}"/>
                  </a:ext>
                </a:extLst>
              </p:cNvPr>
              <p:cNvSpPr/>
              <p:nvPr/>
            </p:nvSpPr>
            <p:spPr>
              <a:xfrm>
                <a:off x="2792818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446BC5BE-80C4-76B8-0F0A-7987C4FCAC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818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5554977-66CB-7C5B-89F1-19FFF301083D}"/>
                  </a:ext>
                </a:extLst>
              </p:cNvPr>
              <p:cNvSpPr/>
              <p:nvPr/>
            </p:nvSpPr>
            <p:spPr>
              <a:xfrm>
                <a:off x="4369982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0,2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5554977-66CB-7C5B-89F1-19FFF30108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982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ABD38688-BE82-A7DF-6BCD-880340CFB7EB}"/>
                  </a:ext>
                </a:extLst>
              </p:cNvPr>
              <p:cNvSpPr/>
              <p:nvPr/>
            </p:nvSpPr>
            <p:spPr>
              <a:xfrm>
                <a:off x="4369982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ABD38688-BE82-A7DF-6BCD-880340CFB7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982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37087A0-F2BE-3163-0922-28B22FCC5B9E}"/>
              </a:ext>
            </a:extLst>
          </p:cNvPr>
          <p:cNvSpPr/>
          <p:nvPr/>
        </p:nvSpPr>
        <p:spPr>
          <a:xfrm>
            <a:off x="4369982" y="2721938"/>
            <a:ext cx="1318437" cy="1073888"/>
          </a:xfrm>
          <a:prstGeom prst="roundRect">
            <a:avLst>
              <a:gd name="adj" fmla="val 7756"/>
            </a:avLst>
          </a:prstGeom>
          <a:solidFill>
            <a:schemeClr val="accent6">
              <a:lumMod val="50000"/>
            </a:schemeClr>
          </a:solidFill>
          <a:ln w="1905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19568E9D-083E-393C-DE06-EF20CFCEB7CB}"/>
                  </a:ext>
                </a:extLst>
              </p:cNvPr>
              <p:cNvSpPr/>
              <p:nvPr/>
            </p:nvSpPr>
            <p:spPr>
              <a:xfrm>
                <a:off x="6361813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19568E9D-083E-393C-DE06-EF20CFCEB7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813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B8B4583A-1BF3-9F9E-8455-BD73A36EFA70}"/>
                  </a:ext>
                </a:extLst>
              </p:cNvPr>
              <p:cNvSpPr/>
              <p:nvPr/>
            </p:nvSpPr>
            <p:spPr>
              <a:xfrm>
                <a:off x="6361813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144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B8B4583A-1BF3-9F9E-8455-BD73A36EFA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813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0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6A32842-AFF8-E939-8FE3-EA5B2ABC2CD4}"/>
                  </a:ext>
                </a:extLst>
              </p:cNvPr>
              <p:cNvSpPr/>
              <p:nvPr/>
            </p:nvSpPr>
            <p:spPr>
              <a:xfrm>
                <a:off x="6361813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6A32842-AFF8-E939-8FE3-EA5B2ABC2C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813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D6C44A6-9FB8-0244-3F86-DEDB08E3FB10}"/>
              </a:ext>
            </a:extLst>
          </p:cNvPr>
          <p:cNvSpPr/>
          <p:nvPr/>
        </p:nvSpPr>
        <p:spPr>
          <a:xfrm>
            <a:off x="7974418" y="2711302"/>
            <a:ext cx="1318437" cy="1073888"/>
          </a:xfrm>
          <a:prstGeom prst="roundRect">
            <a:avLst>
              <a:gd name="adj" fmla="val 7756"/>
            </a:avLst>
          </a:prstGeom>
          <a:solidFill>
            <a:schemeClr val="accent5">
              <a:lumMod val="50000"/>
            </a:schemeClr>
          </a:solidFill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3BED8B2-EA6C-5AF3-0535-69FBFCFF1629}"/>
                  </a:ext>
                </a:extLst>
              </p:cNvPr>
              <p:cNvSpPr/>
              <p:nvPr/>
            </p:nvSpPr>
            <p:spPr>
              <a:xfrm>
                <a:off x="7974418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3BED8B2-EA6C-5AF3-0535-69FBFCFF16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4418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DE319133-FACE-D51C-4546-D8F1FC8FE05D}"/>
                  </a:ext>
                </a:extLst>
              </p:cNvPr>
              <p:cNvSpPr/>
              <p:nvPr/>
            </p:nvSpPr>
            <p:spPr>
              <a:xfrm>
                <a:off x="7974418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81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DE319133-FACE-D51C-4546-D8F1FC8FE0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4418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3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E34B9325-3929-EEF8-BD37-92FF5EA5E819}"/>
                  </a:ext>
                </a:extLst>
              </p:cNvPr>
              <p:cNvSpPr/>
              <p:nvPr/>
            </p:nvSpPr>
            <p:spPr>
              <a:xfrm>
                <a:off x="9551582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361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E34B9325-3929-EEF8-BD37-92FF5EA5E8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582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4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9DC576A-E627-34B9-BFC4-452A4226AC18}"/>
              </a:ext>
            </a:extLst>
          </p:cNvPr>
          <p:cNvSpPr/>
          <p:nvPr/>
        </p:nvSpPr>
        <p:spPr>
          <a:xfrm>
            <a:off x="9551582" y="3971262"/>
            <a:ext cx="1318437" cy="1073888"/>
          </a:xfrm>
          <a:prstGeom prst="roundRect">
            <a:avLst>
              <a:gd name="adj" fmla="val 7756"/>
            </a:avLst>
          </a:prstGeom>
          <a:solidFill>
            <a:schemeClr val="accent5">
              <a:lumMod val="50000"/>
            </a:schemeClr>
          </a:solidFill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424A80DD-AD3E-7420-2021-B2806C0F8592}"/>
                  </a:ext>
                </a:extLst>
              </p:cNvPr>
              <p:cNvSpPr/>
              <p:nvPr/>
            </p:nvSpPr>
            <p:spPr>
              <a:xfrm>
                <a:off x="9551582" y="2721938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1,69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424A80DD-AD3E-7420-2021-B2806C0F85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582" y="2721938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5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row: Right 21">
            <a:extLst>
              <a:ext uri="{FF2B5EF4-FFF2-40B4-BE49-F238E27FC236}">
                <a16:creationId xmlns:a16="http://schemas.microsoft.com/office/drawing/2014/main" id="{71CB3A23-7D26-5810-2641-2BF809818D14}"/>
              </a:ext>
            </a:extLst>
          </p:cNvPr>
          <p:cNvSpPr/>
          <p:nvPr/>
        </p:nvSpPr>
        <p:spPr>
          <a:xfrm>
            <a:off x="5839044" y="4279604"/>
            <a:ext cx="414670" cy="457203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097846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64ACBB-4557-29BE-5D3C-F771BD0007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70122"/>
            <a:ext cx="11915775" cy="2243470"/>
          </a:xfrm>
        </p:spPr>
        <p:txBody>
          <a:bodyPr/>
          <a:lstStyle/>
          <a:p>
            <a:r>
              <a:rPr lang="en-GB" sz="4000" dirty="0" err="1"/>
              <a:t>Ordne</a:t>
            </a:r>
            <a:r>
              <a:rPr lang="en-GB" sz="4000" dirty="0"/>
              <a:t> jeder </a:t>
            </a:r>
            <a:r>
              <a:rPr lang="en-GB" sz="4000" dirty="0" err="1">
                <a:solidFill>
                  <a:schemeClr val="accent5">
                    <a:lumMod val="75000"/>
                  </a:schemeClr>
                </a:solidFill>
              </a:rPr>
              <a:t>blauen</a:t>
            </a:r>
            <a:r>
              <a:rPr lang="en-GB" sz="4000" dirty="0"/>
              <a:t> Karte </a:t>
            </a:r>
            <a:r>
              <a:rPr lang="en-GB" sz="4000" dirty="0" err="1"/>
              <a:t>eine</a:t>
            </a:r>
            <a:r>
              <a:rPr lang="en-GB" sz="4000" dirty="0"/>
              <a:t> </a:t>
            </a:r>
            <a:r>
              <a:rPr lang="en-GB" sz="4000" dirty="0" err="1">
                <a:solidFill>
                  <a:schemeClr val="accent6">
                    <a:lumMod val="75000"/>
                  </a:schemeClr>
                </a:solidFill>
              </a:rPr>
              <a:t>grüne</a:t>
            </a:r>
            <a:r>
              <a:rPr lang="en-GB" sz="4000" dirty="0"/>
              <a:t> Karte </a:t>
            </a:r>
            <a:r>
              <a:rPr lang="en-GB" sz="4000" dirty="0" err="1"/>
              <a:t>zu</a:t>
            </a:r>
            <a:r>
              <a:rPr lang="en-GB" sz="4000" dirty="0"/>
              <a:t>. </a:t>
            </a:r>
          </a:p>
          <a:p>
            <a:r>
              <a:rPr lang="en-GB" sz="4000" dirty="0" err="1"/>
              <a:t>Welche</a:t>
            </a:r>
            <a:r>
              <a:rPr lang="en-GB" sz="4000" dirty="0"/>
              <a:t> </a:t>
            </a:r>
            <a:r>
              <a:rPr lang="en-GB" sz="4000" dirty="0" err="1"/>
              <a:t>Zahlen</a:t>
            </a:r>
            <a:r>
              <a:rPr lang="en-GB" sz="4000" dirty="0"/>
              <a:t> kommen auf die </a:t>
            </a:r>
            <a:r>
              <a:rPr lang="en-GB" sz="4000" dirty="0" err="1"/>
              <a:t>leeren</a:t>
            </a:r>
            <a:r>
              <a:rPr lang="en-GB" sz="4000" dirty="0"/>
              <a:t> </a:t>
            </a:r>
            <a:r>
              <a:rPr lang="en-GB" sz="4000" dirty="0" err="1"/>
              <a:t>Karten</a:t>
            </a:r>
            <a:r>
              <a:rPr lang="en-GB" sz="4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19568E9D-083E-393C-DE06-EF20CFCEB7CB}"/>
                  </a:ext>
                </a:extLst>
              </p:cNvPr>
              <p:cNvSpPr/>
              <p:nvPr/>
            </p:nvSpPr>
            <p:spPr>
              <a:xfrm>
                <a:off x="1151847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19568E9D-083E-393C-DE06-EF20CFCEB7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847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B8B4583A-1BF3-9F9E-8455-BD73A36EFA70}"/>
                  </a:ext>
                </a:extLst>
              </p:cNvPr>
              <p:cNvSpPr/>
              <p:nvPr/>
            </p:nvSpPr>
            <p:spPr>
              <a:xfrm>
                <a:off x="1151847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144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B8B4583A-1BF3-9F9E-8455-BD73A36EFA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847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6A32842-AFF8-E939-8FE3-EA5B2ABC2CD4}"/>
                  </a:ext>
                </a:extLst>
              </p:cNvPr>
              <p:cNvSpPr/>
              <p:nvPr/>
            </p:nvSpPr>
            <p:spPr>
              <a:xfrm>
                <a:off x="1151847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6A32842-AFF8-E939-8FE3-EA5B2ABC2C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847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D6C44A6-9FB8-0244-3F86-DEDB08E3FB10}"/>
              </a:ext>
            </a:extLst>
          </p:cNvPr>
          <p:cNvSpPr/>
          <p:nvPr/>
        </p:nvSpPr>
        <p:spPr>
          <a:xfrm>
            <a:off x="2764452" y="2711302"/>
            <a:ext cx="1318437" cy="1073888"/>
          </a:xfrm>
          <a:prstGeom prst="roundRect">
            <a:avLst>
              <a:gd name="adj" fmla="val 7756"/>
            </a:avLst>
          </a:prstGeom>
          <a:solidFill>
            <a:schemeClr val="accent5">
              <a:lumMod val="50000"/>
            </a:schemeClr>
          </a:solidFill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3BED8B2-EA6C-5AF3-0535-69FBFCFF1629}"/>
                  </a:ext>
                </a:extLst>
              </p:cNvPr>
              <p:cNvSpPr/>
              <p:nvPr/>
            </p:nvSpPr>
            <p:spPr>
              <a:xfrm>
                <a:off x="2764452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3BED8B2-EA6C-5AF3-0535-69FBFCFF16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452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DE319133-FACE-D51C-4546-D8F1FC8FE05D}"/>
                  </a:ext>
                </a:extLst>
              </p:cNvPr>
              <p:cNvSpPr/>
              <p:nvPr/>
            </p:nvSpPr>
            <p:spPr>
              <a:xfrm>
                <a:off x="2764452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81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DE319133-FACE-D51C-4546-D8F1FC8FE0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452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E34B9325-3929-EEF8-BD37-92FF5EA5E819}"/>
                  </a:ext>
                </a:extLst>
              </p:cNvPr>
              <p:cNvSpPr/>
              <p:nvPr/>
            </p:nvSpPr>
            <p:spPr>
              <a:xfrm>
                <a:off x="4341616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361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E34B9325-3929-EEF8-BD37-92FF5EA5E8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616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9DC576A-E627-34B9-BFC4-452A4226AC18}"/>
              </a:ext>
            </a:extLst>
          </p:cNvPr>
          <p:cNvSpPr/>
          <p:nvPr/>
        </p:nvSpPr>
        <p:spPr>
          <a:xfrm>
            <a:off x="4341616" y="3971262"/>
            <a:ext cx="1318437" cy="1073888"/>
          </a:xfrm>
          <a:prstGeom prst="roundRect">
            <a:avLst>
              <a:gd name="adj" fmla="val 7756"/>
            </a:avLst>
          </a:prstGeom>
          <a:solidFill>
            <a:schemeClr val="accent5">
              <a:lumMod val="50000"/>
            </a:schemeClr>
          </a:solidFill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424A80DD-AD3E-7420-2021-B2806C0F8592}"/>
                  </a:ext>
                </a:extLst>
              </p:cNvPr>
              <p:cNvSpPr/>
              <p:nvPr/>
            </p:nvSpPr>
            <p:spPr>
              <a:xfrm>
                <a:off x="4341616" y="2721938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1,69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424A80DD-AD3E-7420-2021-B2806C0F85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616" y="2721938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Right 3">
            <a:extLst>
              <a:ext uri="{FF2B5EF4-FFF2-40B4-BE49-F238E27FC236}">
                <a16:creationId xmlns:a16="http://schemas.microsoft.com/office/drawing/2014/main" id="{B39DC2FF-A0D2-5818-C8F6-2CD7AE84EDD5}"/>
              </a:ext>
            </a:extLst>
          </p:cNvPr>
          <p:cNvSpPr/>
          <p:nvPr/>
        </p:nvSpPr>
        <p:spPr>
          <a:xfrm>
            <a:off x="5839044" y="4279604"/>
            <a:ext cx="414670" cy="457203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9454D561-4281-90DF-981F-E7F4DB8C6B40}"/>
                  </a:ext>
                </a:extLst>
              </p:cNvPr>
              <p:cNvSpPr/>
              <p:nvPr/>
            </p:nvSpPr>
            <p:spPr>
              <a:xfrm>
                <a:off x="6390183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1,3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9454D561-4281-90DF-981F-E7F4DB8C6B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183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ED767D7D-25EA-CAFD-7081-969559C4931F}"/>
                  </a:ext>
                </a:extLst>
              </p:cNvPr>
              <p:cNvSpPr/>
              <p:nvPr/>
            </p:nvSpPr>
            <p:spPr>
              <a:xfrm>
                <a:off x="6390183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ED767D7D-25EA-CAFD-7081-969559C493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183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0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D9279C8-7561-E262-3692-2F3DC9F2EFBE}"/>
              </a:ext>
            </a:extLst>
          </p:cNvPr>
          <p:cNvSpPr/>
          <p:nvPr/>
        </p:nvSpPr>
        <p:spPr>
          <a:xfrm>
            <a:off x="6390183" y="5268437"/>
            <a:ext cx="1318437" cy="1073888"/>
          </a:xfrm>
          <a:prstGeom prst="roundRect">
            <a:avLst>
              <a:gd name="adj" fmla="val 7756"/>
            </a:avLst>
          </a:prstGeom>
          <a:solidFill>
            <a:schemeClr val="accent6">
              <a:lumMod val="50000"/>
            </a:schemeClr>
          </a:solidFill>
          <a:ln w="1905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CD7657AD-1661-2BF1-F198-80E4E1303852}"/>
                  </a:ext>
                </a:extLst>
              </p:cNvPr>
              <p:cNvSpPr/>
              <p:nvPr/>
            </p:nvSpPr>
            <p:spPr>
              <a:xfrm>
                <a:off x="8002788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CD7657AD-1661-2BF1-F198-80E4E13038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2788" y="271130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46F5B21C-CB34-8AA4-6242-67DFE9AE1248}"/>
                  </a:ext>
                </a:extLst>
              </p:cNvPr>
              <p:cNvSpPr/>
              <p:nvPr/>
            </p:nvSpPr>
            <p:spPr>
              <a:xfrm>
                <a:off x="8002788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46F5B21C-CB34-8AA4-6242-67DFE9AE12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2788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F5DC7B43-C5A1-EC7D-F978-4419846BDB3F}"/>
                  </a:ext>
                </a:extLst>
              </p:cNvPr>
              <p:cNvSpPr/>
              <p:nvPr/>
            </p:nvSpPr>
            <p:spPr>
              <a:xfrm>
                <a:off x="8002788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F5DC7B43-C5A1-EC7D-F978-4419846BDB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2788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3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500B4D70-6918-3577-113E-144C8EA1AE49}"/>
                  </a:ext>
                </a:extLst>
              </p:cNvPr>
              <p:cNvSpPr/>
              <p:nvPr/>
            </p:nvSpPr>
            <p:spPr>
              <a:xfrm>
                <a:off x="9579952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0,2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500B4D70-6918-3577-113E-144C8EA1AE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952" y="5268437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4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12E4D5CF-39A1-0345-1E3C-D005A4CABABA}"/>
                  </a:ext>
                </a:extLst>
              </p:cNvPr>
              <p:cNvSpPr/>
              <p:nvPr/>
            </p:nvSpPr>
            <p:spPr>
              <a:xfrm>
                <a:off x="9579952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DE" sz="3200" dirty="0"/>
              </a:p>
            </p:txBody>
          </p:sp>
        </mc:Choice>
        <mc:Fallback xmlns=""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12E4D5CF-39A1-0345-1E3C-D005A4CAB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952" y="3971262"/>
                <a:ext cx="1318437" cy="1073888"/>
              </a:xfrm>
              <a:prstGeom prst="roundRect">
                <a:avLst>
                  <a:gd name="adj" fmla="val 7756"/>
                </a:avLst>
              </a:prstGeom>
              <a:blipFill>
                <a:blip r:embed="rId15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5704A03-556F-ADFD-DEC4-191F80F90418}"/>
              </a:ext>
            </a:extLst>
          </p:cNvPr>
          <p:cNvSpPr/>
          <p:nvPr/>
        </p:nvSpPr>
        <p:spPr>
          <a:xfrm>
            <a:off x="9579952" y="2721938"/>
            <a:ext cx="1318437" cy="1073888"/>
          </a:xfrm>
          <a:prstGeom prst="roundRect">
            <a:avLst>
              <a:gd name="adj" fmla="val 7756"/>
            </a:avLst>
          </a:prstGeom>
          <a:solidFill>
            <a:schemeClr val="accent6">
              <a:lumMod val="50000"/>
            </a:schemeClr>
          </a:solidFill>
          <a:ln w="1905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3200" dirty="0"/>
          </a:p>
        </p:txBody>
      </p:sp>
    </p:spTree>
    <p:extLst>
      <p:ext uri="{BB962C8B-B14F-4D97-AF65-F5344CB8AC3E}">
        <p14:creationId xmlns:p14="http://schemas.microsoft.com/office/powerpoint/2010/main" val="355119017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DE3BB8E-1775-5A0F-B66E-9DC965E720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CDFECD-BD6B-9BC2-3D12-3E9B3CF6CB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Fun36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6A9DE3-7007-B9C4-2A19-D2227FC90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04" y="2852404"/>
            <a:ext cx="11265192" cy="234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08775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29B436A-DAAF-667C-E5F1-79ABC33B1FBB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2081441"/>
                <a:ext cx="10983548" cy="4288141"/>
              </a:xfrm>
            </p:spPr>
            <p:txBody>
              <a:bodyPr/>
              <a:lstStyle/>
              <a:p>
                <a:r>
                  <a:rPr lang="en-GB" dirty="0"/>
                  <a:t>Wenn die </a:t>
                </a:r>
                <a:r>
                  <a:rPr lang="en-GB" dirty="0" err="1"/>
                  <a:t>Zahl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sich selbst </a:t>
                </a:r>
                <a:r>
                  <a:rPr lang="en-GB" dirty="0" err="1"/>
                  <a:t>multipliziert</a:t>
                </a:r>
                <a:r>
                  <a:rPr lang="en-GB" dirty="0"/>
                  <a:t> die </a:t>
                </a:r>
                <a:r>
                  <a:rPr lang="en-GB" dirty="0" err="1"/>
                  <a:t>Zahl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ergibt</a:t>
                </a:r>
                <a:r>
                  <a:rPr lang="en-GB" dirty="0"/>
                  <a:t>, </a:t>
                </a:r>
                <a:r>
                  <a:rPr lang="en-GB" dirty="0" err="1"/>
                  <a:t>nennen</a:t>
                </a:r>
                <a:r>
                  <a:rPr lang="en-GB" dirty="0"/>
                  <a:t> wir      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 die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Quadratwurzel</a:t>
                </a:r>
                <a:r>
                  <a:rPr lang="en-GB" dirty="0"/>
                  <a:t> von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. </a:t>
                </a:r>
                <a:r>
                  <a:rPr lang="en-GB" dirty="0" err="1"/>
                  <a:t>Quadrieren</a:t>
                </a:r>
                <a:r>
                  <a:rPr lang="en-GB" dirty="0"/>
                  <a:t> und </a:t>
                </a:r>
                <a:r>
                  <a:rPr lang="en-GB" dirty="0" err="1"/>
                  <a:t>Wurzelziehen</a:t>
                </a:r>
                <a:r>
                  <a:rPr lang="en-GB" dirty="0"/>
                  <a:t> </a:t>
                </a:r>
                <a:r>
                  <a:rPr lang="en-GB" dirty="0" err="1"/>
                  <a:t>sind</a:t>
                </a:r>
                <a:r>
                  <a:rPr lang="en-GB" dirty="0"/>
                  <a:t> </a:t>
                </a:r>
                <a:r>
                  <a:rPr lang="en-GB" dirty="0" err="1"/>
                  <a:t>Umkehrabbildungen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 err="1"/>
                  <a:t>Beispiele</a:t>
                </a:r>
                <a:r>
                  <a:rPr lang="en-GB" dirty="0"/>
                  <a:t>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rad>
                    <m:r>
                      <a:rPr lang="en-GB" sz="1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800" dirty="0"/>
                  <a:t> </a:t>
                </a:r>
                <a:r>
                  <a:rPr lang="en-GB" sz="1800" dirty="0" err="1"/>
                  <a:t>denn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GB" sz="1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800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e>
                    </m:rad>
                    <m:r>
                      <a:rPr lang="en-GB" sz="1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1800" dirty="0"/>
                  <a:t> </a:t>
                </a:r>
                <a:r>
                  <a:rPr lang="en-GB" sz="1800" dirty="0" err="1"/>
                  <a:t>denn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GB" sz="1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GB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0,0064</m:t>
                        </m:r>
                      </m:e>
                    </m:rad>
                    <m:r>
                      <a:rPr lang="en-GB" sz="1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=0,08</m:t>
                    </m:r>
                  </m:oMath>
                </a14:m>
                <a:r>
                  <a:rPr lang="en-GB" sz="1800" dirty="0"/>
                  <a:t> </a:t>
                </a:r>
                <a:r>
                  <a:rPr lang="en-GB" sz="1800" dirty="0" err="1"/>
                  <a:t>denn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0" smtClean="0">
                            <a:latin typeface="Cambria Math" panose="02040503050406030204" pitchFamily="18" charset="0"/>
                          </a:rPr>
                          <m:t>0.08</m:t>
                        </m:r>
                      </m:e>
                      <m:sup>
                        <m:r>
                          <a:rPr lang="en-GB" sz="1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=0,0064</m:t>
                    </m:r>
                  </m:oMath>
                </a14:m>
                <a:endParaRPr lang="en-DE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1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sz="1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25</m:t>
                            </m:r>
                          </m:den>
                        </m:f>
                      </m:e>
                    </m:rad>
                    <m:r>
                      <a:rPr lang="en-GB" sz="1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800" dirty="0"/>
                  <a:t>, </a:t>
                </a:r>
                <a:r>
                  <a:rPr lang="en-GB" sz="1800" dirty="0" err="1"/>
                  <a:t>denn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  <m:sup>
                        <m:r>
                          <a:rPr lang="en-GB" sz="1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1800" b="0" i="0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DE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−16</m:t>
                        </m:r>
                      </m:e>
                    </m:rad>
                  </m:oMath>
                </a14:m>
                <a:r>
                  <a:rPr lang="en-GB" sz="1800" dirty="0"/>
                  <a:t> geht (</a:t>
                </a:r>
                <a:r>
                  <a:rPr lang="en-GB" sz="1800" dirty="0" err="1"/>
                  <a:t>noch</a:t>
                </a:r>
                <a:r>
                  <a:rPr lang="en-GB" sz="1800" dirty="0"/>
                  <a:t>) </a:t>
                </a:r>
                <a:r>
                  <a:rPr lang="en-GB" sz="1800" dirty="0" err="1"/>
                  <a:t>nicht</a:t>
                </a:r>
                <a:endParaRPr lang="en-GB" sz="18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29B436A-DAAF-667C-E5F1-79ABC33B1F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2081441"/>
                <a:ext cx="10983548" cy="4288141"/>
              </a:xfrm>
              <a:blipFill>
                <a:blip r:embed="rId2"/>
                <a:stretch>
                  <a:fillRect l="-888" t="-19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A5D86-2AE1-8177-5905-FF1FFBFA39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3776484" cy="646112"/>
          </a:xfrm>
        </p:spPr>
        <p:txBody>
          <a:bodyPr/>
          <a:lstStyle/>
          <a:p>
            <a:r>
              <a:rPr lang="en-GB" dirty="0" err="1"/>
              <a:t>Quadratwurzel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9D821A3-57D1-5441-04CD-32A439397542}"/>
                  </a:ext>
                </a:extLst>
              </p:cNvPr>
              <p:cNvSpPr txBox="1"/>
              <p:nvPr/>
            </p:nvSpPr>
            <p:spPr>
              <a:xfrm>
                <a:off x="6105136" y="3460055"/>
                <a:ext cx="177593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9D821A3-57D1-5441-04CD-32A439397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136" y="3460055"/>
                <a:ext cx="1775935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7D54A5-5F7D-E334-1AD0-4C77AA12E404}"/>
                  </a:ext>
                </a:extLst>
              </p:cNvPr>
              <p:cNvSpPr txBox="1"/>
              <p:nvPr/>
            </p:nvSpPr>
            <p:spPr>
              <a:xfrm>
                <a:off x="6637237" y="4323290"/>
                <a:ext cx="71173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</m:oMath>
                  </m:oMathPara>
                </a14:m>
                <a:endParaRPr lang="en-DE" sz="4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7D54A5-5F7D-E334-1AD0-4C77AA12E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237" y="4323290"/>
                <a:ext cx="711733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6352948-7515-D8BF-E78F-5FCC08194C7C}"/>
                  </a:ext>
                </a:extLst>
              </p:cNvPr>
              <p:cNvSpPr txBox="1"/>
              <p:nvPr/>
            </p:nvSpPr>
            <p:spPr>
              <a:xfrm>
                <a:off x="6053744" y="5186525"/>
                <a:ext cx="1878719" cy="684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DE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6352948-7515-D8BF-E78F-5FCC08194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744" y="5186525"/>
                <a:ext cx="1878719" cy="6845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9938392-2326-8C73-9AF3-8305F8A18034}"/>
                  </a:ext>
                </a:extLst>
              </p:cNvPr>
              <p:cNvSpPr txBox="1"/>
              <p:nvPr/>
            </p:nvSpPr>
            <p:spPr>
              <a:xfrm>
                <a:off x="9948738" y="3456070"/>
                <a:ext cx="405497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DE" sz="4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9938392-2326-8C73-9AF3-8305F8A18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8738" y="3456070"/>
                <a:ext cx="405497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30334D-BDA1-B177-14AC-7CBE707BA9A6}"/>
                  </a:ext>
                </a:extLst>
              </p:cNvPr>
              <p:cNvSpPr txBox="1"/>
              <p:nvPr/>
            </p:nvSpPr>
            <p:spPr>
              <a:xfrm>
                <a:off x="9948737" y="5101630"/>
                <a:ext cx="405497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4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30334D-BDA1-B177-14AC-7CBE707BA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8737" y="5101630"/>
                <a:ext cx="405497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Curved Up 9">
            <a:extLst>
              <a:ext uri="{FF2B5EF4-FFF2-40B4-BE49-F238E27FC236}">
                <a16:creationId xmlns:a16="http://schemas.microsoft.com/office/drawing/2014/main" id="{E36DFD04-3BB5-7CD1-72CD-F2570DE4ECE1}"/>
              </a:ext>
            </a:extLst>
          </p:cNvPr>
          <p:cNvSpPr/>
          <p:nvPr/>
        </p:nvSpPr>
        <p:spPr>
          <a:xfrm rot="5566552" flipH="1">
            <a:off x="9333792" y="4480736"/>
            <a:ext cx="1156447" cy="412377"/>
          </a:xfrm>
          <a:prstGeom prst="curvedUpArrow">
            <a:avLst>
              <a:gd name="adj1" fmla="val 16585"/>
              <a:gd name="adj2" fmla="val 115739"/>
              <a:gd name="adj3" fmla="val 3586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11" name="Arrow: Curved Up 10">
            <a:extLst>
              <a:ext uri="{FF2B5EF4-FFF2-40B4-BE49-F238E27FC236}">
                <a16:creationId xmlns:a16="http://schemas.microsoft.com/office/drawing/2014/main" id="{52CE9DA6-6F46-BA79-6C1E-BF9FBA7C51D3}"/>
              </a:ext>
            </a:extLst>
          </p:cNvPr>
          <p:cNvSpPr/>
          <p:nvPr/>
        </p:nvSpPr>
        <p:spPr>
          <a:xfrm rot="16398694" flipH="1">
            <a:off x="9912798" y="4617850"/>
            <a:ext cx="1156447" cy="412377"/>
          </a:xfrm>
          <a:prstGeom prst="curvedUpArrow">
            <a:avLst>
              <a:gd name="adj1" fmla="val 16585"/>
              <a:gd name="adj2" fmla="val 115739"/>
              <a:gd name="adj3" fmla="val 3586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FEFDC21-5BFD-20AE-3C7E-945B2EAA3F2B}"/>
                  </a:ext>
                </a:extLst>
              </p:cNvPr>
              <p:cNvSpPr txBox="1"/>
              <p:nvPr/>
            </p:nvSpPr>
            <p:spPr>
              <a:xfrm>
                <a:off x="10786417" y="4408855"/>
                <a:ext cx="40549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DE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FEFDC21-5BFD-20AE-3C7E-945B2EAA3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417" y="4408855"/>
                <a:ext cx="405497" cy="646331"/>
              </a:xfrm>
              <a:prstGeom prst="rect">
                <a:avLst/>
              </a:prstGeom>
              <a:blipFill>
                <a:blip r:embed="rId8"/>
                <a:stretch>
                  <a:fillRect r="-8806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8CA7ED-68A4-6D99-3D93-7DB1F37EF3AF}"/>
                  </a:ext>
                </a:extLst>
              </p:cNvPr>
              <p:cNvSpPr txBox="1"/>
              <p:nvPr/>
            </p:nvSpPr>
            <p:spPr>
              <a:xfrm>
                <a:off x="8986993" y="4405944"/>
                <a:ext cx="40549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</m:e>
                      </m:rad>
                    </m:oMath>
                  </m:oMathPara>
                </a14:m>
                <a:endParaRPr lang="en-DE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8CA7ED-68A4-6D99-3D93-7DB1F37EF3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6993" y="4405944"/>
                <a:ext cx="405497" cy="646331"/>
              </a:xfrm>
              <a:prstGeom prst="rect">
                <a:avLst/>
              </a:prstGeom>
              <a:blipFill>
                <a:blip r:embed="rId9"/>
                <a:stretch>
                  <a:fillRect r="-2835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5765D96A-7F31-1F46-8A0C-2F3033615468}"/>
                  </a:ext>
                </a:extLst>
              </p14:cNvPr>
              <p14:cNvContentPartPr/>
              <p14:nvPr/>
            </p14:nvContentPartPr>
            <p14:xfrm>
              <a:off x="2137627" y="463544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5765D96A-7F31-1F46-8A0C-2F303361546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28987" y="46264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" name="Freihand 16">
                <a:extLst>
                  <a:ext uri="{FF2B5EF4-FFF2-40B4-BE49-F238E27FC236}">
                    <a16:creationId xmlns:a16="http://schemas.microsoft.com/office/drawing/2014/main" id="{7952C0B1-A60D-F463-69C4-088940A41CB2}"/>
                  </a:ext>
                </a:extLst>
              </p14:cNvPr>
              <p14:cNvContentPartPr/>
              <p14:nvPr/>
            </p14:nvContentPartPr>
            <p14:xfrm>
              <a:off x="2385694" y="5065954"/>
              <a:ext cx="168840" cy="367920"/>
            </p14:xfrm>
          </p:contentPart>
        </mc:Choice>
        <mc:Fallback xmlns="">
          <p:pic>
            <p:nvPicPr>
              <p:cNvPr id="16" name="Freihand 16">
                <a:extLst>
                  <a:ext uri="{FF2B5EF4-FFF2-40B4-BE49-F238E27FC236}">
                    <a16:creationId xmlns:a16="http://schemas.microsoft.com/office/drawing/2014/main" id="{7952C0B1-A60D-F463-69C4-088940A41CB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70542" y="5050489"/>
                <a:ext cx="199505" cy="39849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0719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A79473-2E02-D691-984D-E62FD887B2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Fun37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E8F88B-3D18-D1AF-40A0-23BF4CDE3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18" y="2461919"/>
            <a:ext cx="11475964" cy="308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3505DA9-0593-4965-6B84-29FEEE1837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Fun38,39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2CBE1F-0ADA-FA31-D3FC-ECB602C7BD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530" y="1513256"/>
            <a:ext cx="7649216" cy="12668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F7FB58-C4AA-C136-176B-6FADA5E6C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530" y="2553180"/>
            <a:ext cx="7269545" cy="262144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43A857-0CD4-D11F-2965-F44E5A7A61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530" y="5174622"/>
            <a:ext cx="9229732" cy="126682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0" name="Freihand 59">
                <a:extLst>
                  <a:ext uri="{FF2B5EF4-FFF2-40B4-BE49-F238E27FC236}">
                    <a16:creationId xmlns:a16="http://schemas.microsoft.com/office/drawing/2014/main" id="{7CEEDFF5-FCE1-8AF2-8337-17D2C5A869F6}"/>
                  </a:ext>
                </a:extLst>
              </p14:cNvPr>
              <p14:cNvContentPartPr/>
              <p14:nvPr/>
            </p14:nvContentPartPr>
            <p14:xfrm>
              <a:off x="8476524" y="4317993"/>
              <a:ext cx="11880" cy="14040"/>
            </p14:xfrm>
          </p:contentPart>
        </mc:Choice>
        <mc:Fallback xmlns="">
          <p:pic>
            <p:nvPicPr>
              <p:cNvPr id="60" name="Freihand 59">
                <a:extLst>
                  <a:ext uri="{FF2B5EF4-FFF2-40B4-BE49-F238E27FC236}">
                    <a16:creationId xmlns:a16="http://schemas.microsoft.com/office/drawing/2014/main" id="{7CEEDFF5-FCE1-8AF2-8337-17D2C5A869F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461404" y="4302513"/>
                <a:ext cx="4248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1" name="Freihand 60">
                <a:extLst>
                  <a:ext uri="{FF2B5EF4-FFF2-40B4-BE49-F238E27FC236}">
                    <a16:creationId xmlns:a16="http://schemas.microsoft.com/office/drawing/2014/main" id="{C9C013B8-9EA0-418D-CC06-3541A7EF1A3C}"/>
                  </a:ext>
                </a:extLst>
              </p14:cNvPr>
              <p14:cNvContentPartPr/>
              <p14:nvPr/>
            </p14:nvContentPartPr>
            <p14:xfrm>
              <a:off x="8453484" y="4290273"/>
              <a:ext cx="41760" cy="62640"/>
            </p14:xfrm>
          </p:contentPart>
        </mc:Choice>
        <mc:Fallback xmlns="">
          <p:pic>
            <p:nvPicPr>
              <p:cNvPr id="61" name="Freihand 60">
                <a:extLst>
                  <a:ext uri="{FF2B5EF4-FFF2-40B4-BE49-F238E27FC236}">
                    <a16:creationId xmlns:a16="http://schemas.microsoft.com/office/drawing/2014/main" id="{C9C013B8-9EA0-418D-CC06-3541A7EF1A3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438004" y="4274793"/>
                <a:ext cx="72360" cy="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5" name="Freihand 64">
                <a:extLst>
                  <a:ext uri="{FF2B5EF4-FFF2-40B4-BE49-F238E27FC236}">
                    <a16:creationId xmlns:a16="http://schemas.microsoft.com/office/drawing/2014/main" id="{6C717196-D6CF-BA06-E833-DF4115651990}"/>
                  </a:ext>
                </a:extLst>
              </p14:cNvPr>
              <p14:cNvContentPartPr/>
              <p14:nvPr/>
            </p14:nvContentPartPr>
            <p14:xfrm>
              <a:off x="9920580" y="623955"/>
              <a:ext cx="241920" cy="334080"/>
            </p14:xfrm>
          </p:contentPart>
        </mc:Choice>
        <mc:Fallback xmlns="">
          <p:pic>
            <p:nvPicPr>
              <p:cNvPr id="65" name="Freihand 64">
                <a:extLst>
                  <a:ext uri="{FF2B5EF4-FFF2-40B4-BE49-F238E27FC236}">
                    <a16:creationId xmlns:a16="http://schemas.microsoft.com/office/drawing/2014/main" id="{6C717196-D6CF-BA06-E833-DF411565199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905460" y="608835"/>
                <a:ext cx="272520" cy="36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8" name="Freihand 68">
                <a:extLst>
                  <a:ext uri="{FF2B5EF4-FFF2-40B4-BE49-F238E27FC236}">
                    <a16:creationId xmlns:a16="http://schemas.microsoft.com/office/drawing/2014/main" id="{10D2DBF3-FCFA-1DA1-978E-8F9623CB8901}"/>
                  </a:ext>
                </a:extLst>
              </p14:cNvPr>
              <p14:cNvContentPartPr/>
              <p14:nvPr/>
            </p14:nvContentPartPr>
            <p14:xfrm>
              <a:off x="10673700" y="582915"/>
              <a:ext cx="441360" cy="309960"/>
            </p14:xfrm>
          </p:contentPart>
        </mc:Choice>
        <mc:Fallback xmlns="">
          <p:pic>
            <p:nvPicPr>
              <p:cNvPr id="68" name="Freihand 68">
                <a:extLst>
                  <a:ext uri="{FF2B5EF4-FFF2-40B4-BE49-F238E27FC236}">
                    <a16:creationId xmlns:a16="http://schemas.microsoft.com/office/drawing/2014/main" id="{10D2DBF3-FCFA-1DA1-978E-8F9623CB890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0658233" y="567777"/>
                <a:ext cx="471575" cy="3405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75" name="Freihand 75">
                <a:extLst>
                  <a:ext uri="{FF2B5EF4-FFF2-40B4-BE49-F238E27FC236}">
                    <a16:creationId xmlns:a16="http://schemas.microsoft.com/office/drawing/2014/main" id="{6651CA45-DC46-E2AD-09B1-96ED2AAEA756}"/>
                  </a:ext>
                </a:extLst>
              </p14:cNvPr>
              <p14:cNvContentPartPr/>
              <p14:nvPr/>
            </p14:nvContentPartPr>
            <p14:xfrm>
              <a:off x="9521340" y="1341795"/>
              <a:ext cx="1555200" cy="335520"/>
            </p14:xfrm>
          </p:contentPart>
        </mc:Choice>
        <mc:Fallback xmlns="">
          <p:pic>
            <p:nvPicPr>
              <p:cNvPr id="75" name="Freihand 75">
                <a:extLst>
                  <a:ext uri="{FF2B5EF4-FFF2-40B4-BE49-F238E27FC236}">
                    <a16:creationId xmlns:a16="http://schemas.microsoft.com/office/drawing/2014/main" id="{6651CA45-DC46-E2AD-09B1-96ED2AAEA75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506220" y="1326675"/>
                <a:ext cx="1585800" cy="36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78" name="Freihand 78">
                <a:extLst>
                  <a:ext uri="{FF2B5EF4-FFF2-40B4-BE49-F238E27FC236}">
                    <a16:creationId xmlns:a16="http://schemas.microsoft.com/office/drawing/2014/main" id="{1C5902D0-8550-695F-EC54-95C6591329F4}"/>
                  </a:ext>
                </a:extLst>
              </p14:cNvPr>
              <p14:cNvContentPartPr/>
              <p14:nvPr/>
            </p14:nvContentPartPr>
            <p14:xfrm>
              <a:off x="9563460" y="2356635"/>
              <a:ext cx="217440" cy="129960"/>
            </p14:xfrm>
          </p:contentPart>
        </mc:Choice>
        <mc:Fallback xmlns="">
          <p:pic>
            <p:nvPicPr>
              <p:cNvPr id="78" name="Freihand 78">
                <a:extLst>
                  <a:ext uri="{FF2B5EF4-FFF2-40B4-BE49-F238E27FC236}">
                    <a16:creationId xmlns:a16="http://schemas.microsoft.com/office/drawing/2014/main" id="{1C5902D0-8550-695F-EC54-95C6591329F4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548340" y="2341515"/>
                <a:ext cx="248040" cy="1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85" name="Freihand 85">
                <a:extLst>
                  <a:ext uri="{FF2B5EF4-FFF2-40B4-BE49-F238E27FC236}">
                    <a16:creationId xmlns:a16="http://schemas.microsoft.com/office/drawing/2014/main" id="{8E86D192-1063-BCB8-9814-45615BEAC166}"/>
                  </a:ext>
                </a:extLst>
              </p14:cNvPr>
              <p14:cNvContentPartPr/>
              <p14:nvPr/>
            </p14:nvContentPartPr>
            <p14:xfrm>
              <a:off x="10053780" y="2162595"/>
              <a:ext cx="1526400" cy="509400"/>
            </p14:xfrm>
          </p:contentPart>
        </mc:Choice>
        <mc:Fallback xmlns="">
          <p:pic>
            <p:nvPicPr>
              <p:cNvPr id="85" name="Freihand 85">
                <a:extLst>
                  <a:ext uri="{FF2B5EF4-FFF2-40B4-BE49-F238E27FC236}">
                    <a16:creationId xmlns:a16="http://schemas.microsoft.com/office/drawing/2014/main" id="{8E86D192-1063-BCB8-9814-45615BEAC166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0038660" y="2147126"/>
                <a:ext cx="1557000" cy="5399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88" name="Freihand 88">
                <a:extLst>
                  <a:ext uri="{FF2B5EF4-FFF2-40B4-BE49-F238E27FC236}">
                    <a16:creationId xmlns:a16="http://schemas.microsoft.com/office/drawing/2014/main" id="{D6BA04F1-3C93-7253-FF9B-2843831A8EEB}"/>
                  </a:ext>
                </a:extLst>
              </p14:cNvPr>
              <p14:cNvContentPartPr/>
              <p14:nvPr/>
            </p14:nvContentPartPr>
            <p14:xfrm>
              <a:off x="11636700" y="2104635"/>
              <a:ext cx="434520" cy="363960"/>
            </p14:xfrm>
          </p:contentPart>
        </mc:Choice>
        <mc:Fallback xmlns="">
          <p:pic>
            <p:nvPicPr>
              <p:cNvPr id="88" name="Freihand 88">
                <a:extLst>
                  <a:ext uri="{FF2B5EF4-FFF2-40B4-BE49-F238E27FC236}">
                    <a16:creationId xmlns:a16="http://schemas.microsoft.com/office/drawing/2014/main" id="{D6BA04F1-3C93-7253-FF9B-2843831A8EEB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1621220" y="2089170"/>
                <a:ext cx="465120" cy="39417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259767A0-1A8F-456D-9134-63B821FAC522}"/>
              </a:ext>
            </a:extLst>
          </p:cNvPr>
          <p:cNvPicPr>
            <a:picLocks noChangeAspect="1"/>
          </p:cNvPicPr>
          <p:nvPr/>
        </p:nvPicPr>
        <p:blipFill rotWithShape="1">
          <a:blip r:embed="rId27">
            <a:extLst>
              <a:ext uri="{BEBA8EAE-BF5A-486C-A8C5-ECC9F3942E4B}">
                <a14:imgProps xmlns:a14="http://schemas.microsoft.com/office/drawing/2010/main">
                  <a14:imgLayer r:embed="rId28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l="2116" t="2172" r="1494" b="1797"/>
          <a:stretch/>
        </p:blipFill>
        <p:spPr>
          <a:xfrm>
            <a:off x="6974089" y="2710099"/>
            <a:ext cx="2131812" cy="218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04752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218</cp:revision>
  <dcterms:created xsi:type="dcterms:W3CDTF">2022-12-22T20:26:39Z</dcterms:created>
  <dcterms:modified xsi:type="dcterms:W3CDTF">2023-09-13T14:11:40Z</dcterms:modified>
</cp:coreProperties>
</file>