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71" r:id="rId5"/>
    <p:sldId id="270" r:id="rId6"/>
    <p:sldId id="261" r:id="rId7"/>
    <p:sldId id="272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9DD50F-8385-4816-8810-37AA78A8B2BD}" v="760" dt="2023-08-02T11:46:08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529DD50F-8385-4816-8810-37AA78A8B2BD}"/>
    <pc:docChg chg="undo custSel addSld delSld modSld">
      <pc:chgData name="Abels, Patrick" userId="ba666de4-0d21-43a6-8e66-51a18aae1b4a" providerId="ADAL" clId="{529DD50F-8385-4816-8810-37AA78A8B2BD}" dt="2023-08-02T11:46:37.829" v="1220" actId="14100"/>
      <pc:docMkLst>
        <pc:docMk/>
      </pc:docMkLst>
      <pc:sldChg chg="modSp mod">
        <pc:chgData name="Abels, Patrick" userId="ba666de4-0d21-43a6-8e66-51a18aae1b4a" providerId="ADAL" clId="{529DD50F-8385-4816-8810-37AA78A8B2BD}" dt="2023-08-02T11:38:30.865" v="117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529DD50F-8385-4816-8810-37AA78A8B2BD}" dt="2023-08-02T11:38:30.865" v="117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529DD50F-8385-4816-8810-37AA78A8B2BD}" dt="2023-08-01T14:30:55.653" v="654" actId="207"/>
        <pc:sldMkLst>
          <pc:docMk/>
          <pc:sldMk cId="3366437632" sldId="259"/>
        </pc:sldMkLst>
        <pc:spChg chg="mod">
          <ac:chgData name="Abels, Patrick" userId="ba666de4-0d21-43a6-8e66-51a18aae1b4a" providerId="ADAL" clId="{529DD50F-8385-4816-8810-37AA78A8B2BD}" dt="2023-08-01T14:30:55.653" v="654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529DD50F-8385-4816-8810-37AA78A8B2BD}" dt="2023-08-02T11:44:00.070" v="1198" actId="1076"/>
        <pc:sldMkLst>
          <pc:docMk/>
          <pc:sldMk cId="4223110314" sldId="261"/>
        </pc:sldMkLst>
        <pc:spChg chg="del">
          <ac:chgData name="Abels, Patrick" userId="ba666de4-0d21-43a6-8e66-51a18aae1b4a" providerId="ADAL" clId="{529DD50F-8385-4816-8810-37AA78A8B2BD}" dt="2023-08-02T11:42:12.633" v="1191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529DD50F-8385-4816-8810-37AA78A8B2BD}" dt="2023-08-02T11:41:31.307" v="1187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529DD50F-8385-4816-8810-37AA78A8B2BD}" dt="2023-08-02T11:41:36.206" v="1188" actId="1076"/>
          <ac:picMkLst>
            <pc:docMk/>
            <pc:sldMk cId="4223110314" sldId="261"/>
            <ac:picMk id="5" creationId="{573884B2-28DC-FD4F-0936-604725EA3C59}"/>
          </ac:picMkLst>
        </pc:picChg>
        <pc:picChg chg="add mod">
          <ac:chgData name="Abels, Patrick" userId="ba666de4-0d21-43a6-8e66-51a18aae1b4a" providerId="ADAL" clId="{529DD50F-8385-4816-8810-37AA78A8B2BD}" dt="2023-08-02T11:42:20.231" v="1194" actId="1076"/>
          <ac:picMkLst>
            <pc:docMk/>
            <pc:sldMk cId="4223110314" sldId="261"/>
            <ac:picMk id="7" creationId="{FDD1AE57-3516-8191-9C11-89C38FE30A5E}"/>
          </ac:picMkLst>
        </pc:picChg>
        <pc:picChg chg="add mod">
          <ac:chgData name="Abels, Patrick" userId="ba666de4-0d21-43a6-8e66-51a18aae1b4a" providerId="ADAL" clId="{529DD50F-8385-4816-8810-37AA78A8B2BD}" dt="2023-08-02T11:44:00.070" v="1198" actId="1076"/>
          <ac:picMkLst>
            <pc:docMk/>
            <pc:sldMk cId="4223110314" sldId="261"/>
            <ac:picMk id="9" creationId="{9449BFB7-A57C-4B14-1EDF-35E720704691}"/>
          </ac:picMkLst>
        </pc:picChg>
      </pc:sldChg>
      <pc:sldChg chg="del">
        <pc:chgData name="Abels, Patrick" userId="ba666de4-0d21-43a6-8e66-51a18aae1b4a" providerId="ADAL" clId="{529DD50F-8385-4816-8810-37AA78A8B2BD}" dt="2023-08-02T11:45:14.221" v="1200" actId="47"/>
        <pc:sldMkLst>
          <pc:docMk/>
          <pc:sldMk cId="4127666779" sldId="262"/>
        </pc:sldMkLst>
      </pc:sldChg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  <pc:sldChg chg="addSp delSp modSp add mod">
        <pc:chgData name="Abels, Patrick" userId="ba666de4-0d21-43a6-8e66-51a18aae1b4a" providerId="ADAL" clId="{529DD50F-8385-4816-8810-37AA78A8B2BD}" dt="2023-08-02T11:36:08.336" v="1143" actId="20577"/>
        <pc:sldMkLst>
          <pc:docMk/>
          <pc:sldMk cId="4060978464" sldId="271"/>
        </pc:sldMkLst>
        <pc:spChg chg="mod">
          <ac:chgData name="Abels, Patrick" userId="ba666de4-0d21-43a6-8e66-51a18aae1b4a" providerId="ADAL" clId="{529DD50F-8385-4816-8810-37AA78A8B2BD}" dt="2023-08-02T11:36:08.336" v="1143" actId="20577"/>
          <ac:spMkLst>
            <pc:docMk/>
            <pc:sldMk cId="4060978464" sldId="271"/>
            <ac:spMk id="2" creationId="{0164ACBB-4557-29BE-5D3C-F771BD00078D}"/>
          </ac:spMkLst>
        </pc:spChg>
        <pc:spChg chg="mod">
          <ac:chgData name="Abels, Patrick" userId="ba666de4-0d21-43a6-8e66-51a18aae1b4a" providerId="ADAL" clId="{529DD50F-8385-4816-8810-37AA78A8B2BD}" dt="2023-08-01T14:35:54.185" v="964" actId="1037"/>
          <ac:spMkLst>
            <pc:docMk/>
            <pc:sldMk cId="4060978464" sldId="271"/>
            <ac:spMk id="3" creationId="{04CFEB7C-A3FB-66E9-9A3B-363AE0CA21C4}"/>
          </ac:spMkLst>
        </pc:spChg>
        <pc:spChg chg="add mod">
          <ac:chgData name="Abels, Patrick" userId="ba666de4-0d21-43a6-8e66-51a18aae1b4a" providerId="ADAL" clId="{529DD50F-8385-4816-8810-37AA78A8B2BD}" dt="2023-08-01T14:36:16.515" v="970" actId="6549"/>
          <ac:spMkLst>
            <pc:docMk/>
            <pc:sldMk cId="4060978464" sldId="271"/>
            <ac:spMk id="4" creationId="{1A79FF8C-365B-455B-885C-56457E5DCFB4}"/>
          </ac:spMkLst>
        </pc:spChg>
        <pc:spChg chg="mod">
          <ac:chgData name="Abels, Patrick" userId="ba666de4-0d21-43a6-8e66-51a18aae1b4a" providerId="ADAL" clId="{529DD50F-8385-4816-8810-37AA78A8B2BD}" dt="2023-08-01T14:35:54.185" v="964" actId="1037"/>
          <ac:spMkLst>
            <pc:docMk/>
            <pc:sldMk cId="4060978464" sldId="271"/>
            <ac:spMk id="5" creationId="{0E66965D-F1F4-0204-ADC6-72CD02674500}"/>
          </ac:spMkLst>
        </pc:spChg>
        <pc:spChg chg="mod">
          <ac:chgData name="Abels, Patrick" userId="ba666de4-0d21-43a6-8e66-51a18aae1b4a" providerId="ADAL" clId="{529DD50F-8385-4816-8810-37AA78A8B2BD}" dt="2023-08-01T14:35:54.185" v="964" actId="1037"/>
          <ac:spMkLst>
            <pc:docMk/>
            <pc:sldMk cId="4060978464" sldId="271"/>
            <ac:spMk id="6" creationId="{28650C4B-DC87-8BD7-1502-A85388CCB2A0}"/>
          </ac:spMkLst>
        </pc:spChg>
        <pc:spChg chg="mod">
          <ac:chgData name="Abels, Patrick" userId="ba666de4-0d21-43a6-8e66-51a18aae1b4a" providerId="ADAL" clId="{529DD50F-8385-4816-8810-37AA78A8B2BD}" dt="2023-08-01T14:35:54.185" v="964" actId="1037"/>
          <ac:spMkLst>
            <pc:docMk/>
            <pc:sldMk cId="4060978464" sldId="271"/>
            <ac:spMk id="7" creationId="{E41FB411-812C-9111-8F2B-6CDA07BD4FC7}"/>
          </ac:spMkLst>
        </pc:spChg>
        <pc:spChg chg="mod">
          <ac:chgData name="Abels, Patrick" userId="ba666de4-0d21-43a6-8e66-51a18aae1b4a" providerId="ADAL" clId="{529DD50F-8385-4816-8810-37AA78A8B2BD}" dt="2023-08-01T14:35:54.185" v="964" actId="1037"/>
          <ac:spMkLst>
            <pc:docMk/>
            <pc:sldMk cId="4060978464" sldId="271"/>
            <ac:spMk id="8" creationId="{21DD53F9-27CB-81C4-96B4-634BEB17A6CB}"/>
          </ac:spMkLst>
        </pc:spChg>
        <pc:spChg chg="mod">
          <ac:chgData name="Abels, Patrick" userId="ba666de4-0d21-43a6-8e66-51a18aae1b4a" providerId="ADAL" clId="{529DD50F-8385-4816-8810-37AA78A8B2BD}" dt="2023-08-01T14:35:54.185" v="964" actId="1037"/>
          <ac:spMkLst>
            <pc:docMk/>
            <pc:sldMk cId="4060978464" sldId="271"/>
            <ac:spMk id="9" creationId="{446BC5BE-80C4-76B8-0F0A-7987C4FCACA6}"/>
          </ac:spMkLst>
        </pc:spChg>
        <pc:spChg chg="mod">
          <ac:chgData name="Abels, Patrick" userId="ba666de4-0d21-43a6-8e66-51a18aae1b4a" providerId="ADAL" clId="{529DD50F-8385-4816-8810-37AA78A8B2BD}" dt="2023-08-01T14:35:54.185" v="964" actId="1037"/>
          <ac:spMkLst>
            <pc:docMk/>
            <pc:sldMk cId="4060978464" sldId="271"/>
            <ac:spMk id="10" creationId="{75554977-66CB-7C5B-89F1-19FFF301083D}"/>
          </ac:spMkLst>
        </pc:spChg>
        <pc:spChg chg="mod">
          <ac:chgData name="Abels, Patrick" userId="ba666de4-0d21-43a6-8e66-51a18aae1b4a" providerId="ADAL" clId="{529DD50F-8385-4816-8810-37AA78A8B2BD}" dt="2023-08-01T14:35:54.185" v="964" actId="1037"/>
          <ac:spMkLst>
            <pc:docMk/>
            <pc:sldMk cId="4060978464" sldId="271"/>
            <ac:spMk id="11" creationId="{ABD38688-BE82-A7DF-6BCD-880340CFB7EB}"/>
          </ac:spMkLst>
        </pc:spChg>
        <pc:spChg chg="del">
          <ac:chgData name="Abels, Patrick" userId="ba666de4-0d21-43a6-8e66-51a18aae1b4a" providerId="ADAL" clId="{529DD50F-8385-4816-8810-37AA78A8B2BD}" dt="2023-08-01T14:33:42" v="806" actId="478"/>
          <ac:spMkLst>
            <pc:docMk/>
            <pc:sldMk cId="4060978464" sldId="271"/>
            <ac:spMk id="12" creationId="{237087A0-F2BE-3163-0922-28B22FCC5B9E}"/>
          </ac:spMkLst>
        </pc:spChg>
        <pc:spChg chg="del">
          <ac:chgData name="Abels, Patrick" userId="ba666de4-0d21-43a6-8e66-51a18aae1b4a" providerId="ADAL" clId="{529DD50F-8385-4816-8810-37AA78A8B2BD}" dt="2023-08-01T14:34:28.055" v="822" actId="478"/>
          <ac:spMkLst>
            <pc:docMk/>
            <pc:sldMk cId="4060978464" sldId="271"/>
            <ac:spMk id="13" creationId="{19568E9D-083E-393C-DE06-EF20CFCEB7CB}"/>
          </ac:spMkLst>
        </pc:spChg>
        <pc:spChg chg="del">
          <ac:chgData name="Abels, Patrick" userId="ba666de4-0d21-43a6-8e66-51a18aae1b4a" providerId="ADAL" clId="{529DD50F-8385-4816-8810-37AA78A8B2BD}" dt="2023-08-01T14:34:28.055" v="822" actId="478"/>
          <ac:spMkLst>
            <pc:docMk/>
            <pc:sldMk cId="4060978464" sldId="271"/>
            <ac:spMk id="14" creationId="{B8B4583A-1BF3-9F9E-8455-BD73A36EFA70}"/>
          </ac:spMkLst>
        </pc:spChg>
        <pc:spChg chg="del">
          <ac:chgData name="Abels, Patrick" userId="ba666de4-0d21-43a6-8e66-51a18aae1b4a" providerId="ADAL" clId="{529DD50F-8385-4816-8810-37AA78A8B2BD}" dt="2023-08-01T14:34:28.055" v="822" actId="478"/>
          <ac:spMkLst>
            <pc:docMk/>
            <pc:sldMk cId="4060978464" sldId="271"/>
            <ac:spMk id="15" creationId="{06A32842-AFF8-E939-8FE3-EA5B2ABC2CD4}"/>
          </ac:spMkLst>
        </pc:spChg>
        <pc:spChg chg="del">
          <ac:chgData name="Abels, Patrick" userId="ba666de4-0d21-43a6-8e66-51a18aae1b4a" providerId="ADAL" clId="{529DD50F-8385-4816-8810-37AA78A8B2BD}" dt="2023-08-01T14:34:28.055" v="822" actId="478"/>
          <ac:spMkLst>
            <pc:docMk/>
            <pc:sldMk cId="4060978464" sldId="271"/>
            <ac:spMk id="16" creationId="{CD6C44A6-9FB8-0244-3F86-DEDB08E3FB10}"/>
          </ac:spMkLst>
        </pc:spChg>
        <pc:spChg chg="mod">
          <ac:chgData name="Abels, Patrick" userId="ba666de4-0d21-43a6-8e66-51a18aae1b4a" providerId="ADAL" clId="{529DD50F-8385-4816-8810-37AA78A8B2BD}" dt="2023-08-01T14:35:54.185" v="964" actId="1037"/>
          <ac:spMkLst>
            <pc:docMk/>
            <pc:sldMk cId="4060978464" sldId="271"/>
            <ac:spMk id="17" creationId="{53BED8B2-EA6C-5AF3-0535-69FBFCFF1629}"/>
          </ac:spMkLst>
        </pc:spChg>
        <pc:spChg chg="del">
          <ac:chgData name="Abels, Patrick" userId="ba666de4-0d21-43a6-8e66-51a18aae1b4a" providerId="ADAL" clId="{529DD50F-8385-4816-8810-37AA78A8B2BD}" dt="2023-08-01T14:34:28.055" v="822" actId="478"/>
          <ac:spMkLst>
            <pc:docMk/>
            <pc:sldMk cId="4060978464" sldId="271"/>
            <ac:spMk id="18" creationId="{DE319133-FACE-D51C-4546-D8F1FC8FE05D}"/>
          </ac:spMkLst>
        </pc:spChg>
        <pc:spChg chg="del">
          <ac:chgData name="Abels, Patrick" userId="ba666de4-0d21-43a6-8e66-51a18aae1b4a" providerId="ADAL" clId="{529DD50F-8385-4816-8810-37AA78A8B2BD}" dt="2023-08-01T14:34:28.055" v="822" actId="478"/>
          <ac:spMkLst>
            <pc:docMk/>
            <pc:sldMk cId="4060978464" sldId="271"/>
            <ac:spMk id="19" creationId="{E34B9325-3929-EEF8-BD37-92FF5EA5E819}"/>
          </ac:spMkLst>
        </pc:spChg>
        <pc:spChg chg="del">
          <ac:chgData name="Abels, Patrick" userId="ba666de4-0d21-43a6-8e66-51a18aae1b4a" providerId="ADAL" clId="{529DD50F-8385-4816-8810-37AA78A8B2BD}" dt="2023-08-01T14:34:28.055" v="822" actId="478"/>
          <ac:spMkLst>
            <pc:docMk/>
            <pc:sldMk cId="4060978464" sldId="271"/>
            <ac:spMk id="20" creationId="{19DC576A-E627-34B9-BFC4-452A4226AC18}"/>
          </ac:spMkLst>
        </pc:spChg>
        <pc:spChg chg="del">
          <ac:chgData name="Abels, Patrick" userId="ba666de4-0d21-43a6-8e66-51a18aae1b4a" providerId="ADAL" clId="{529DD50F-8385-4816-8810-37AA78A8B2BD}" dt="2023-08-01T14:34:28.055" v="822" actId="478"/>
          <ac:spMkLst>
            <pc:docMk/>
            <pc:sldMk cId="4060978464" sldId="271"/>
            <ac:spMk id="21" creationId="{424A80DD-AD3E-7420-2021-B2806C0F8592}"/>
          </ac:spMkLst>
        </pc:spChg>
        <pc:spChg chg="del">
          <ac:chgData name="Abels, Patrick" userId="ba666de4-0d21-43a6-8e66-51a18aae1b4a" providerId="ADAL" clId="{529DD50F-8385-4816-8810-37AA78A8B2BD}" dt="2023-08-01T14:34:28.055" v="822" actId="478"/>
          <ac:spMkLst>
            <pc:docMk/>
            <pc:sldMk cId="4060978464" sldId="271"/>
            <ac:spMk id="22" creationId="{71CB3A23-7D26-5810-2641-2BF809818D14}"/>
          </ac:spMkLst>
        </pc:spChg>
        <pc:spChg chg="add mod">
          <ac:chgData name="Abels, Patrick" userId="ba666de4-0d21-43a6-8e66-51a18aae1b4a" providerId="ADAL" clId="{529DD50F-8385-4816-8810-37AA78A8B2BD}" dt="2023-08-01T14:35:54.185" v="964" actId="1037"/>
          <ac:spMkLst>
            <pc:docMk/>
            <pc:sldMk cId="4060978464" sldId="271"/>
            <ac:spMk id="23" creationId="{8B82A7CA-B953-BF84-036D-020ABBCE04B7}"/>
          </ac:spMkLst>
        </pc:spChg>
        <pc:spChg chg="add mod">
          <ac:chgData name="Abels, Patrick" userId="ba666de4-0d21-43a6-8e66-51a18aae1b4a" providerId="ADAL" clId="{529DD50F-8385-4816-8810-37AA78A8B2BD}" dt="2023-08-01T14:38:34.585" v="989" actId="20577"/>
          <ac:spMkLst>
            <pc:docMk/>
            <pc:sldMk cId="4060978464" sldId="271"/>
            <ac:spMk id="24" creationId="{5EC9B36D-552F-8380-CBA6-B0B8594B43E6}"/>
          </ac:spMkLst>
        </pc:spChg>
        <pc:spChg chg="add mod">
          <ac:chgData name="Abels, Patrick" userId="ba666de4-0d21-43a6-8e66-51a18aae1b4a" providerId="ADAL" clId="{529DD50F-8385-4816-8810-37AA78A8B2BD}" dt="2023-08-01T14:38:55.926" v="1000" actId="6549"/>
          <ac:spMkLst>
            <pc:docMk/>
            <pc:sldMk cId="4060978464" sldId="271"/>
            <ac:spMk id="25" creationId="{DEDC3A75-D553-5BE3-90ED-B8E7A69EC328}"/>
          </ac:spMkLst>
        </pc:spChg>
        <pc:spChg chg="add mod">
          <ac:chgData name="Abels, Patrick" userId="ba666de4-0d21-43a6-8e66-51a18aae1b4a" providerId="ADAL" clId="{529DD50F-8385-4816-8810-37AA78A8B2BD}" dt="2023-08-01T14:36:26.368" v="979" actId="20577"/>
          <ac:spMkLst>
            <pc:docMk/>
            <pc:sldMk cId="4060978464" sldId="271"/>
            <ac:spMk id="26" creationId="{1D69BB6B-FB20-FD11-EBB1-92F47DE28E51}"/>
          </ac:spMkLst>
        </pc:spChg>
        <pc:spChg chg="add mod">
          <ac:chgData name="Abels, Patrick" userId="ba666de4-0d21-43a6-8e66-51a18aae1b4a" providerId="ADAL" clId="{529DD50F-8385-4816-8810-37AA78A8B2BD}" dt="2023-08-01T14:38:40.415" v="991" actId="20577"/>
          <ac:spMkLst>
            <pc:docMk/>
            <pc:sldMk cId="4060978464" sldId="271"/>
            <ac:spMk id="27" creationId="{04F65F27-55F0-2D6D-918C-B28FFDEF3912}"/>
          </ac:spMkLst>
        </pc:spChg>
        <pc:spChg chg="add mod">
          <ac:chgData name="Abels, Patrick" userId="ba666de4-0d21-43a6-8e66-51a18aae1b4a" providerId="ADAL" clId="{529DD50F-8385-4816-8810-37AA78A8B2BD}" dt="2023-08-01T14:38:47.324" v="996" actId="20577"/>
          <ac:spMkLst>
            <pc:docMk/>
            <pc:sldMk cId="4060978464" sldId="271"/>
            <ac:spMk id="28" creationId="{9EEFE095-E1FD-CBDA-2D15-BA0DC1B64285}"/>
          </ac:spMkLst>
        </pc:spChg>
        <pc:spChg chg="add mod">
          <ac:chgData name="Abels, Patrick" userId="ba666de4-0d21-43a6-8e66-51a18aae1b4a" providerId="ADAL" clId="{529DD50F-8385-4816-8810-37AA78A8B2BD}" dt="2023-08-01T14:35:54.185" v="964" actId="1037"/>
          <ac:spMkLst>
            <pc:docMk/>
            <pc:sldMk cId="4060978464" sldId="271"/>
            <ac:spMk id="29" creationId="{0FEEFC2B-EA08-C5B0-9435-2155546CF136}"/>
          </ac:spMkLst>
        </pc:spChg>
        <pc:spChg chg="add mod">
          <ac:chgData name="Abels, Patrick" userId="ba666de4-0d21-43a6-8e66-51a18aae1b4a" providerId="ADAL" clId="{529DD50F-8385-4816-8810-37AA78A8B2BD}" dt="2023-08-01T14:36:11.662" v="967" actId="6549"/>
          <ac:spMkLst>
            <pc:docMk/>
            <pc:sldMk cId="4060978464" sldId="271"/>
            <ac:spMk id="30" creationId="{AC3D538E-114F-56F4-2ACE-F841361C3490}"/>
          </ac:spMkLst>
        </pc:spChg>
        <pc:spChg chg="add mod">
          <ac:chgData name="Abels, Patrick" userId="ba666de4-0d21-43a6-8e66-51a18aae1b4a" providerId="ADAL" clId="{529DD50F-8385-4816-8810-37AA78A8B2BD}" dt="2023-08-01T14:40:44.325" v="1115" actId="6549"/>
          <ac:spMkLst>
            <pc:docMk/>
            <pc:sldMk cId="4060978464" sldId="271"/>
            <ac:spMk id="31" creationId="{53DDB5C2-9CB5-4719-DFCE-594067B824F5}"/>
          </ac:spMkLst>
        </pc:spChg>
        <pc:spChg chg="add mod">
          <ac:chgData name="Abels, Patrick" userId="ba666de4-0d21-43a6-8e66-51a18aae1b4a" providerId="ADAL" clId="{529DD50F-8385-4816-8810-37AA78A8B2BD}" dt="2023-08-01T14:39:41.079" v="1063" actId="20577"/>
          <ac:spMkLst>
            <pc:docMk/>
            <pc:sldMk cId="4060978464" sldId="271"/>
            <ac:spMk id="32" creationId="{85B197CA-D685-ACDD-CA4B-3C597D561135}"/>
          </ac:spMkLst>
        </pc:spChg>
        <pc:spChg chg="add mod">
          <ac:chgData name="Abels, Patrick" userId="ba666de4-0d21-43a6-8e66-51a18aae1b4a" providerId="ADAL" clId="{529DD50F-8385-4816-8810-37AA78A8B2BD}" dt="2023-08-01T14:39:55.952" v="1079" actId="6549"/>
          <ac:spMkLst>
            <pc:docMk/>
            <pc:sldMk cId="4060978464" sldId="271"/>
            <ac:spMk id="33" creationId="{264DC865-D80B-4A9E-33E9-CD99D2D7DB95}"/>
          </ac:spMkLst>
        </pc:spChg>
        <pc:spChg chg="add mod">
          <ac:chgData name="Abels, Patrick" userId="ba666de4-0d21-43a6-8e66-51a18aae1b4a" providerId="ADAL" clId="{529DD50F-8385-4816-8810-37AA78A8B2BD}" dt="2023-08-01T14:40:33.923" v="1110" actId="20577"/>
          <ac:spMkLst>
            <pc:docMk/>
            <pc:sldMk cId="4060978464" sldId="271"/>
            <ac:spMk id="34" creationId="{604544F1-3D32-D3DC-54AC-C0D957870B06}"/>
          </ac:spMkLst>
        </pc:spChg>
        <pc:spChg chg="add mod">
          <ac:chgData name="Abels, Patrick" userId="ba666de4-0d21-43a6-8e66-51a18aae1b4a" providerId="ADAL" clId="{529DD50F-8385-4816-8810-37AA78A8B2BD}" dt="2023-08-01T14:41:36.393" v="1128" actId="20577"/>
          <ac:spMkLst>
            <pc:docMk/>
            <pc:sldMk cId="4060978464" sldId="271"/>
            <ac:spMk id="35" creationId="{08246816-0045-3BB9-3672-7E0AED6B4CDA}"/>
          </ac:spMkLst>
        </pc:spChg>
        <pc:spChg chg="add mod">
          <ac:chgData name="Abels, Patrick" userId="ba666de4-0d21-43a6-8e66-51a18aae1b4a" providerId="ADAL" clId="{529DD50F-8385-4816-8810-37AA78A8B2BD}" dt="2023-08-01T14:39:50.179" v="1074" actId="6549"/>
          <ac:spMkLst>
            <pc:docMk/>
            <pc:sldMk cId="4060978464" sldId="271"/>
            <ac:spMk id="36" creationId="{B73894C9-4D30-9CCF-6249-3F58FA8624BA}"/>
          </ac:spMkLst>
        </pc:spChg>
        <pc:spChg chg="add mod">
          <ac:chgData name="Abels, Patrick" userId="ba666de4-0d21-43a6-8e66-51a18aae1b4a" providerId="ADAL" clId="{529DD50F-8385-4816-8810-37AA78A8B2BD}" dt="2023-08-01T14:40:04.990" v="1085" actId="6549"/>
          <ac:spMkLst>
            <pc:docMk/>
            <pc:sldMk cId="4060978464" sldId="271"/>
            <ac:spMk id="37" creationId="{BAFA0EF4-1755-70B5-AB17-6AA3BE89ED4A}"/>
          </ac:spMkLst>
        </pc:spChg>
        <pc:spChg chg="add mod">
          <ac:chgData name="Abels, Patrick" userId="ba666de4-0d21-43a6-8e66-51a18aae1b4a" providerId="ADAL" clId="{529DD50F-8385-4816-8810-37AA78A8B2BD}" dt="2023-08-01T14:40:19.548" v="1102" actId="20577"/>
          <ac:spMkLst>
            <pc:docMk/>
            <pc:sldMk cId="4060978464" sldId="271"/>
            <ac:spMk id="38" creationId="{4D4D77EF-D784-9901-F8C8-ADDD34C32395}"/>
          </ac:spMkLst>
        </pc:spChg>
        <pc:spChg chg="add mod">
          <ac:chgData name="Abels, Patrick" userId="ba666de4-0d21-43a6-8e66-51a18aae1b4a" providerId="ADAL" clId="{529DD50F-8385-4816-8810-37AA78A8B2BD}" dt="2023-08-01T14:38:02.222" v="986" actId="6549"/>
          <ac:spMkLst>
            <pc:docMk/>
            <pc:sldMk cId="4060978464" sldId="271"/>
            <ac:spMk id="39" creationId="{E39A37C3-6A3D-106C-89BE-BD5F512DCB2D}"/>
          </ac:spMkLst>
        </pc:spChg>
      </pc:sldChg>
      <pc:sldChg chg="addSp modSp new mod">
        <pc:chgData name="Abels, Patrick" userId="ba666de4-0d21-43a6-8e66-51a18aae1b4a" providerId="ADAL" clId="{529DD50F-8385-4816-8810-37AA78A8B2BD}" dt="2023-08-02T11:46:37.829" v="1220" actId="14100"/>
        <pc:sldMkLst>
          <pc:docMk/>
          <pc:sldMk cId="3656464570" sldId="272"/>
        </pc:sldMkLst>
        <pc:spChg chg="mod">
          <ac:chgData name="Abels, Patrick" userId="ba666de4-0d21-43a6-8e66-51a18aae1b4a" providerId="ADAL" clId="{529DD50F-8385-4816-8810-37AA78A8B2BD}" dt="2023-08-02T11:45:18.758" v="1205" actId="20577"/>
          <ac:spMkLst>
            <pc:docMk/>
            <pc:sldMk cId="3656464570" sldId="272"/>
            <ac:spMk id="2" creationId="{E1AEEC16-CB3A-1305-CCF4-3EF85017776F}"/>
          </ac:spMkLst>
        </pc:spChg>
        <pc:picChg chg="add mod">
          <ac:chgData name="Abels, Patrick" userId="ba666de4-0d21-43a6-8e66-51a18aae1b4a" providerId="ADAL" clId="{529DD50F-8385-4816-8810-37AA78A8B2BD}" dt="2023-08-02T11:46:37.829" v="1220" actId="14100"/>
          <ac:picMkLst>
            <pc:docMk/>
            <pc:sldMk cId="3656464570" sldId="272"/>
            <ac:picMk id="4" creationId="{45C07B7C-11A7-2497-E049-71D34680A693}"/>
          </ac:picMkLst>
        </pc:picChg>
        <pc:picChg chg="add mod">
          <ac:chgData name="Abels, Patrick" userId="ba666de4-0d21-43a6-8e66-51a18aae1b4a" providerId="ADAL" clId="{529DD50F-8385-4816-8810-37AA78A8B2BD}" dt="2023-08-02T11:46:34.285" v="1219" actId="1076"/>
          <ac:picMkLst>
            <pc:docMk/>
            <pc:sldMk cId="3656464570" sldId="272"/>
            <ac:picMk id="6" creationId="{FCBC7749-237A-9009-4709-DF64BC0D5598}"/>
          </ac:picMkLst>
        </pc:pic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26" Type="http://schemas.openxmlformats.org/officeDocument/2006/relationships/image" Target="../media/image40.png"/><Relationship Id="rId3" Type="http://schemas.openxmlformats.org/officeDocument/2006/relationships/image" Target="../media/image171.png"/><Relationship Id="rId21" Type="http://schemas.openxmlformats.org/officeDocument/2006/relationships/image" Target="../media/image35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5" Type="http://schemas.openxmlformats.org/officeDocument/2006/relationships/image" Target="../media/image39.png"/><Relationship Id="rId2" Type="http://schemas.openxmlformats.org/officeDocument/2006/relationships/image" Target="../media/image17.png"/><Relationship Id="rId16" Type="http://schemas.openxmlformats.org/officeDocument/2006/relationships/image" Target="../media/image30.png"/><Relationship Id="rId20" Type="http://schemas.openxmlformats.org/officeDocument/2006/relationships/image" Target="../media/image34.png"/><Relationship Id="rId29" Type="http://schemas.openxmlformats.org/officeDocument/2006/relationships/image" Target="../media/image4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24" Type="http://schemas.openxmlformats.org/officeDocument/2006/relationships/image" Target="../media/image38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23" Type="http://schemas.openxmlformats.org/officeDocument/2006/relationships/image" Target="../media/image37.png"/><Relationship Id="rId28" Type="http://schemas.openxmlformats.org/officeDocument/2006/relationships/image" Target="../media/image42.png"/><Relationship Id="rId10" Type="http://schemas.openxmlformats.org/officeDocument/2006/relationships/image" Target="../media/image24.png"/><Relationship Id="rId19" Type="http://schemas.openxmlformats.org/officeDocument/2006/relationships/image" Target="../media/image33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Relationship Id="rId22" Type="http://schemas.openxmlformats.org/officeDocument/2006/relationships/image" Target="../media/image36.png"/><Relationship Id="rId27" Type="http://schemas.openxmlformats.org/officeDocument/2006/relationships/image" Target="../media/image4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9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</p:spPr>
            <p:txBody>
              <a:bodyPr/>
              <a:lstStyle/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0,25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36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b="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quadratische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>
                <a:solidFill>
                  <a:srgbClr val="FFC000"/>
                </a:solidFill>
              </a:rPr>
              <a:t>Gleichung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664376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164ACBB-4557-29BE-5D3C-F771BD00078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38112" y="170122"/>
                <a:ext cx="11915775" cy="2243470"/>
              </a:xfrm>
            </p:spPr>
            <p:txBody>
              <a:bodyPr/>
              <a:lstStyle/>
              <a:p>
                <a:r>
                  <a:rPr lang="en-GB" sz="4000" dirty="0"/>
                  <a:t>Prüfe </a:t>
                </a:r>
                <a:r>
                  <a:rPr lang="en-GB" sz="4000" dirty="0" err="1"/>
                  <a:t>jeweils</a:t>
                </a:r>
                <a:r>
                  <a:rPr lang="en-GB" sz="4000" dirty="0"/>
                  <a:t> durch </a:t>
                </a:r>
                <a:r>
                  <a:rPr lang="en-GB" sz="4000" dirty="0" err="1"/>
                  <a:t>Einsetzen</a:t>
                </a:r>
                <a:r>
                  <a:rPr lang="en-GB" sz="4000" dirty="0"/>
                  <a:t> in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000" dirty="0"/>
                  <a:t>, </a:t>
                </a:r>
                <a:r>
                  <a:rPr lang="en-GB" sz="4000" dirty="0" err="1"/>
                  <a:t>welche</a:t>
                </a:r>
                <a:r>
                  <a:rPr lang="en-GB" sz="4000" dirty="0"/>
                  <a:t> der </a:t>
                </a:r>
                <a:r>
                  <a:rPr lang="en-GB" sz="4000" dirty="0" err="1">
                    <a:solidFill>
                      <a:schemeClr val="accent6">
                        <a:lumMod val="75000"/>
                      </a:schemeClr>
                    </a:solidFill>
                  </a:rPr>
                  <a:t>grünen</a:t>
                </a:r>
                <a:r>
                  <a:rPr lang="en-GB" sz="4000" dirty="0"/>
                  <a:t> </a:t>
                </a:r>
                <a:r>
                  <a:rPr lang="en-GB" sz="4000" dirty="0" err="1"/>
                  <a:t>Karten</a:t>
                </a:r>
                <a:r>
                  <a:rPr lang="en-GB" sz="4000" dirty="0"/>
                  <a:t> </a:t>
                </a:r>
                <a:r>
                  <a:rPr lang="en-GB" sz="4000" dirty="0" err="1"/>
                  <a:t>eine</a:t>
                </a:r>
                <a:r>
                  <a:rPr lang="en-GB" sz="4000" dirty="0"/>
                  <a:t> </a:t>
                </a:r>
                <a:r>
                  <a:rPr lang="en-GB" sz="4000" dirty="0" err="1"/>
                  <a:t>Lösung</a:t>
                </a:r>
                <a:r>
                  <a:rPr lang="en-GB" sz="4000" dirty="0"/>
                  <a:t> der </a:t>
                </a:r>
                <a:r>
                  <a:rPr lang="en-GB" sz="4000" dirty="0" err="1">
                    <a:solidFill>
                      <a:schemeClr val="accent5">
                        <a:lumMod val="75000"/>
                      </a:schemeClr>
                    </a:solidFill>
                  </a:rPr>
                  <a:t>blauen</a:t>
                </a:r>
                <a:r>
                  <a:rPr lang="en-GB" sz="4000" dirty="0"/>
                  <a:t> Karte </a:t>
                </a:r>
                <a:r>
                  <a:rPr lang="en-GB" sz="4000" dirty="0" err="1"/>
                  <a:t>ist</a:t>
                </a:r>
                <a:r>
                  <a:rPr lang="en-GB" sz="4000" dirty="0"/>
                  <a:t>. </a:t>
                </a:r>
              </a:p>
              <a:p>
                <a:r>
                  <a:rPr lang="en-GB" sz="4000" dirty="0"/>
                  <a:t>Wie viele </a:t>
                </a:r>
                <a:r>
                  <a:rPr lang="en-GB" sz="4000" dirty="0" err="1">
                    <a:solidFill>
                      <a:srgbClr val="FFC000"/>
                    </a:solidFill>
                  </a:rPr>
                  <a:t>verschiedene</a:t>
                </a:r>
                <a:r>
                  <a:rPr lang="en-GB" sz="4000" dirty="0"/>
                  <a:t> </a:t>
                </a:r>
                <a:r>
                  <a:rPr lang="en-GB" sz="4000" dirty="0" err="1"/>
                  <a:t>Lösungen</a:t>
                </a:r>
                <a:r>
                  <a:rPr lang="en-GB" sz="4000" dirty="0"/>
                  <a:t> </a:t>
                </a:r>
                <a:r>
                  <a:rPr lang="en-GB" sz="4000" dirty="0" err="1"/>
                  <a:t>gibt</a:t>
                </a:r>
                <a:r>
                  <a:rPr lang="en-GB" sz="4000" dirty="0"/>
                  <a:t> es </a:t>
                </a:r>
                <a:r>
                  <a:rPr lang="en-GB" sz="4000" dirty="0" err="1"/>
                  <a:t>jeweils</a:t>
                </a:r>
                <a:r>
                  <a:rPr lang="en-GB" sz="4000" dirty="0"/>
                  <a:t>?</a:t>
                </a: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164ACBB-4557-29BE-5D3C-F771BD0007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38112" y="170122"/>
                <a:ext cx="11915775" cy="2243470"/>
              </a:xfrm>
              <a:blipFill>
                <a:blip r:embed="rId2"/>
                <a:stretch>
                  <a:fillRect b="-326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04CFEB7C-A3FB-66E9-9A3B-363AE0CA21C4}"/>
                  </a:ext>
                </a:extLst>
              </p:cNvPr>
              <p:cNvSpPr/>
              <p:nvPr/>
            </p:nvSpPr>
            <p:spPr>
              <a:xfrm>
                <a:off x="265812" y="2711302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0,05</m:t>
                      </m:r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04CFEB7C-A3FB-66E9-9A3B-363AE0CA21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12" y="2711302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0E66965D-F1F4-0204-ADC6-72CD02674500}"/>
                  </a:ext>
                </a:extLst>
              </p:cNvPr>
              <p:cNvSpPr/>
              <p:nvPr/>
            </p:nvSpPr>
            <p:spPr>
              <a:xfrm>
                <a:off x="265812" y="3818864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type m:val="skw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0E66965D-F1F4-0204-ADC6-72CD026745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12" y="3818864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4"/>
                <a:stretch>
                  <a:fillRect t="-13609" r="-24479" b="-40237"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28650C4B-DC87-8BD7-1502-A85388CCB2A0}"/>
                  </a:ext>
                </a:extLst>
              </p:cNvPr>
              <p:cNvSpPr/>
              <p:nvPr/>
            </p:nvSpPr>
            <p:spPr>
              <a:xfrm>
                <a:off x="265812" y="4927780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0,5</m:t>
                          </m:r>
                        </m:e>
                      </m:rad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28650C4B-DC87-8BD7-1502-A85388CCB2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12" y="4927780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E41FB411-812C-9111-8F2B-6CDA07BD4FC7}"/>
                  </a:ext>
                </a:extLst>
              </p:cNvPr>
              <p:cNvSpPr/>
              <p:nvPr/>
            </p:nvSpPr>
            <p:spPr>
              <a:xfrm>
                <a:off x="1501897" y="2711302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0,25</m:t>
                          </m:r>
                        </m:e>
                      </m:rad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E41FB411-812C-9111-8F2B-6CDA07BD4F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897" y="2711302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21DD53F9-27CB-81C4-96B4-634BEB17A6CB}"/>
                  </a:ext>
                </a:extLst>
              </p:cNvPr>
              <p:cNvSpPr/>
              <p:nvPr/>
            </p:nvSpPr>
            <p:spPr>
              <a:xfrm>
                <a:off x="2738403" y="2711302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,5</m:t>
                      </m:r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21DD53F9-27CB-81C4-96B4-634BEB17A6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8403" y="2711302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446BC5BE-80C4-76B8-0F0A-7987C4FCACA6}"/>
                  </a:ext>
                </a:extLst>
              </p:cNvPr>
              <p:cNvSpPr/>
              <p:nvPr/>
            </p:nvSpPr>
            <p:spPr>
              <a:xfrm>
                <a:off x="1501897" y="4927780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−0,5</m:t>
                      </m:r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446BC5BE-80C4-76B8-0F0A-7987C4FCAC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897" y="4927780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8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75554977-66CB-7C5B-89F1-19FFF301083D}"/>
                  </a:ext>
                </a:extLst>
              </p:cNvPr>
              <p:cNvSpPr/>
              <p:nvPr/>
            </p:nvSpPr>
            <p:spPr>
              <a:xfrm>
                <a:off x="2738403" y="4927780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0,25</m:t>
                          </m:r>
                        </m:e>
                      </m:rad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75554977-66CB-7C5B-89F1-19FFF30108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8403" y="4927780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9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ABD38688-BE82-A7DF-6BCD-880340CFB7EB}"/>
                  </a:ext>
                </a:extLst>
              </p:cNvPr>
              <p:cNvSpPr/>
              <p:nvPr/>
            </p:nvSpPr>
            <p:spPr>
              <a:xfrm>
                <a:off x="2738403" y="3818864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ABD38688-BE82-A7DF-6BCD-880340CFB7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8403" y="3818864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10"/>
                <a:stretch>
                  <a:fillRect t="-13609" r="-17188" b="-40237"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53BED8B2-EA6C-5AF3-0535-69FBFCFF1629}"/>
                  </a:ext>
                </a:extLst>
              </p:cNvPr>
              <p:cNvSpPr/>
              <p:nvPr/>
            </p:nvSpPr>
            <p:spPr>
              <a:xfrm>
                <a:off x="1501897" y="3837471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=0,25</m:t>
                      </m:r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53BED8B2-EA6C-5AF3-0535-69FBFCFF16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897" y="3837471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11"/>
                <a:stretch>
                  <a:fillRect/>
                </a:stretch>
              </a:blip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1A79FF8C-365B-455B-885C-56457E5DCFB4}"/>
                  </a:ext>
                </a:extLst>
              </p:cNvPr>
              <p:cNvSpPr/>
              <p:nvPr/>
            </p:nvSpPr>
            <p:spPr>
              <a:xfrm>
                <a:off x="4290965" y="2729909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1A79FF8C-365B-455B-885C-56457E5DCF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965" y="2729909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12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8B82A7CA-B953-BF84-036D-020ABBCE04B7}"/>
                  </a:ext>
                </a:extLst>
              </p:cNvPr>
              <p:cNvSpPr/>
              <p:nvPr/>
            </p:nvSpPr>
            <p:spPr>
              <a:xfrm>
                <a:off x="4290965" y="3837471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type m:val="skw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8B82A7CA-B953-BF84-036D-020ABBCE04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965" y="3837471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13"/>
                <a:stretch>
                  <a:fillRect t="-14286" r="-24479" b="-40476"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5EC9B36D-552F-8380-CBA6-B0B8594B43E6}"/>
                  </a:ext>
                </a:extLst>
              </p:cNvPr>
              <p:cNvSpPr/>
              <p:nvPr/>
            </p:nvSpPr>
            <p:spPr>
              <a:xfrm>
                <a:off x="4290965" y="4946387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rad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5EC9B36D-552F-8380-CBA6-B0B8594B43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965" y="4946387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14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DEDC3A75-D553-5BE3-90ED-B8E7A69EC328}"/>
                  </a:ext>
                </a:extLst>
              </p:cNvPr>
              <p:cNvSpPr/>
              <p:nvPr/>
            </p:nvSpPr>
            <p:spPr>
              <a:xfrm>
                <a:off x="5527050" y="2729909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rad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DEDC3A75-D553-5BE3-90ED-B8E7A69EC3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7050" y="2729909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15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1D69BB6B-FB20-FD11-EBB1-92F47DE28E51}"/>
                  </a:ext>
                </a:extLst>
              </p:cNvPr>
              <p:cNvSpPr/>
              <p:nvPr/>
            </p:nvSpPr>
            <p:spPr>
              <a:xfrm>
                <a:off x="6763556" y="2729909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rad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1D69BB6B-FB20-FD11-EBB1-92F47DE28E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556" y="2729909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16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: Rounded Corners 26">
                <a:extLst>
                  <a:ext uri="{FF2B5EF4-FFF2-40B4-BE49-F238E27FC236}">
                    <a16:creationId xmlns:a16="http://schemas.microsoft.com/office/drawing/2014/main" id="{04F65F27-55F0-2D6D-918C-B28FFDEF3912}"/>
                  </a:ext>
                </a:extLst>
              </p:cNvPr>
              <p:cNvSpPr/>
              <p:nvPr/>
            </p:nvSpPr>
            <p:spPr>
              <a:xfrm>
                <a:off x="5527050" y="4946387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−0</m:t>
                      </m:r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27" name="Rectangle: Rounded Corners 26">
                <a:extLst>
                  <a:ext uri="{FF2B5EF4-FFF2-40B4-BE49-F238E27FC236}">
                    <a16:creationId xmlns:a16="http://schemas.microsoft.com/office/drawing/2014/main" id="{04F65F27-55F0-2D6D-918C-B28FFDEF39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7050" y="4946387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17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9EEFE095-E1FD-CBDA-2D15-BA0DC1B64285}"/>
                  </a:ext>
                </a:extLst>
              </p:cNvPr>
              <p:cNvSpPr/>
              <p:nvPr/>
            </p:nvSpPr>
            <p:spPr>
              <a:xfrm>
                <a:off x="6763556" y="4946387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rad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9EEFE095-E1FD-CBDA-2D15-BA0DC1B642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556" y="4946387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18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: Rounded Corners 28">
                <a:extLst>
                  <a:ext uri="{FF2B5EF4-FFF2-40B4-BE49-F238E27FC236}">
                    <a16:creationId xmlns:a16="http://schemas.microsoft.com/office/drawing/2014/main" id="{0FEEFC2B-EA08-C5B0-9435-2155546CF136}"/>
                  </a:ext>
                </a:extLst>
              </p:cNvPr>
              <p:cNvSpPr/>
              <p:nvPr/>
            </p:nvSpPr>
            <p:spPr>
              <a:xfrm>
                <a:off x="6763556" y="3837471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29" name="Rectangle: Rounded Corners 28">
                <a:extLst>
                  <a:ext uri="{FF2B5EF4-FFF2-40B4-BE49-F238E27FC236}">
                    <a16:creationId xmlns:a16="http://schemas.microsoft.com/office/drawing/2014/main" id="{0FEEFC2B-EA08-C5B0-9435-2155546CF1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556" y="3837471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19"/>
                <a:stretch>
                  <a:fillRect t="-14286" r="-17277" b="-40476"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: Rounded Corners 29">
                <a:extLst>
                  <a:ext uri="{FF2B5EF4-FFF2-40B4-BE49-F238E27FC236}">
                    <a16:creationId xmlns:a16="http://schemas.microsoft.com/office/drawing/2014/main" id="{AC3D538E-114F-56F4-2ACE-F841361C3490}"/>
                  </a:ext>
                </a:extLst>
              </p:cNvPr>
              <p:cNvSpPr/>
              <p:nvPr/>
            </p:nvSpPr>
            <p:spPr>
              <a:xfrm>
                <a:off x="5527050" y="3856078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30" name="Rectangle: Rounded Corners 29">
                <a:extLst>
                  <a:ext uri="{FF2B5EF4-FFF2-40B4-BE49-F238E27FC236}">
                    <a16:creationId xmlns:a16="http://schemas.microsoft.com/office/drawing/2014/main" id="{AC3D538E-114F-56F4-2ACE-F841361C34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7050" y="3856078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20"/>
                <a:stretch>
                  <a:fillRect/>
                </a:stretch>
              </a:blip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53DDB5C2-9CB5-4719-DFCE-594067B824F5}"/>
                  </a:ext>
                </a:extLst>
              </p:cNvPr>
              <p:cNvSpPr/>
              <p:nvPr/>
            </p:nvSpPr>
            <p:spPr>
              <a:xfrm>
                <a:off x="8316118" y="2748516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53DDB5C2-9CB5-4719-DFCE-594067B824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6118" y="2748516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21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85B197CA-D685-ACDD-CA4B-3C597D561135}"/>
                  </a:ext>
                </a:extLst>
              </p:cNvPr>
              <p:cNvSpPr/>
              <p:nvPr/>
            </p:nvSpPr>
            <p:spPr>
              <a:xfrm>
                <a:off x="8316118" y="3856078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85B197CA-D685-ACDD-CA4B-3C597D5611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6118" y="3856078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22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264DC865-D80B-4A9E-33E9-CD99D2D7DB95}"/>
                  </a:ext>
                </a:extLst>
              </p:cNvPr>
              <p:cNvSpPr/>
              <p:nvPr/>
            </p:nvSpPr>
            <p:spPr>
              <a:xfrm>
                <a:off x="8316118" y="4964994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e>
                      </m:rad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264DC865-D80B-4A9E-33E9-CD99D2D7DB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6118" y="4964994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23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604544F1-3D32-D3DC-54AC-C0D957870B06}"/>
                  </a:ext>
                </a:extLst>
              </p:cNvPr>
              <p:cNvSpPr/>
              <p:nvPr/>
            </p:nvSpPr>
            <p:spPr>
              <a:xfrm>
                <a:off x="9552203" y="2748516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−36</m:t>
                          </m:r>
                        </m:e>
                      </m:rad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604544F1-3D32-D3DC-54AC-C0D957870B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203" y="2748516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24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08246816-0045-3BB9-3672-7E0AED6B4CDA}"/>
                  </a:ext>
                </a:extLst>
              </p:cNvPr>
              <p:cNvSpPr/>
              <p:nvPr/>
            </p:nvSpPr>
            <p:spPr>
              <a:xfrm>
                <a:off x="10788709" y="2748516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08246816-0045-3BB9-3672-7E0AED6B4C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8709" y="2748516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25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B73894C9-4D30-9CCF-6249-3F58FA8624BA}"/>
                  </a:ext>
                </a:extLst>
              </p:cNvPr>
              <p:cNvSpPr/>
              <p:nvPr/>
            </p:nvSpPr>
            <p:spPr>
              <a:xfrm>
                <a:off x="9552203" y="4964994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B73894C9-4D30-9CCF-6249-3F58FA8624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203" y="4964994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26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: Rounded Corners 36">
                <a:extLst>
                  <a:ext uri="{FF2B5EF4-FFF2-40B4-BE49-F238E27FC236}">
                    <a16:creationId xmlns:a16="http://schemas.microsoft.com/office/drawing/2014/main" id="{BAFA0EF4-1755-70B5-AB17-6AA3BE89ED4A}"/>
                  </a:ext>
                </a:extLst>
              </p:cNvPr>
              <p:cNvSpPr/>
              <p:nvPr/>
            </p:nvSpPr>
            <p:spPr>
              <a:xfrm>
                <a:off x="10788709" y="4964994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e>
                      </m:rad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37" name="Rectangle: Rounded Corners 36">
                <a:extLst>
                  <a:ext uri="{FF2B5EF4-FFF2-40B4-BE49-F238E27FC236}">
                    <a16:creationId xmlns:a16="http://schemas.microsoft.com/office/drawing/2014/main" id="{BAFA0EF4-1755-70B5-AB17-6AA3BE89ED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8709" y="4964994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27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: Rounded Corners 37">
                <a:extLst>
                  <a:ext uri="{FF2B5EF4-FFF2-40B4-BE49-F238E27FC236}">
                    <a16:creationId xmlns:a16="http://schemas.microsoft.com/office/drawing/2014/main" id="{4D4D77EF-D784-9901-F8C8-ADDD34C32395}"/>
                  </a:ext>
                </a:extLst>
              </p:cNvPr>
              <p:cNvSpPr/>
              <p:nvPr/>
            </p:nvSpPr>
            <p:spPr>
              <a:xfrm>
                <a:off x="10788709" y="3856078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−36</m:t>
                          </m:r>
                        </m:e>
                      </m:rad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38" name="Rectangle: Rounded Corners 37">
                <a:extLst>
                  <a:ext uri="{FF2B5EF4-FFF2-40B4-BE49-F238E27FC236}">
                    <a16:creationId xmlns:a16="http://schemas.microsoft.com/office/drawing/2014/main" id="{4D4D77EF-D784-9901-F8C8-ADDD34C323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8709" y="3856078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28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: Rounded Corners 38">
                <a:extLst>
                  <a:ext uri="{FF2B5EF4-FFF2-40B4-BE49-F238E27FC236}">
                    <a16:creationId xmlns:a16="http://schemas.microsoft.com/office/drawing/2014/main" id="{E39A37C3-6A3D-106C-89BE-BD5F512DCB2D}"/>
                  </a:ext>
                </a:extLst>
              </p:cNvPr>
              <p:cNvSpPr/>
              <p:nvPr/>
            </p:nvSpPr>
            <p:spPr>
              <a:xfrm>
                <a:off x="9552203" y="3874685"/>
                <a:ext cx="1152000" cy="1008000"/>
              </a:xfrm>
              <a:prstGeom prst="roundRect">
                <a:avLst>
                  <a:gd name="adj" fmla="val 7756"/>
                </a:avLst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=−36</m:t>
                      </m:r>
                    </m:oMath>
                  </m:oMathPara>
                </a14:m>
                <a:endParaRPr lang="en-DE" sz="1600" dirty="0"/>
              </a:p>
            </p:txBody>
          </p:sp>
        </mc:Choice>
        <mc:Fallback xmlns="">
          <p:sp>
            <p:nvSpPr>
              <p:cNvPr id="39" name="Rectangle: Rounded Corners 38">
                <a:extLst>
                  <a:ext uri="{FF2B5EF4-FFF2-40B4-BE49-F238E27FC236}">
                    <a16:creationId xmlns:a16="http://schemas.microsoft.com/office/drawing/2014/main" id="{E39A37C3-6A3D-106C-89BE-BD5F512DCB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203" y="3874685"/>
                <a:ext cx="1152000" cy="1008000"/>
              </a:xfrm>
              <a:prstGeom prst="roundRect">
                <a:avLst>
                  <a:gd name="adj" fmla="val 7756"/>
                </a:avLst>
              </a:prstGeom>
              <a:blipFill>
                <a:blip r:embed="rId29"/>
                <a:stretch>
                  <a:fillRect/>
                </a:stretch>
              </a:blip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097846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29B436A-DAAF-667C-E5F1-79ABC33B1FBB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2081441"/>
                <a:ext cx="10983548" cy="4288141"/>
              </a:xfrm>
            </p:spPr>
            <p:txBody>
              <a:bodyPr/>
              <a:lstStyle/>
              <a:p>
                <a:r>
                  <a:rPr lang="en-GB" dirty="0"/>
                  <a:t>Die </a:t>
                </a:r>
                <a:r>
                  <a:rPr lang="en-GB" dirty="0" err="1"/>
                  <a:t>quadratische</a:t>
                </a:r>
                <a:r>
                  <a:rPr lang="en-GB" dirty="0"/>
                  <a:t> </a:t>
                </a:r>
                <a:r>
                  <a:rPr lang="en-GB" dirty="0" err="1"/>
                  <a:t>Gleichung</a:t>
                </a:r>
                <a:r>
                  <a:rPr lang="en-GB" dirty="0"/>
                  <a:t> der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 hat für …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>
                    <a:solidFill>
                      <a:srgbClr val="FFC000"/>
                    </a:solidFill>
                  </a:rPr>
                  <a:t>zwei</a:t>
                </a:r>
                <a:r>
                  <a:rPr lang="en-GB" dirty="0"/>
                  <a:t> </a:t>
                </a:r>
                <a:r>
                  <a:rPr lang="en-GB" dirty="0" err="1"/>
                  <a:t>Lösungen</a:t>
                </a:r>
                <a:r>
                  <a:rPr lang="en-GB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GB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>
                    <a:solidFill>
                      <a:srgbClr val="FFC000"/>
                    </a:solidFill>
                  </a:rPr>
                  <a:t>eine</a:t>
                </a:r>
                <a:r>
                  <a:rPr lang="en-GB" dirty="0"/>
                  <a:t> </a:t>
                </a:r>
                <a:r>
                  <a:rPr lang="en-GB" dirty="0" err="1"/>
                  <a:t>Lösung</a:t>
                </a:r>
                <a:r>
                  <a:rPr lang="en-GB" dirty="0"/>
                  <a:t>: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i="1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>
                    <a:solidFill>
                      <a:srgbClr val="FFC000"/>
                    </a:solidFill>
                  </a:rPr>
                  <a:t>keine</a:t>
                </a:r>
                <a:r>
                  <a:rPr lang="en-GB" dirty="0"/>
                  <a:t> </a:t>
                </a:r>
                <a:r>
                  <a:rPr lang="en-GB" dirty="0" err="1"/>
                  <a:t>Lösung</a:t>
                </a:r>
                <a:endParaRPr lang="en-GB" dirty="0"/>
              </a:p>
              <a:p>
                <a:endParaRPr lang="en-GB" dirty="0"/>
              </a:p>
              <a:p>
                <a:r>
                  <a:rPr lang="en-GB" dirty="0" err="1"/>
                  <a:t>Beispiele</a:t>
                </a:r>
                <a:r>
                  <a:rPr lang="en-GB" dirty="0"/>
                  <a:t>: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29B436A-DAAF-667C-E5F1-79ABC33B1F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2081441"/>
                <a:ext cx="10983548" cy="4288141"/>
              </a:xfrm>
              <a:blipFill>
                <a:blip r:embed="rId2"/>
                <a:stretch>
                  <a:fillRect l="-888" t="-19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7EA5D86-2AE1-8177-5905-FF1FFBFA39D8}"/>
                  </a:ext>
                </a:extLst>
              </p:cNvPr>
              <p:cNvSpPr>
                <a:spLocks noGrp="1"/>
              </p:cNvSpPr>
              <p:nvPr>
                <p:ph type="body" sz="quarter" idx="12"/>
              </p:nvPr>
            </p:nvSpPr>
            <p:spPr>
              <a:xfrm>
                <a:off x="589328" y="781533"/>
                <a:ext cx="8662248" cy="646112"/>
              </a:xfrm>
            </p:spPr>
            <p:txBody>
              <a:bodyPr/>
              <a:lstStyle/>
              <a:p>
                <a:r>
                  <a:rPr lang="en-GB" dirty="0"/>
                  <a:t>Quadratische </a:t>
                </a:r>
                <a:r>
                  <a:rPr lang="en-GB" dirty="0" err="1"/>
                  <a:t>Gleichungen</a:t>
                </a:r>
                <a:r>
                  <a:rPr lang="en-GB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DE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7EA5D86-2AE1-8177-5905-FF1FFBFA39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2"/>
              </p:nvPr>
            </p:nvSpPr>
            <p:spPr>
              <a:xfrm>
                <a:off x="589328" y="781533"/>
                <a:ext cx="8662248" cy="646112"/>
              </a:xfrm>
              <a:blipFill>
                <a:blip r:embed="rId3"/>
                <a:stretch>
                  <a:fillRect l="-2182" t="-19811" b="-2924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13">
                <a:extLst>
                  <a:ext uri="{FF2B5EF4-FFF2-40B4-BE49-F238E27FC236}">
                    <a16:creationId xmlns:a16="http://schemas.microsoft.com/office/drawing/2014/main" id="{DC99155F-C98F-AD9F-5A0A-8FAD028C442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38863868"/>
                  </p:ext>
                </p:extLst>
              </p:nvPr>
            </p:nvGraphicFramePr>
            <p:xfrm>
              <a:off x="2277034" y="4547595"/>
              <a:ext cx="9538447" cy="190699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91889">
                      <a:extLst>
                        <a:ext uri="{9D8B030D-6E8A-4147-A177-3AD203B41FA5}">
                          <a16:colId xmlns:a16="http://schemas.microsoft.com/office/drawing/2014/main" val="2890065441"/>
                        </a:ext>
                      </a:extLst>
                    </a:gridCol>
                    <a:gridCol w="1791889">
                      <a:extLst>
                        <a:ext uri="{9D8B030D-6E8A-4147-A177-3AD203B41FA5}">
                          <a16:colId xmlns:a16="http://schemas.microsoft.com/office/drawing/2014/main" val="2208922615"/>
                        </a:ext>
                      </a:extLst>
                    </a:gridCol>
                    <a:gridCol w="1791889">
                      <a:extLst>
                        <a:ext uri="{9D8B030D-6E8A-4147-A177-3AD203B41FA5}">
                          <a16:colId xmlns:a16="http://schemas.microsoft.com/office/drawing/2014/main" val="1388511220"/>
                        </a:ext>
                      </a:extLst>
                    </a:gridCol>
                    <a:gridCol w="1791889">
                      <a:extLst>
                        <a:ext uri="{9D8B030D-6E8A-4147-A177-3AD203B41FA5}">
                          <a16:colId xmlns:a16="http://schemas.microsoft.com/office/drawing/2014/main" val="1626239806"/>
                        </a:ext>
                      </a:extLst>
                    </a:gridCol>
                    <a:gridCol w="1791889">
                      <a:extLst>
                        <a:ext uri="{9D8B030D-6E8A-4147-A177-3AD203B41FA5}">
                          <a16:colId xmlns:a16="http://schemas.microsoft.com/office/drawing/2014/main" val="3855580513"/>
                        </a:ext>
                      </a:extLst>
                    </a:gridCol>
                    <a:gridCol w="579002">
                      <a:extLst>
                        <a:ext uri="{9D8B030D-6E8A-4147-A177-3AD203B41FA5}">
                          <a16:colId xmlns:a16="http://schemas.microsoft.com/office/drawing/2014/main" val="3170232775"/>
                        </a:ext>
                      </a:extLst>
                    </a:gridCol>
                  </a:tblGrid>
                  <a:tr h="190699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=1,44</m:t>
                                </m:r>
                              </m:oMath>
                            </m:oMathPara>
                          </a14:m>
                          <a:endParaRPr lang="en-GB" sz="18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0" dirty="0">
                              <a:solidFill>
                                <a:schemeClr val="bg1"/>
                              </a:solidFill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en-GB" sz="18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sz="18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1,2</m:t>
                                  </m:r>
                                </m:sub>
                              </m:sSub>
                              <m:r>
                                <a:rPr lang="en-GB" sz="1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=±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8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8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1,44</m:t>
                                  </m:r>
                                </m:e>
                              </m:rad>
                            </m:oMath>
                          </a14:m>
                          <a:endParaRPr lang="en-GB" sz="18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GB" sz="1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1,2</m:t>
                                    </m:r>
                                  </m:sub>
                                </m:sSub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=±1,2  </m:t>
                                </m:r>
                              </m:oMath>
                            </m:oMathPara>
                          </a14:m>
                          <a:endParaRPr lang="en-GB" sz="18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={−1,2;1,2}</m:t>
                                </m:r>
                              </m:oMath>
                            </m:oMathPara>
                          </a14:m>
                          <a:endParaRPr lang="en-GB" sz="18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| 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1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/>
                                </m:rad>
                              </m:oMath>
                            </m:oMathPara>
                          </a14:m>
                          <a:endParaRPr lang="en-GB" sz="1800" b="0" i="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| </m:t>
                                </m:r>
                                <m:r>
                                  <m:rPr>
                                    <m:sty m:val="p"/>
                                  </m:rPr>
                                  <a:rPr lang="en-GB" sz="1800" b="0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TR</m:t>
                                </m:r>
                              </m:oMath>
                            </m:oMathPara>
                          </a14:m>
                          <a:endParaRPr lang="en-GB" sz="1800" b="0" i="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| </m:t>
                                </m:r>
                                <m:r>
                                  <m:rPr>
                                    <m:sty m:val="p"/>
                                  </m:rPr>
                                  <a:rPr lang="en-GB" sz="1800" b="0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</m:oMath>
                            </m:oMathPara>
                          </a14:m>
                          <a:endParaRPr lang="en-GB" sz="1800" b="0" i="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=0  </m:t>
                                </m:r>
                              </m:oMath>
                            </m:oMathPara>
                          </a14:m>
                          <a:endParaRPr lang="en-GB" sz="18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GB" sz="18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    </m:t>
                                </m:r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={0}</m:t>
                                </m:r>
                              </m:oMath>
                            </m:oMathPara>
                          </a14:m>
                          <a:endParaRPr lang="en-GB" sz="18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| 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1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/>
                                </m:rad>
                              </m:oMath>
                            </m:oMathPara>
                          </a14:m>
                          <a:endParaRPr lang="en-GB" sz="1800" b="0" i="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| </m:t>
                                </m:r>
                                <m:r>
                                  <m:rPr>
                                    <m:sty m:val="p"/>
                                  </m:rPr>
                                  <a:rPr lang="en-GB" sz="1800" b="0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</m:oMath>
                            </m:oMathPara>
                          </a14:m>
                          <a:endParaRPr lang="en-GB" sz="1800" b="0" i="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8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=−64</m:t>
                                </m:r>
                              </m:oMath>
                            </m:oMathPara>
                          </a14:m>
                          <a:endParaRPr lang="en-GB" sz="18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={ }</m:t>
                                </m:r>
                              </m:oMath>
                            </m:oMathPara>
                          </a14:m>
                          <a:endParaRPr lang="en-DE" sz="18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| </m:t>
                                </m:r>
                                <m:r>
                                  <m:rPr>
                                    <m:sty m:val="p"/>
                                  </m:rPr>
                                  <a:rPr lang="en-GB" sz="1800" b="0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</m:oMath>
                            </m:oMathPara>
                          </a14:m>
                          <a:endParaRPr lang="en-GB" sz="1800" b="0" i="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endParaRPr lang="en-DE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71438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13">
                <a:extLst>
                  <a:ext uri="{FF2B5EF4-FFF2-40B4-BE49-F238E27FC236}">
                    <a16:creationId xmlns:a16="http://schemas.microsoft.com/office/drawing/2014/main" id="{DC99155F-C98F-AD9F-5A0A-8FAD028C442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38863868"/>
                  </p:ext>
                </p:extLst>
              </p:nvPr>
            </p:nvGraphicFramePr>
            <p:xfrm>
              <a:off x="2277034" y="4547595"/>
              <a:ext cx="9538447" cy="190699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91889">
                      <a:extLst>
                        <a:ext uri="{9D8B030D-6E8A-4147-A177-3AD203B41FA5}">
                          <a16:colId xmlns:a16="http://schemas.microsoft.com/office/drawing/2014/main" val="2890065441"/>
                        </a:ext>
                      </a:extLst>
                    </a:gridCol>
                    <a:gridCol w="1791889">
                      <a:extLst>
                        <a:ext uri="{9D8B030D-6E8A-4147-A177-3AD203B41FA5}">
                          <a16:colId xmlns:a16="http://schemas.microsoft.com/office/drawing/2014/main" val="2208922615"/>
                        </a:ext>
                      </a:extLst>
                    </a:gridCol>
                    <a:gridCol w="1791889">
                      <a:extLst>
                        <a:ext uri="{9D8B030D-6E8A-4147-A177-3AD203B41FA5}">
                          <a16:colId xmlns:a16="http://schemas.microsoft.com/office/drawing/2014/main" val="1388511220"/>
                        </a:ext>
                      </a:extLst>
                    </a:gridCol>
                    <a:gridCol w="1791889">
                      <a:extLst>
                        <a:ext uri="{9D8B030D-6E8A-4147-A177-3AD203B41FA5}">
                          <a16:colId xmlns:a16="http://schemas.microsoft.com/office/drawing/2014/main" val="1626239806"/>
                        </a:ext>
                      </a:extLst>
                    </a:gridCol>
                    <a:gridCol w="1791889">
                      <a:extLst>
                        <a:ext uri="{9D8B030D-6E8A-4147-A177-3AD203B41FA5}">
                          <a16:colId xmlns:a16="http://schemas.microsoft.com/office/drawing/2014/main" val="3855580513"/>
                        </a:ext>
                      </a:extLst>
                    </a:gridCol>
                    <a:gridCol w="579002">
                      <a:extLst>
                        <a:ext uri="{9D8B030D-6E8A-4147-A177-3AD203B41FA5}">
                          <a16:colId xmlns:a16="http://schemas.microsoft.com/office/drawing/2014/main" val="3170232775"/>
                        </a:ext>
                      </a:extLst>
                    </a:gridCol>
                  </a:tblGrid>
                  <a:tr h="1906993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r="-432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0000" r="-332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99322" r="-2315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00340" r="-1323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00340" r="-323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5484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71438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60719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Fun40/41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3884B2-28DC-FD4F-0936-604725EA3C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77" y="1940923"/>
            <a:ext cx="11645846" cy="25034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DD1AE57-3516-8191-9C11-89C38FE30A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77" y="4475844"/>
            <a:ext cx="11581754" cy="9636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49BFB7-A57C-4B14-1EDF-35E7207046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77" y="5529333"/>
            <a:ext cx="10085472" cy="96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11031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1AEEC16-CB3A-1305-CCF4-3EF8501777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Fun41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C07B7C-11A7-2497-E049-71D34680A6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055" y="1985764"/>
            <a:ext cx="9383787" cy="9430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CBC7749-237A-9009-4709-DF64BC0D55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055" y="3021956"/>
            <a:ext cx="9278065" cy="350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46457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216</cp:revision>
  <dcterms:created xsi:type="dcterms:W3CDTF">2022-12-22T20:26:39Z</dcterms:created>
  <dcterms:modified xsi:type="dcterms:W3CDTF">2023-08-02T11:46:43Z</dcterms:modified>
</cp:coreProperties>
</file>