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3" r:id="rId5"/>
    <p:sldId id="270" r:id="rId6"/>
    <p:sldId id="261" r:id="rId7"/>
    <p:sldId id="271" r:id="rId8"/>
    <p:sldId id="272" r:id="rId9"/>
    <p:sldId id="27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59A427-8189-4CDF-9767-64168CAB787A}" v="1020" dt="2023-08-02T12:23:21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959A427-8189-4CDF-9767-64168CAB787A}"/>
    <pc:docChg chg="undo redo custSel addSld delSld modSld sldOrd">
      <pc:chgData name="Abels, Patrick" userId="ba666de4-0d21-43a6-8e66-51a18aae1b4a" providerId="ADAL" clId="{1959A427-8189-4CDF-9767-64168CAB787A}" dt="2023-08-02T12:23:47.413" v="1583" actId="1076"/>
      <pc:docMkLst>
        <pc:docMk/>
      </pc:docMkLst>
      <pc:sldChg chg="modSp mod">
        <pc:chgData name="Abels, Patrick" userId="ba666de4-0d21-43a6-8e66-51a18aae1b4a" providerId="ADAL" clId="{1959A427-8189-4CDF-9767-64168CAB787A}" dt="2023-08-02T11:49:35.171" v="99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959A427-8189-4CDF-9767-64168CAB787A}" dt="2023-08-02T11:49:35.171" v="99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1959A427-8189-4CDF-9767-64168CAB787A}" dt="2023-08-02T11:48:04.143" v="974" actId="207"/>
        <pc:sldMkLst>
          <pc:docMk/>
          <pc:sldMk cId="3366437632" sldId="259"/>
        </pc:sldMkLst>
        <pc:spChg chg="mod">
          <ac:chgData name="Abels, Patrick" userId="ba666de4-0d21-43a6-8e66-51a18aae1b4a" providerId="ADAL" clId="{1959A427-8189-4CDF-9767-64168CAB787A}" dt="2023-08-02T11:48:04.143" v="974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1959A427-8189-4CDF-9767-64168CAB787A}" dt="2023-08-02T12:11:43.817" v="1410" actId="1036"/>
        <pc:sldMkLst>
          <pc:docMk/>
          <pc:sldMk cId="4223110314" sldId="261"/>
        </pc:sldMkLst>
        <pc:spChg chg="del">
          <ac:chgData name="Abels, Patrick" userId="ba666de4-0d21-43a6-8e66-51a18aae1b4a" providerId="ADAL" clId="{1959A427-8189-4CDF-9767-64168CAB787A}" dt="2023-08-02T11:57:08.098" v="1375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959A427-8189-4CDF-9767-64168CAB787A}" dt="2023-08-02T11:58:51.314" v="1384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1959A427-8189-4CDF-9767-64168CAB787A}" dt="2023-08-02T12:11:43.817" v="1410" actId="1036"/>
          <ac:picMkLst>
            <pc:docMk/>
            <pc:sldMk cId="4223110314" sldId="261"/>
            <ac:picMk id="5" creationId="{86F3D16C-8AF6-054E-FB36-AB4BBAD1A068}"/>
          </ac:picMkLst>
        </pc:picChg>
        <pc:picChg chg="add mod">
          <ac:chgData name="Abels, Patrick" userId="ba666de4-0d21-43a6-8e66-51a18aae1b4a" providerId="ADAL" clId="{1959A427-8189-4CDF-9767-64168CAB787A}" dt="2023-08-02T12:11:43.817" v="1410" actId="1036"/>
          <ac:picMkLst>
            <pc:docMk/>
            <pc:sldMk cId="4223110314" sldId="261"/>
            <ac:picMk id="7" creationId="{05B837E9-C9BE-5B55-2332-A3478B4BBFB8}"/>
          </ac:picMkLst>
        </pc:picChg>
      </pc:sldChg>
      <pc:sldChg chg="addSp delSp modSp del mod">
        <pc:chgData name="Abels, Patrick" userId="ba666de4-0d21-43a6-8e66-51a18aae1b4a" providerId="ADAL" clId="{1959A427-8189-4CDF-9767-64168CAB787A}" dt="2023-08-02T12:18:49.725" v="1478" actId="47"/>
        <pc:sldMkLst>
          <pc:docMk/>
          <pc:sldMk cId="4127666779" sldId="262"/>
        </pc:sldMkLst>
        <pc:picChg chg="add del mod">
          <ac:chgData name="Abels, Patrick" userId="ba666de4-0d21-43a6-8e66-51a18aae1b4a" providerId="ADAL" clId="{1959A427-8189-4CDF-9767-64168CAB787A}" dt="2023-08-02T12:18:46.975" v="1476" actId="21"/>
          <ac:picMkLst>
            <pc:docMk/>
            <pc:sldMk cId="4127666779" sldId="262"/>
            <ac:picMk id="2" creationId="{C14D35DA-F704-E23C-C062-B115047841E9}"/>
          </ac:picMkLst>
        </pc:picChg>
      </pc:sldChg>
      <pc:sldChg chg="modSp mod">
        <pc:chgData name="Abels, Patrick" userId="ba666de4-0d21-43a6-8e66-51a18aae1b4a" providerId="ADAL" clId="{1959A427-8189-4CDF-9767-64168CAB787A}" dt="2023-08-01T10:45:42.298" v="478" actId="1035"/>
        <pc:sldMkLst>
          <pc:docMk/>
          <pc:sldMk cId="39607195" sldId="270"/>
        </pc:sldMkLst>
        <pc:spChg chg="mod">
          <ac:chgData name="Abels, Patrick" userId="ba666de4-0d21-43a6-8e66-51a18aae1b4a" providerId="ADAL" clId="{1959A427-8189-4CDF-9767-64168CAB787A}" dt="2023-08-01T10:45:22.324" v="454" actId="2057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1959A427-8189-4CDF-9767-64168CAB787A}" dt="2023-08-01T10:31:50.623" v="16" actId="20577"/>
          <ac:spMkLst>
            <pc:docMk/>
            <pc:sldMk cId="39607195" sldId="270"/>
            <ac:spMk id="3" creationId="{B7EA5D86-2AE1-8177-5905-FF1FFBFA39D8}"/>
          </ac:spMkLst>
        </pc:spChg>
        <pc:graphicFrameChg chg="mod modGraphic">
          <ac:chgData name="Abels, Patrick" userId="ba666de4-0d21-43a6-8e66-51a18aae1b4a" providerId="ADAL" clId="{1959A427-8189-4CDF-9767-64168CAB787A}" dt="2023-08-01T10:45:42.298" v="478" actId="1035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  <pc:sldChg chg="addSp modSp new mod ord">
        <pc:chgData name="Abels, Patrick" userId="ba666de4-0d21-43a6-8e66-51a18aae1b4a" providerId="ADAL" clId="{1959A427-8189-4CDF-9767-64168CAB787A}" dt="2023-08-02T12:23:47.413" v="1583" actId="1076"/>
        <pc:sldMkLst>
          <pc:docMk/>
          <pc:sldMk cId="893654217" sldId="271"/>
        </pc:sldMkLst>
        <pc:spChg chg="mod">
          <ac:chgData name="Abels, Patrick" userId="ba666de4-0d21-43a6-8e66-51a18aae1b4a" providerId="ADAL" clId="{1959A427-8189-4CDF-9767-64168CAB787A}" dt="2023-08-02T12:21:37.734" v="1506" actId="6549"/>
          <ac:spMkLst>
            <pc:docMk/>
            <pc:sldMk cId="893654217" sldId="271"/>
            <ac:spMk id="2" creationId="{D0355BAA-FD6A-2D40-6DFF-D492CF2820ED}"/>
          </ac:spMkLst>
        </pc:spChg>
        <pc:spChg chg="mod">
          <ac:chgData name="Abels, Patrick" userId="ba666de4-0d21-43a6-8e66-51a18aae1b4a" providerId="ADAL" clId="{1959A427-8189-4CDF-9767-64168CAB787A}" dt="2023-08-01T10:48:34.401" v="530" actId="20577"/>
          <ac:spMkLst>
            <pc:docMk/>
            <pc:sldMk cId="893654217" sldId="271"/>
            <ac:spMk id="3" creationId="{46832CA2-DD3E-1AA6-47D5-34E4D4993396}"/>
          </ac:spMkLst>
        </pc:spChg>
        <pc:spChg chg="add mod">
          <ac:chgData name="Abels, Patrick" userId="ba666de4-0d21-43a6-8e66-51a18aae1b4a" providerId="ADAL" clId="{1959A427-8189-4CDF-9767-64168CAB787A}" dt="2023-08-01T10:58:00.588" v="883" actId="207"/>
          <ac:spMkLst>
            <pc:docMk/>
            <pc:sldMk cId="893654217" sldId="271"/>
            <ac:spMk id="4" creationId="{BE1F10E0-B6BD-62FF-D45B-2A2E1AAAA3DC}"/>
          </ac:spMkLst>
        </pc:spChg>
        <pc:spChg chg="add mod">
          <ac:chgData name="Abels, Patrick" userId="ba666de4-0d21-43a6-8e66-51a18aae1b4a" providerId="ADAL" clId="{1959A427-8189-4CDF-9767-64168CAB787A}" dt="2023-08-02T12:23:47.413" v="1583" actId="1076"/>
          <ac:spMkLst>
            <pc:docMk/>
            <pc:sldMk cId="893654217" sldId="271"/>
            <ac:spMk id="5" creationId="{236CFB91-BB2D-C5AB-2B65-05A915F7BC4E}"/>
          </ac:spMkLst>
        </pc:spChg>
      </pc:sldChg>
      <pc:sldChg chg="addSp delSp modSp add mod ord">
        <pc:chgData name="Abels, Patrick" userId="ba666de4-0d21-43a6-8e66-51a18aae1b4a" providerId="ADAL" clId="{1959A427-8189-4CDF-9767-64168CAB787A}" dt="2023-08-02T12:18:35.238" v="1474" actId="20577"/>
        <pc:sldMkLst>
          <pc:docMk/>
          <pc:sldMk cId="1770974609" sldId="272"/>
        </pc:sldMkLst>
        <pc:spChg chg="del">
          <ac:chgData name="Abels, Patrick" userId="ba666de4-0d21-43a6-8e66-51a18aae1b4a" providerId="ADAL" clId="{1959A427-8189-4CDF-9767-64168CAB787A}" dt="2023-08-02T12:12:53.230" v="1411" actId="478"/>
          <ac:spMkLst>
            <pc:docMk/>
            <pc:sldMk cId="1770974609" sldId="272"/>
            <ac:spMk id="2" creationId="{EEA79473-2E02-D691-984D-E62FD887B263}"/>
          </ac:spMkLst>
        </pc:spChg>
        <pc:spChg chg="mod">
          <ac:chgData name="Abels, Patrick" userId="ba666de4-0d21-43a6-8e66-51a18aae1b4a" providerId="ADAL" clId="{1959A427-8189-4CDF-9767-64168CAB787A}" dt="2023-08-02T12:18:35.238" v="1474" actId="20577"/>
          <ac:spMkLst>
            <pc:docMk/>
            <pc:sldMk cId="1770974609" sldId="272"/>
            <ac:spMk id="3" creationId="{91E27F51-7010-A9B6-38F8-6302D0C64020}"/>
          </ac:spMkLst>
        </pc:spChg>
        <pc:picChg chg="add mod">
          <ac:chgData name="Abels, Patrick" userId="ba666de4-0d21-43a6-8e66-51a18aae1b4a" providerId="ADAL" clId="{1959A427-8189-4CDF-9767-64168CAB787A}" dt="2023-08-02T12:18:18.532" v="1459" actId="1076"/>
          <ac:picMkLst>
            <pc:docMk/>
            <pc:sldMk cId="1770974609" sldId="272"/>
            <ac:picMk id="5" creationId="{5DA0C4FF-12B1-81FD-917C-13B2661BB885}"/>
          </ac:picMkLst>
        </pc:picChg>
        <pc:picChg chg="add mod">
          <ac:chgData name="Abels, Patrick" userId="ba666de4-0d21-43a6-8e66-51a18aae1b4a" providerId="ADAL" clId="{1959A427-8189-4CDF-9767-64168CAB787A}" dt="2023-08-02T12:18:25.079" v="1471" actId="1036"/>
          <ac:picMkLst>
            <pc:docMk/>
            <pc:sldMk cId="1770974609" sldId="272"/>
            <ac:picMk id="7" creationId="{FEC4D05C-EB93-756C-1484-F7AD57434974}"/>
          </ac:picMkLst>
        </pc:picChg>
        <pc:picChg chg="add del mod">
          <ac:chgData name="Abels, Patrick" userId="ba666de4-0d21-43a6-8e66-51a18aae1b4a" providerId="ADAL" clId="{1959A427-8189-4CDF-9767-64168CAB787A}" dt="2023-08-02T12:18:08.763" v="1457" actId="478"/>
          <ac:picMkLst>
            <pc:docMk/>
            <pc:sldMk cId="1770974609" sldId="272"/>
            <ac:picMk id="9" creationId="{8BFBB004-3BD3-0803-7A88-8BB87360D044}"/>
          </ac:picMkLst>
        </pc:picChg>
        <pc:picChg chg="add del mod">
          <ac:chgData name="Abels, Patrick" userId="ba666de4-0d21-43a6-8e66-51a18aae1b4a" providerId="ADAL" clId="{1959A427-8189-4CDF-9767-64168CAB787A}" dt="2023-08-02T12:18:00.095" v="1454" actId="21"/>
          <ac:picMkLst>
            <pc:docMk/>
            <pc:sldMk cId="1770974609" sldId="272"/>
            <ac:picMk id="10" creationId="{5C22C6D0-0678-9287-3296-FA1B4245E7A2}"/>
          </ac:picMkLst>
        </pc:picChg>
      </pc:sldChg>
      <pc:sldChg chg="delSp modSp add mod">
        <pc:chgData name="Abels, Patrick" userId="ba666de4-0d21-43a6-8e66-51a18aae1b4a" providerId="ADAL" clId="{1959A427-8189-4CDF-9767-64168CAB787A}" dt="2023-08-02T11:56:33.178" v="1374" actId="20577"/>
        <pc:sldMkLst>
          <pc:docMk/>
          <pc:sldMk cId="4060978464" sldId="273"/>
        </pc:sldMkLst>
        <pc:spChg chg="mod">
          <ac:chgData name="Abels, Patrick" userId="ba666de4-0d21-43a6-8e66-51a18aae1b4a" providerId="ADAL" clId="{1959A427-8189-4CDF-9767-64168CAB787A}" dt="2023-08-02T11:51:55.616" v="1159" actId="207"/>
          <ac:spMkLst>
            <pc:docMk/>
            <pc:sldMk cId="4060978464" sldId="273"/>
            <ac:spMk id="2" creationId="{0164ACBB-4557-29BE-5D3C-F771BD00078D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" creationId="{04CFEB7C-A3FB-66E9-9A3B-363AE0CA21C4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4" creationId="{1A79FF8C-365B-455B-885C-56457E5DCFB4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5" creationId="{0E66965D-F1F4-0204-ADC6-72CD02674500}"/>
          </ac:spMkLst>
        </pc:spChg>
        <pc:spChg chg="mod">
          <ac:chgData name="Abels, Patrick" userId="ba666de4-0d21-43a6-8e66-51a18aae1b4a" providerId="ADAL" clId="{1959A427-8189-4CDF-9767-64168CAB787A}" dt="2023-08-02T11:56:05.074" v="1350" actId="404"/>
          <ac:spMkLst>
            <pc:docMk/>
            <pc:sldMk cId="4060978464" sldId="273"/>
            <ac:spMk id="6" creationId="{28650C4B-DC87-8BD7-1502-A85388CCB2A0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7" creationId="{E41FB411-812C-9111-8F2B-6CDA07BD4FC7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8" creationId="{21DD53F9-27CB-81C4-96B4-634BEB17A6CB}"/>
          </ac:spMkLst>
        </pc:spChg>
        <pc:spChg chg="mod">
          <ac:chgData name="Abels, Patrick" userId="ba666de4-0d21-43a6-8e66-51a18aae1b4a" providerId="ADAL" clId="{1959A427-8189-4CDF-9767-64168CAB787A}" dt="2023-08-02T11:56:05.074" v="1350" actId="404"/>
          <ac:spMkLst>
            <pc:docMk/>
            <pc:sldMk cId="4060978464" sldId="273"/>
            <ac:spMk id="9" creationId="{446BC5BE-80C4-76B8-0F0A-7987C4FCACA6}"/>
          </ac:spMkLst>
        </pc:spChg>
        <pc:spChg chg="mod">
          <ac:chgData name="Abels, Patrick" userId="ba666de4-0d21-43a6-8e66-51a18aae1b4a" providerId="ADAL" clId="{1959A427-8189-4CDF-9767-64168CAB787A}" dt="2023-08-02T11:56:17.254" v="1358" actId="20577"/>
          <ac:spMkLst>
            <pc:docMk/>
            <pc:sldMk cId="4060978464" sldId="273"/>
            <ac:spMk id="10" creationId="{75554977-66CB-7C5B-89F1-19FFF301083D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11" creationId="{ABD38688-BE82-A7DF-6BCD-880340CFB7EB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17" creationId="{53BED8B2-EA6C-5AF3-0535-69FBFCFF1629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23" creationId="{8B82A7CA-B953-BF84-036D-020ABBCE04B7}"/>
          </ac:spMkLst>
        </pc:spChg>
        <pc:spChg chg="mod">
          <ac:chgData name="Abels, Patrick" userId="ba666de4-0d21-43a6-8e66-51a18aae1b4a" providerId="ADAL" clId="{1959A427-8189-4CDF-9767-64168CAB787A}" dt="2023-08-02T11:56:21.421" v="1362" actId="20577"/>
          <ac:spMkLst>
            <pc:docMk/>
            <pc:sldMk cId="4060978464" sldId="273"/>
            <ac:spMk id="24" creationId="{5EC9B36D-552F-8380-CBA6-B0B8594B43E6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25" creationId="{DEDC3A75-D553-5BE3-90ED-B8E7A69EC328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26" creationId="{1D69BB6B-FB20-FD11-EBB1-92F47DE28E51}"/>
          </ac:spMkLst>
        </pc:spChg>
        <pc:spChg chg="mod">
          <ac:chgData name="Abels, Patrick" userId="ba666de4-0d21-43a6-8e66-51a18aae1b4a" providerId="ADAL" clId="{1959A427-8189-4CDF-9767-64168CAB787A}" dt="2023-08-02T11:56:33.178" v="1374" actId="20577"/>
          <ac:spMkLst>
            <pc:docMk/>
            <pc:sldMk cId="4060978464" sldId="273"/>
            <ac:spMk id="27" creationId="{04F65F27-55F0-2D6D-918C-B28FFDEF3912}"/>
          </ac:spMkLst>
        </pc:spChg>
        <pc:spChg chg="mod">
          <ac:chgData name="Abels, Patrick" userId="ba666de4-0d21-43a6-8e66-51a18aae1b4a" providerId="ADAL" clId="{1959A427-8189-4CDF-9767-64168CAB787A}" dt="2023-08-02T11:56:24.747" v="1366" actId="20577"/>
          <ac:spMkLst>
            <pc:docMk/>
            <pc:sldMk cId="4060978464" sldId="273"/>
            <ac:spMk id="28" creationId="{9EEFE095-E1FD-CBDA-2D15-BA0DC1B64285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29" creationId="{0FEEFC2B-EA08-C5B0-9435-2155546CF136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0" creationId="{AC3D538E-114F-56F4-2ACE-F841361C3490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1" creationId="{53DDB5C2-9CB5-4719-DFCE-594067B824F5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2" creationId="{85B197CA-D685-ACDD-CA4B-3C597D561135}"/>
          </ac:spMkLst>
        </pc:spChg>
        <pc:spChg chg="mod">
          <ac:chgData name="Abels, Patrick" userId="ba666de4-0d21-43a6-8e66-51a18aae1b4a" providerId="ADAL" clId="{1959A427-8189-4CDF-9767-64168CAB787A}" dt="2023-08-02T11:56:13.255" v="1354" actId="20577"/>
          <ac:spMkLst>
            <pc:docMk/>
            <pc:sldMk cId="4060978464" sldId="273"/>
            <ac:spMk id="33" creationId="{264DC865-D80B-4A9E-33E9-CD99D2D7DB95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4" creationId="{604544F1-3D32-D3DC-54AC-C0D957870B06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5" creationId="{08246816-0045-3BB9-3672-7E0AED6B4CDA}"/>
          </ac:spMkLst>
        </pc:spChg>
        <pc:spChg chg="mod">
          <ac:chgData name="Abels, Patrick" userId="ba666de4-0d21-43a6-8e66-51a18aae1b4a" providerId="ADAL" clId="{1959A427-8189-4CDF-9767-64168CAB787A}" dt="2023-08-02T11:56:27.656" v="1370" actId="20577"/>
          <ac:spMkLst>
            <pc:docMk/>
            <pc:sldMk cId="4060978464" sldId="273"/>
            <ac:spMk id="36" creationId="{B73894C9-4D30-9CCF-6249-3F58FA8624BA}"/>
          </ac:spMkLst>
        </pc:spChg>
        <pc:spChg chg="del">
          <ac:chgData name="Abels, Patrick" userId="ba666de4-0d21-43a6-8e66-51a18aae1b4a" providerId="ADAL" clId="{1959A427-8189-4CDF-9767-64168CAB787A}" dt="2023-08-02T11:52:22.294" v="1161" actId="478"/>
          <ac:spMkLst>
            <pc:docMk/>
            <pc:sldMk cId="4060978464" sldId="273"/>
            <ac:spMk id="37" creationId="{BAFA0EF4-1755-70B5-AB17-6AA3BE89ED4A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8" creationId="{4D4D77EF-D784-9901-F8C8-ADDD34C32395}"/>
          </ac:spMkLst>
        </pc:spChg>
        <pc:spChg chg="del">
          <ac:chgData name="Abels, Patrick" userId="ba666de4-0d21-43a6-8e66-51a18aae1b4a" providerId="ADAL" clId="{1959A427-8189-4CDF-9767-64168CAB787A}" dt="2023-08-02T11:52:18.652" v="1160" actId="478"/>
          <ac:spMkLst>
            <pc:docMk/>
            <pc:sldMk cId="4060978464" sldId="273"/>
            <ac:spMk id="39" creationId="{E39A37C3-6A3D-106C-89BE-BD5F512DCB2D}"/>
          </ac:spMkLst>
        </pc:spChg>
      </pc:sldChg>
      <pc:sldChg chg="addSp modSp new mod">
        <pc:chgData name="Abels, Patrick" userId="ba666de4-0d21-43a6-8e66-51a18aae1b4a" providerId="ADAL" clId="{1959A427-8189-4CDF-9767-64168CAB787A}" dt="2023-08-02T12:21:17.770" v="1500" actId="1076"/>
        <pc:sldMkLst>
          <pc:docMk/>
          <pc:sldMk cId="2066165844" sldId="274"/>
        </pc:sldMkLst>
        <pc:spChg chg="mod">
          <ac:chgData name="Abels, Patrick" userId="ba666de4-0d21-43a6-8e66-51a18aae1b4a" providerId="ADAL" clId="{1959A427-8189-4CDF-9767-64168CAB787A}" dt="2023-08-02T12:18:55.315" v="1485" actId="20577"/>
          <ac:spMkLst>
            <pc:docMk/>
            <pc:sldMk cId="2066165844" sldId="274"/>
            <ac:spMk id="2" creationId="{5FF839BD-B035-CBB3-47A2-3B32913C33F7}"/>
          </ac:spMkLst>
        </pc:spChg>
        <pc:picChg chg="add mod">
          <ac:chgData name="Abels, Patrick" userId="ba666de4-0d21-43a6-8e66-51a18aae1b4a" providerId="ADAL" clId="{1959A427-8189-4CDF-9767-64168CAB787A}" dt="2023-08-02T12:21:17.770" v="1500" actId="1076"/>
          <ac:picMkLst>
            <pc:docMk/>
            <pc:sldMk cId="2066165844" sldId="274"/>
            <ac:picMk id="3" creationId="{B456BF29-3008-13F1-31B5-AA4E492B59D3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=9⋅16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 t="-155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kann ich </a:t>
            </a:r>
            <a:r>
              <a:rPr lang="en-GB" dirty="0">
                <a:solidFill>
                  <a:srgbClr val="FFC000"/>
                </a:solidFill>
              </a:rPr>
              <a:t>Terme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Wurzeln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vereinfachen</a:t>
            </a:r>
            <a:r>
              <a:rPr lang="en-GB" dirty="0"/>
              <a:t>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64ACBB-4557-29BE-5D3C-F771BD0007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70122"/>
            <a:ext cx="11915775" cy="2243470"/>
          </a:xfrm>
        </p:spPr>
        <p:txBody>
          <a:bodyPr/>
          <a:lstStyle/>
          <a:p>
            <a:r>
              <a:rPr lang="en-GB" sz="3600" dirty="0" err="1"/>
              <a:t>Führe</a:t>
            </a:r>
            <a:r>
              <a:rPr lang="en-GB" sz="3600" dirty="0"/>
              <a:t> die </a:t>
            </a:r>
            <a:r>
              <a:rPr lang="en-GB" sz="3600" dirty="0" err="1"/>
              <a:t>Rechnungen</a:t>
            </a:r>
            <a:r>
              <a:rPr lang="en-GB" sz="3600" dirty="0"/>
              <a:t> </a:t>
            </a:r>
            <a:r>
              <a:rPr lang="en-GB" sz="3600" dirty="0" err="1"/>
              <a:t>zu</a:t>
            </a:r>
            <a:r>
              <a:rPr lang="en-GB" sz="3600" dirty="0"/>
              <a:t> Ende. </a:t>
            </a:r>
          </a:p>
          <a:p>
            <a:r>
              <a:rPr lang="en-GB" sz="3600" dirty="0" err="1"/>
              <a:t>Welche</a:t>
            </a:r>
            <a:r>
              <a:rPr lang="en-GB" sz="3600" dirty="0"/>
              <a:t> </a:t>
            </a:r>
            <a:r>
              <a:rPr lang="en-GB" sz="3600" dirty="0" err="1">
                <a:solidFill>
                  <a:srgbClr val="FFC000"/>
                </a:solidFill>
              </a:rPr>
              <a:t>Regeln</a:t>
            </a:r>
            <a:r>
              <a:rPr lang="en-GB" sz="3600" dirty="0"/>
              <a:t> für das </a:t>
            </a:r>
            <a:r>
              <a:rPr lang="en-GB" sz="3600" dirty="0" err="1"/>
              <a:t>Rechnen</a:t>
            </a:r>
            <a:r>
              <a:rPr lang="en-GB" sz="3600" dirty="0"/>
              <a:t> </a:t>
            </a:r>
            <a:r>
              <a:rPr lang="en-GB" sz="3600" dirty="0" err="1"/>
              <a:t>mit</a:t>
            </a:r>
            <a:r>
              <a:rPr lang="en-GB" sz="3600" dirty="0"/>
              <a:t> </a:t>
            </a:r>
            <a:r>
              <a:rPr lang="en-GB" sz="3600" dirty="0" err="1"/>
              <a:t>Wurzeln</a:t>
            </a:r>
            <a:r>
              <a:rPr lang="en-GB" sz="3600" dirty="0"/>
              <a:t> </a:t>
            </a:r>
            <a:r>
              <a:rPr lang="en-GB" sz="3600" dirty="0" err="1"/>
              <a:t>vermutest</a:t>
            </a:r>
            <a:r>
              <a:rPr lang="en-GB" sz="3600" dirty="0"/>
              <a:t> du</a:t>
            </a:r>
            <a:r>
              <a:rPr lang="en-GB" sz="4000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650C4B-DC87-8BD7-1502-A85388CCB2A0}"/>
                  </a:ext>
                </a:extLst>
              </p:cNvPr>
              <p:cNvSpPr/>
              <p:nvPr/>
            </p:nvSpPr>
            <p:spPr>
              <a:xfrm>
                <a:off x="1020722" y="2413592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den>
                          </m:f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650C4B-DC87-8BD7-1502-A85388CCB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722" y="2413592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46BC5BE-80C4-76B8-0F0A-7987C4FCACA6}"/>
                  </a:ext>
                </a:extLst>
              </p:cNvPr>
              <p:cNvSpPr/>
              <p:nvPr/>
            </p:nvSpPr>
            <p:spPr>
              <a:xfrm>
                <a:off x="1020721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446BC5BE-80C4-76B8-0F0A-7987C4FCA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721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554977-66CB-7C5B-89F1-19FFF301083D}"/>
                  </a:ext>
                </a:extLst>
              </p:cNvPr>
              <p:cNvSpPr/>
              <p:nvPr/>
            </p:nvSpPr>
            <p:spPr>
              <a:xfrm>
                <a:off x="3758222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554977-66CB-7C5B-89F1-19FFF3010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222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5EC9B36D-552F-8380-CBA6-B0B8594B43E6}"/>
                  </a:ext>
                </a:extLst>
              </p:cNvPr>
              <p:cNvSpPr/>
              <p:nvPr/>
            </p:nvSpPr>
            <p:spPr>
              <a:xfrm>
                <a:off x="6495723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5EC9B36D-552F-8380-CBA6-B0B8594B43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723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04F65F27-55F0-2D6D-918C-B28FFDEF3912}"/>
                  </a:ext>
                </a:extLst>
              </p:cNvPr>
              <p:cNvSpPr/>
              <p:nvPr/>
            </p:nvSpPr>
            <p:spPr>
              <a:xfrm>
                <a:off x="9233225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04F65F27-55F0-2D6D-918C-B28FFDEF3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225" y="4520170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9EEFE095-E1FD-CBDA-2D15-BA0DC1B64285}"/>
                  </a:ext>
                </a:extLst>
              </p:cNvPr>
              <p:cNvSpPr/>
              <p:nvPr/>
            </p:nvSpPr>
            <p:spPr>
              <a:xfrm>
                <a:off x="6495724" y="2413590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9+16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9EEFE095-E1FD-CBDA-2D15-BA0DC1B642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724" y="2413590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264DC865-D80B-4A9E-33E9-CD99D2D7DB95}"/>
                  </a:ext>
                </a:extLst>
              </p:cNvPr>
              <p:cNvSpPr/>
              <p:nvPr/>
            </p:nvSpPr>
            <p:spPr>
              <a:xfrm>
                <a:off x="3758223" y="2413591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9⋅16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264DC865-D80B-4A9E-33E9-CD99D2D7D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223" y="2413591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73894C9-4D30-9CCF-6249-3F58FA8624BA}"/>
                  </a:ext>
                </a:extLst>
              </p:cNvPr>
              <p:cNvSpPr/>
              <p:nvPr/>
            </p:nvSpPr>
            <p:spPr>
              <a:xfrm>
                <a:off x="9233226" y="2413591"/>
                <a:ext cx="2252853" cy="1616303"/>
              </a:xfrm>
              <a:prstGeom prst="roundRect">
                <a:avLst>
                  <a:gd name="adj" fmla="val 7756"/>
                </a:avLst>
              </a:prstGeom>
              <a:solidFill>
                <a:schemeClr val="accent6">
                  <a:lumMod val="50000"/>
                </a:schemeClr>
              </a:solid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25−9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73894C9-4D30-9CCF-6249-3F58FA8624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226" y="2413591"/>
                <a:ext cx="2252853" cy="1616303"/>
              </a:xfrm>
              <a:prstGeom prst="roundRect">
                <a:avLst>
                  <a:gd name="adj" fmla="val 7756"/>
                </a:avLst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97846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</p:spPr>
            <p:txBody>
              <a:bodyPr/>
              <a:lstStyle/>
              <a:p>
                <a:r>
                  <a:rPr lang="en-GB" sz="2000" dirty="0"/>
                  <a:t>Für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/>
                  <a:t>gilt:				</a:t>
                </a:r>
                <a:r>
                  <a:rPr lang="en-GB" sz="2000" dirty="0" err="1"/>
                  <a:t>Beispiele</a:t>
                </a:r>
                <a:r>
                  <a:rPr lang="en-GB" sz="2000" dirty="0"/>
                  <a:t>:</a:t>
                </a:r>
              </a:p>
              <a:p>
                <a:endParaRPr lang="en-GB" sz="3600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degHide m:val="on"/>
                          <m:ctrlPr>
                            <a:rPr lang="en-GB" sz="3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  <a:p>
                <a:endParaRPr lang="en-GB" b="0" dirty="0"/>
              </a:p>
              <a:p>
                <a:r>
                  <a:rPr lang="en-GB" sz="2000" b="0" dirty="0">
                    <a:solidFill>
                      <a:schemeClr val="bg1"/>
                    </a:solidFill>
                  </a:rPr>
                  <a:t>Für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000" b="0" dirty="0">
                    <a:solidFill>
                      <a:schemeClr val="bg1"/>
                    </a:solidFill>
                  </a:rPr>
                  <a:t> gilt: </a:t>
                </a:r>
              </a:p>
              <a:p>
                <a:endParaRPr lang="en-GB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36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36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29B436A-DAAF-667C-E5F1-79ABC33B1F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81441"/>
                <a:ext cx="10983548" cy="4288141"/>
              </a:xfrm>
              <a:blipFill>
                <a:blip r:embed="rId2"/>
                <a:stretch>
                  <a:fillRect l="-611" t="-142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A5D86-2AE1-8177-5905-FF1FFBFA3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662248" cy="646112"/>
          </a:xfrm>
        </p:spPr>
        <p:txBody>
          <a:bodyPr/>
          <a:lstStyle/>
          <a:p>
            <a:r>
              <a:rPr lang="en-GB" dirty="0" err="1"/>
              <a:t>Wurzelgesetze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13">
                <a:extLst>
                  <a:ext uri="{FF2B5EF4-FFF2-40B4-BE49-F238E27FC236}">
                    <a16:creationId xmlns:a16="http://schemas.microsoft.com/office/drawing/2014/main" id="{DC99155F-C98F-AD9F-5A0A-8FAD028C44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6138426"/>
                  </p:ext>
                </p:extLst>
              </p:nvPr>
            </p:nvGraphicFramePr>
            <p:xfrm>
              <a:off x="6096000" y="2625348"/>
              <a:ext cx="5739756" cy="37768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4939">
                      <a:extLst>
                        <a:ext uri="{9D8B030D-6E8A-4147-A177-3AD203B41FA5}">
                          <a16:colId xmlns:a16="http://schemas.microsoft.com/office/drawing/2014/main" val="2890065441"/>
                        </a:ext>
                      </a:extLst>
                    </a:gridCol>
                    <a:gridCol w="1434939">
                      <a:extLst>
                        <a:ext uri="{9D8B030D-6E8A-4147-A177-3AD203B41FA5}">
                          <a16:colId xmlns:a16="http://schemas.microsoft.com/office/drawing/2014/main" val="2208922615"/>
                        </a:ext>
                      </a:extLst>
                    </a:gridCol>
                    <a:gridCol w="1434939">
                      <a:extLst>
                        <a:ext uri="{9D8B030D-6E8A-4147-A177-3AD203B41FA5}">
                          <a16:colId xmlns:a16="http://schemas.microsoft.com/office/drawing/2014/main" val="1388511220"/>
                        </a:ext>
                      </a:extLst>
                    </a:gridCol>
                    <a:gridCol w="1434939">
                      <a:extLst>
                        <a:ext uri="{9D8B030D-6E8A-4147-A177-3AD203B41FA5}">
                          <a16:colId xmlns:a16="http://schemas.microsoft.com/office/drawing/2014/main" val="1626239806"/>
                        </a:ext>
                      </a:extLst>
                    </a:gridCol>
                  </a:tblGrid>
                  <a:tr h="190699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3⋅12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32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25⋅9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e>
                                </m:rad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=5⋅3</m:t>
                                </m:r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num>
                                      <m:den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121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e>
                                    </m:rad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121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b="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71438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13">
                <a:extLst>
                  <a:ext uri="{FF2B5EF4-FFF2-40B4-BE49-F238E27FC236}">
                    <a16:creationId xmlns:a16="http://schemas.microsoft.com/office/drawing/2014/main" id="{DC99155F-C98F-AD9F-5A0A-8FAD028C44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6138426"/>
                  </p:ext>
                </p:extLst>
              </p:nvPr>
            </p:nvGraphicFramePr>
            <p:xfrm>
              <a:off x="6096000" y="2625348"/>
              <a:ext cx="5739756" cy="37768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4939">
                      <a:extLst>
                        <a:ext uri="{9D8B030D-6E8A-4147-A177-3AD203B41FA5}">
                          <a16:colId xmlns:a16="http://schemas.microsoft.com/office/drawing/2014/main" val="2890065441"/>
                        </a:ext>
                      </a:extLst>
                    </a:gridCol>
                    <a:gridCol w="1434939">
                      <a:extLst>
                        <a:ext uri="{9D8B030D-6E8A-4147-A177-3AD203B41FA5}">
                          <a16:colId xmlns:a16="http://schemas.microsoft.com/office/drawing/2014/main" val="2208922615"/>
                        </a:ext>
                      </a:extLst>
                    </a:gridCol>
                    <a:gridCol w="1434939">
                      <a:extLst>
                        <a:ext uri="{9D8B030D-6E8A-4147-A177-3AD203B41FA5}">
                          <a16:colId xmlns:a16="http://schemas.microsoft.com/office/drawing/2014/main" val="1388511220"/>
                        </a:ext>
                      </a:extLst>
                    </a:gridCol>
                    <a:gridCol w="1434939">
                      <a:extLst>
                        <a:ext uri="{9D8B030D-6E8A-4147-A177-3AD203B41FA5}">
                          <a16:colId xmlns:a16="http://schemas.microsoft.com/office/drawing/2014/main" val="1626239806"/>
                        </a:ext>
                      </a:extLst>
                    </a:gridCol>
                  </a:tblGrid>
                  <a:tr h="3776853"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2991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426" r="-2004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9576" r="-99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DE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8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7143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60719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Fun42/43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F3D16C-8AF6-054E-FB36-AB4BBAD1A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972" y="1523342"/>
            <a:ext cx="9593620" cy="18166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B837E9-C9BE-5B55-2332-A3478B4BB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907" y="3341840"/>
            <a:ext cx="9450652" cy="32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0355BAA-FD6A-2D40-6DFF-D492CF2820E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36616"/>
                <a:ext cx="4852248" cy="4288141"/>
              </a:xfrm>
            </p:spPr>
            <p:txBody>
              <a:bodyPr/>
              <a:lstStyle/>
              <a:p>
                <a:r>
                  <a:rPr lang="en-GB" sz="2000" b="0" dirty="0" err="1">
                    <a:solidFill>
                      <a:srgbClr val="FFC000"/>
                    </a:solidFill>
                  </a:rPr>
                  <a:t>Zerlege</a:t>
                </a:r>
                <a:r>
                  <a:rPr lang="en-GB" sz="2000" b="0" dirty="0">
                    <a:solidFill>
                      <a:srgbClr val="FFC000"/>
                    </a:solidFill>
                  </a:rPr>
                  <a:t>n</a:t>
                </a:r>
                <a:endParaRPr lang="en-GB" sz="2000" b="0" dirty="0"/>
              </a:p>
              <a:p>
                <a:endParaRPr lang="en-GB" sz="2000" b="0" dirty="0"/>
              </a:p>
              <a:p>
                <a:pPr>
                  <a:lnSpc>
                    <a:spcPct val="150000"/>
                  </a:lnSpc>
                </a:pPr>
                <a:r>
                  <a:rPr lang="en-GB" sz="2000" b="0" dirty="0"/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rad>
                  </m:oMath>
                </a14:m>
                <a:endParaRPr lang="en-GB" sz="2000" b="0" dirty="0"/>
              </a:p>
              <a:p>
                <a:pPr>
                  <a:lnSpc>
                    <a:spcPct val="150000"/>
                  </a:lnSpc>
                </a:pPr>
                <a:r>
                  <a:rPr lang="en-GB" sz="2000" b="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⋅5</m:t>
                        </m:r>
                      </m:e>
                    </m:rad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b="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⋅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sz="2000" b="0" dirty="0"/>
              </a:p>
              <a:p>
                <a:pPr>
                  <a:lnSpc>
                    <a:spcPct val="150000"/>
                  </a:lnSpc>
                </a:pPr>
                <a:r>
                  <a:rPr lang="en-GB" sz="2000" b="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=3⋅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sz="2000" b="0" dirty="0"/>
              </a:p>
              <a:p>
                <a:pPr>
                  <a:lnSpc>
                    <a:spcPct val="150000"/>
                  </a:lnSpc>
                </a:pPr>
                <a:r>
                  <a:rPr lang="en-GB" sz="2000" b="0" dirty="0"/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DE" sz="20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0355BAA-FD6A-2D40-6DFF-D492CF2820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36616"/>
                <a:ext cx="4852248" cy="4288141"/>
              </a:xfrm>
              <a:blipFill>
                <a:blip r:embed="rId2"/>
                <a:stretch>
                  <a:fillRect l="-1382" t="-142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32CA2-DD3E-1AA6-47D5-34E4D49933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5775613" cy="646112"/>
          </a:xfrm>
        </p:spPr>
        <p:txBody>
          <a:bodyPr/>
          <a:lstStyle/>
          <a:p>
            <a:r>
              <a:rPr lang="en-GB" dirty="0"/>
              <a:t>Tricks beim </a:t>
            </a:r>
            <a:r>
              <a:rPr lang="en-GB" dirty="0" err="1"/>
              <a:t>Wurzelziehen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1">
                <a:extLst>
                  <a:ext uri="{FF2B5EF4-FFF2-40B4-BE49-F238E27FC236}">
                    <a16:creationId xmlns:a16="http://schemas.microsoft.com/office/drawing/2014/main" id="{BE1F10E0-B6BD-62FF-D45B-2A2E1AAAA3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64740" y="2036616"/>
                <a:ext cx="4852248" cy="4288141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000" dirty="0" err="1">
                    <a:solidFill>
                      <a:srgbClr val="FFC000"/>
                    </a:solidFill>
                  </a:rPr>
                  <a:t>Zusammenfassen</a:t>
                </a:r>
                <a:endParaRPr lang="en-GB" sz="2000" dirty="0"/>
              </a:p>
              <a:p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63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</a:rPr>
                      <m:t>+6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=5−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⋅7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</a:rPr>
                      <m:t>+6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=5−3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</a:rPr>
                      <m:t>+6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	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=5+3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DE" sz="2000" dirty="0"/>
              </a:p>
            </p:txBody>
          </p:sp>
        </mc:Choice>
        <mc:Fallback xmlns="">
          <p:sp>
            <p:nvSpPr>
              <p:cNvPr id="4" name="Text Placeholder 1">
                <a:extLst>
                  <a:ext uri="{FF2B5EF4-FFF2-40B4-BE49-F238E27FC236}">
                    <a16:creationId xmlns:a16="http://schemas.microsoft.com/office/drawing/2014/main" id="{BE1F10E0-B6BD-62FF-D45B-2A2E1AAAA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740" y="2036616"/>
                <a:ext cx="4852248" cy="4288141"/>
              </a:xfrm>
              <a:prstGeom prst="rect">
                <a:avLst/>
              </a:prstGeom>
              <a:blipFill>
                <a:blip r:embed="rId3"/>
                <a:stretch>
                  <a:fillRect l="-1382" t="-142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1">
                <a:extLst>
                  <a:ext uri="{FF2B5EF4-FFF2-40B4-BE49-F238E27FC236}">
                    <a16:creationId xmlns:a16="http://schemas.microsoft.com/office/drawing/2014/main" id="{236CFB91-BB2D-C5AB-2B65-05A915F7BC4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21403" y="2504451"/>
                <a:ext cx="4852248" cy="3736862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144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den>
                        </m:f>
                      </m:e>
                    </m:rad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144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rad>
                      </m:den>
                    </m:f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⋅5</m:t>
                            </m:r>
                          </m:e>
                        </m:rad>
                      </m:den>
                    </m:f>
                  </m:oMath>
                </a14:m>
                <a:endParaRPr lang="en-GB" sz="2000" dirty="0"/>
              </a:p>
              <a:p>
                <a:pPr>
                  <a:lnSpc>
                    <a:spcPct val="150000"/>
                  </a:lnSpc>
                </a:pPr>
                <a:r>
                  <a:rPr lang="en-GB" sz="2000" dirty="0"/>
                  <a:t>	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>
          <p:sp>
            <p:nvSpPr>
              <p:cNvPr id="5" name="Text Placeholder 1">
                <a:extLst>
                  <a:ext uri="{FF2B5EF4-FFF2-40B4-BE49-F238E27FC236}">
                    <a16:creationId xmlns:a16="http://schemas.microsoft.com/office/drawing/2014/main" id="{236CFB91-BB2D-C5AB-2B65-05A915F7B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403" y="2504451"/>
                <a:ext cx="4852248" cy="3736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365421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A0C4FF-12B1-81FD-917C-13B2661BB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46" y="2195499"/>
            <a:ext cx="11401983" cy="13128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C4D05C-EB93-756C-1484-F7AD574349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46" y="3477964"/>
            <a:ext cx="11941508" cy="217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746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F839BD-B035-CBB3-47A2-3B32913C33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Fun44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56BF29-3008-13F1-31B5-AA4E492B5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64" y="2910181"/>
            <a:ext cx="11052472" cy="238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6584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2023-08-02T12:23:49Z</dcterms:modified>
</cp:coreProperties>
</file>