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2" r:id="rId5"/>
    <p:sldId id="270" r:id="rId6"/>
    <p:sldId id="261" r:id="rId7"/>
    <p:sldId id="271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162DB-895B-4B03-9E71-1221A50142F4}" v="354" dt="2023-08-02T13:03:21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addSld delSld modSld">
      <pc:chgData name="Abels, Patrick" userId="ba666de4-0d21-43a6-8e66-51a18aae1b4a" providerId="ADAL" clId="{76B162DB-895B-4B03-9E71-1221A50142F4}" dt="2023-08-02T13:03:44.610" v="568" actId="1076"/>
      <pc:docMkLst>
        <pc:docMk/>
      </pc:docMkLst>
      <pc:sldChg chg="modSp mod">
        <pc:chgData name="Abels, Patrick" userId="ba666de4-0d21-43a6-8e66-51a18aae1b4a" providerId="ADAL" clId="{76B162DB-895B-4B03-9E71-1221A50142F4}" dt="2023-08-02T12:36:59.793" v="449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6B162DB-895B-4B03-9E71-1221A50142F4}" dt="2023-08-02T12:36:59.793" v="449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6B162DB-895B-4B03-9E71-1221A50142F4}" dt="2023-08-02T12:31:25.804" v="33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6B162DB-895B-4B03-9E71-1221A50142F4}" dt="2023-08-02T12:31:25.804" v="33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6B162DB-895B-4B03-9E71-1221A50142F4}" dt="2023-08-02T12:34:16.211" v="349" actId="1076"/>
        <pc:sldMkLst>
          <pc:docMk/>
          <pc:sldMk cId="4223110314" sldId="261"/>
        </pc:sldMkLst>
        <pc:spChg chg="del">
          <ac:chgData name="Abels, Patrick" userId="ba666de4-0d21-43a6-8e66-51a18aae1b4a" providerId="ADAL" clId="{76B162DB-895B-4B03-9E71-1221A50142F4}" dt="2023-08-02T12:31:57.681" v="336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6B162DB-895B-4B03-9E71-1221A50142F4}" dt="2023-08-02T12:31:51.901" v="335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76B162DB-895B-4B03-9E71-1221A50142F4}" dt="2023-08-02T12:34:13.700" v="348" actId="1076"/>
          <ac:picMkLst>
            <pc:docMk/>
            <pc:sldMk cId="4223110314" sldId="261"/>
            <ac:picMk id="5" creationId="{D43635DB-3F0B-C4F8-A7B8-B58660A86831}"/>
          </ac:picMkLst>
        </pc:picChg>
        <pc:picChg chg="add mod modCrop">
          <ac:chgData name="Abels, Patrick" userId="ba666de4-0d21-43a6-8e66-51a18aae1b4a" providerId="ADAL" clId="{76B162DB-895B-4B03-9E71-1221A50142F4}" dt="2023-08-02T12:34:16.211" v="349" actId="1076"/>
          <ac:picMkLst>
            <pc:docMk/>
            <pc:sldMk cId="4223110314" sldId="261"/>
            <ac:picMk id="6" creationId="{D1A6D693-86AA-3189-0E03-1D9D9B400790}"/>
          </ac:picMkLst>
        </pc:picChg>
      </pc:sldChg>
      <pc:sldChg chg="del">
        <pc:chgData name="Abels, Patrick" userId="ba666de4-0d21-43a6-8e66-51a18aae1b4a" providerId="ADAL" clId="{76B162DB-895B-4B03-9E71-1221A50142F4}" dt="2023-08-02T12:38:37.729" v="450" actId="47"/>
        <pc:sldMkLst>
          <pc:docMk/>
          <pc:sldMk cId="4127666779" sldId="262"/>
        </pc:sldMkLst>
      </pc:sldChg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  <pc:sldChg chg="addSp modSp new mod">
        <pc:chgData name="Abels, Patrick" userId="ba666de4-0d21-43a6-8e66-51a18aae1b4a" providerId="ADAL" clId="{76B162DB-895B-4B03-9E71-1221A50142F4}" dt="2023-08-02T12:40:53.228" v="466" actId="1076"/>
        <pc:sldMkLst>
          <pc:docMk/>
          <pc:sldMk cId="2226543802" sldId="271"/>
        </pc:sldMkLst>
        <pc:spChg chg="mod">
          <ac:chgData name="Abels, Patrick" userId="ba666de4-0d21-43a6-8e66-51a18aae1b4a" providerId="ADAL" clId="{76B162DB-895B-4B03-9E71-1221A50142F4}" dt="2023-08-02T12:38:51.300" v="456" actId="20577"/>
          <ac:spMkLst>
            <pc:docMk/>
            <pc:sldMk cId="2226543802" sldId="271"/>
            <ac:spMk id="2" creationId="{9F1B54E2-0CF9-34C8-6A21-A563A5CC9141}"/>
          </ac:spMkLst>
        </pc:spChg>
        <pc:picChg chg="add mod">
          <ac:chgData name="Abels, Patrick" userId="ba666de4-0d21-43a6-8e66-51a18aae1b4a" providerId="ADAL" clId="{76B162DB-895B-4B03-9E71-1221A50142F4}" dt="2023-08-02T12:40:53.228" v="466" actId="1076"/>
          <ac:picMkLst>
            <pc:docMk/>
            <pc:sldMk cId="2226543802" sldId="271"/>
            <ac:picMk id="4" creationId="{01AAACF7-D37E-11D2-6F8C-F3B031664A78}"/>
          </ac:picMkLst>
        </pc:picChg>
        <pc:picChg chg="add mod">
          <ac:chgData name="Abels, Patrick" userId="ba666de4-0d21-43a6-8e66-51a18aae1b4a" providerId="ADAL" clId="{76B162DB-895B-4B03-9E71-1221A50142F4}" dt="2023-08-02T12:40:53.228" v="466" actId="1076"/>
          <ac:picMkLst>
            <pc:docMk/>
            <pc:sldMk cId="2226543802" sldId="271"/>
            <ac:picMk id="6" creationId="{18A4A471-06F4-5E7F-0023-BD8DB8B3D5E6}"/>
          </ac:picMkLst>
        </pc:picChg>
      </pc:sldChg>
      <pc:sldChg chg="addSp delSp modSp new mod">
        <pc:chgData name="Abels, Patrick" userId="ba666de4-0d21-43a6-8e66-51a18aae1b4a" providerId="ADAL" clId="{76B162DB-895B-4B03-9E71-1221A50142F4}" dt="2023-08-02T13:03:44.610" v="568" actId="1076"/>
        <pc:sldMkLst>
          <pc:docMk/>
          <pc:sldMk cId="2032485153" sldId="272"/>
        </pc:sldMkLst>
        <pc:spChg chg="del">
          <ac:chgData name="Abels, Patrick" userId="ba666de4-0d21-43a6-8e66-51a18aae1b4a" providerId="ADAL" clId="{76B162DB-895B-4B03-9E71-1221A50142F4}" dt="2023-08-02T12:50:08.069" v="518" actId="478"/>
          <ac:spMkLst>
            <pc:docMk/>
            <pc:sldMk cId="2032485153" sldId="272"/>
            <ac:spMk id="2" creationId="{B5213117-CB19-557B-093D-299CD31106EA}"/>
          </ac:spMkLst>
        </pc:spChg>
        <pc:picChg chg="add mod modCrop">
          <ac:chgData name="Abels, Patrick" userId="ba666de4-0d21-43a6-8e66-51a18aae1b4a" providerId="ADAL" clId="{76B162DB-895B-4B03-9E71-1221A50142F4}" dt="2023-08-02T13:02:36.314" v="562" actId="1076"/>
          <ac:picMkLst>
            <pc:docMk/>
            <pc:sldMk cId="2032485153" sldId="272"/>
            <ac:picMk id="4" creationId="{F94A5385-C793-63A2-75CB-5648AB3418FD}"/>
          </ac:picMkLst>
        </pc:picChg>
        <pc:picChg chg="add mod modCrop">
          <ac:chgData name="Abels, Patrick" userId="ba666de4-0d21-43a6-8e66-51a18aae1b4a" providerId="ADAL" clId="{76B162DB-895B-4B03-9E71-1221A50142F4}" dt="2023-08-02T13:02:36.314" v="562" actId="1076"/>
          <ac:picMkLst>
            <pc:docMk/>
            <pc:sldMk cId="2032485153" sldId="272"/>
            <ac:picMk id="6" creationId="{501021E0-3DFA-50F2-8E4D-20F640632F12}"/>
          </ac:picMkLst>
        </pc:picChg>
        <pc:picChg chg="add mod">
          <ac:chgData name="Abels, Patrick" userId="ba666de4-0d21-43a6-8e66-51a18aae1b4a" providerId="ADAL" clId="{76B162DB-895B-4B03-9E71-1221A50142F4}" dt="2023-08-02T13:02:36.314" v="562" actId="1076"/>
          <ac:picMkLst>
            <pc:docMk/>
            <pc:sldMk cId="2032485153" sldId="272"/>
            <ac:picMk id="8" creationId="{DF9688BF-B0FB-314C-5310-42CDBF802BB3}"/>
          </ac:picMkLst>
        </pc:picChg>
        <pc:picChg chg="add mod">
          <ac:chgData name="Abels, Patrick" userId="ba666de4-0d21-43a6-8e66-51a18aae1b4a" providerId="ADAL" clId="{76B162DB-895B-4B03-9E71-1221A50142F4}" dt="2023-08-02T13:03:44.610" v="568" actId="1076"/>
          <ac:picMkLst>
            <pc:docMk/>
            <pc:sldMk cId="2032485153" sldId="272"/>
            <ac:picMk id="10" creationId="{21903DA7-106E-DB3C-5FC8-1EFA318F30D0}"/>
          </ac:picMkLst>
        </pc:pic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microsoft.com/office/2007/relationships/hdphoto" Target="../media/hdphoto2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hyperlink" Target="https://www.geogebra.org/calculator/dnxrzgwh" TargetMode="Externa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288</m:t>
                            </m:r>
                          </m:den>
                        </m:f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Intervallschachtelung</a:t>
            </a:r>
            <a:r>
              <a:rPr lang="en-GB" dirty="0"/>
              <a:t>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4A5385-C793-63A2-75CB-5648AB3418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3"/>
          <a:stretch/>
        </p:blipFill>
        <p:spPr>
          <a:xfrm>
            <a:off x="519382" y="600511"/>
            <a:ext cx="7742386" cy="1515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1021E0-3DFA-50F2-8E4D-20F640632F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793"/>
          <a:stretch/>
        </p:blipFill>
        <p:spPr>
          <a:xfrm>
            <a:off x="519383" y="2232838"/>
            <a:ext cx="7742386" cy="20946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9688BF-B0FB-314C-5310-42CDBF802B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810" y="4444409"/>
            <a:ext cx="7518831" cy="1917760"/>
          </a:xfrm>
          <a:prstGeom prst="rect">
            <a:avLst/>
          </a:prstGeom>
        </p:spPr>
      </p:pic>
      <p:pic>
        <p:nvPicPr>
          <p:cNvPr id="10" name="Picture 9">
            <a:hlinkClick r:id="rId5"/>
            <a:extLst>
              <a:ext uri="{FF2B5EF4-FFF2-40B4-BE49-F238E27FC236}">
                <a16:creationId xmlns:a16="http://schemas.microsoft.com/office/drawing/2014/main" id="{21903DA7-106E-DB3C-5FC8-1EFA318F30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78" b="89778" l="6667" r="96000">
                        <a14:foregroundMark x1="6667" y1="45333" x2="6667" y2="45333"/>
                        <a14:foregroundMark x1="93778" y1="36444" x2="93778" y2="36444"/>
                        <a14:foregroundMark x1="96000" y1="35556" x2="96000" y2="35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833" y="2551814"/>
            <a:ext cx="2313799" cy="231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8515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≈…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	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/>
                  <a:t>	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1,4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=1,96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=2,25</m:t>
                    </m:r>
                  </m:oMath>
                </a14:m>
                <a:r>
                  <a:rPr lang="en-GB" sz="2000" dirty="0"/>
                  <a:t>			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,4</m:t>
                    </m:r>
                    <m:r>
                      <a:rPr lang="en-GB" sz="200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1,5</m:t>
                    </m:r>
                  </m:oMath>
                </a14:m>
                <a:endParaRPr lang="en-GB" sz="2000" dirty="0">
                  <a:solidFill>
                    <a:srgbClr val="00B05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1,41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=1,9881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1,42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=2,0164</m:t>
                    </m:r>
                  </m:oMath>
                </a14:m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,41</m:t>
                    </m:r>
                    <m:r>
                      <a:rPr lang="en-GB" sz="200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1,4</m:t>
                    </m:r>
                    <m:r>
                      <a:rPr lang="en-GB" sz="20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>
                  <a:solidFill>
                    <a:srgbClr val="00B05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1,414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=1,999396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1,415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=2,002225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,414</m:t>
                    </m:r>
                    <m:r>
                      <a:rPr lang="en-GB" sz="200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1,415</m:t>
                    </m:r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…							…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  <a:blipFill>
                <a:blip r:embed="rId2"/>
                <a:stretch>
                  <a:fillRect l="-6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A5D86-2AE1-8177-5905-FF1FFBFA3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662248" cy="646112"/>
          </a:xfrm>
        </p:spPr>
        <p:txBody>
          <a:bodyPr/>
          <a:lstStyle/>
          <a:p>
            <a:r>
              <a:rPr lang="en-GB" dirty="0" err="1"/>
              <a:t>Intervallschachtelung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6071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3635DB-3F0B-C4F8-A7B8-B58660A868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04"/>
          <a:stretch/>
        </p:blipFill>
        <p:spPr>
          <a:xfrm>
            <a:off x="799278" y="2200940"/>
            <a:ext cx="10593443" cy="13822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A6D693-86AA-3189-0E03-1D9D9B4007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t="91577" r="-1065" b="-2636"/>
          <a:stretch/>
        </p:blipFill>
        <p:spPr>
          <a:xfrm>
            <a:off x="799275" y="3685758"/>
            <a:ext cx="10593446" cy="134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1B54E2-0CF9-34C8-6A21-A563A5CC91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Fun55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AACF7-D37E-11D2-6F8C-F3B031664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164" y="2296632"/>
            <a:ext cx="10369182" cy="2200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A4A471-06F4-5E7F-0023-BD8DB8B3D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164" y="4711046"/>
            <a:ext cx="9726064" cy="145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438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2023-08-02T13:03:45Z</dcterms:modified>
</cp:coreProperties>
</file>