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59" r:id="rId4"/>
    <p:sldId id="271" r:id="rId5"/>
    <p:sldId id="270" r:id="rId6"/>
    <p:sldId id="261" r:id="rId7"/>
    <p:sldId id="262" r:id="rId8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000000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5B5A6A2D-0982-0944-95F7-B3017131E129}"/>
    <pc:docChg chg="modSld">
      <pc:chgData name="Abels, Patrick" userId="ba666de4-0d21-43a6-8e66-51a18aae1b4a" providerId="ADAL" clId="{5B5A6A2D-0982-0944-95F7-B3017131E129}" dt="2023-09-29T08:14:39.026" v="0" actId="1076"/>
      <pc:docMkLst>
        <pc:docMk/>
      </pc:docMkLst>
      <pc:sldChg chg="modSp">
        <pc:chgData name="Abels, Patrick" userId="ba666de4-0d21-43a6-8e66-51a18aae1b4a" providerId="ADAL" clId="{5B5A6A2D-0982-0944-95F7-B3017131E129}" dt="2023-09-29T08:14:39.026" v="0" actId="1076"/>
        <pc:sldMkLst>
          <pc:docMk/>
          <pc:sldMk cId="2923068891" sldId="271"/>
        </pc:sldMkLst>
        <pc:spChg chg="mod">
          <ac:chgData name="Abels, Patrick" userId="ba666de4-0d21-43a6-8e66-51a18aae1b4a" providerId="ADAL" clId="{5B5A6A2D-0982-0944-95F7-B3017131E129}" dt="2023-09-29T08:14:39.026" v="0" actId="1076"/>
          <ac:spMkLst>
            <pc:docMk/>
            <pc:sldMk cId="2923068891" sldId="271"/>
            <ac:spMk id="12" creationId="{20282C3C-2378-D673-728D-5EA20D7A31AE}"/>
          </ac:spMkLst>
        </pc:spChg>
      </pc:sldChg>
    </pc:docChg>
  </pc:docChgLst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750CA083-E7E5-4751-9DBA-1DD25195475E}"/>
    <pc:docChg chg="undo custSel addSld modSld">
      <pc:chgData name="Abels, Patrick" userId="ba666de4-0d21-43a6-8e66-51a18aae1b4a" providerId="ADAL" clId="{750CA083-E7E5-4751-9DBA-1DD25195475E}" dt="2023-08-02T13:20:02.445" v="1008" actId="14100"/>
      <pc:docMkLst>
        <pc:docMk/>
      </pc:docMkLst>
      <pc:sldChg chg="modSp mod">
        <pc:chgData name="Abels, Patrick" userId="ba666de4-0d21-43a6-8e66-51a18aae1b4a" providerId="ADAL" clId="{750CA083-E7E5-4751-9DBA-1DD25195475E}" dt="2023-08-02T13:11:16.121" v="745" actId="2710"/>
        <pc:sldMkLst>
          <pc:docMk/>
          <pc:sldMk cId="4053142725" sldId="258"/>
        </pc:sldMkLst>
        <pc:spChg chg="mod">
          <ac:chgData name="Abels, Patrick" userId="ba666de4-0d21-43a6-8e66-51a18aae1b4a" providerId="ADAL" clId="{750CA083-E7E5-4751-9DBA-1DD25195475E}" dt="2023-08-02T13:11:16.121" v="745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750CA083-E7E5-4751-9DBA-1DD25195475E}" dt="2023-08-02T13:08:57.693" v="680" actId="207"/>
        <pc:sldMkLst>
          <pc:docMk/>
          <pc:sldMk cId="3366437632" sldId="259"/>
        </pc:sldMkLst>
        <pc:spChg chg="mod">
          <ac:chgData name="Abels, Patrick" userId="ba666de4-0d21-43a6-8e66-51a18aae1b4a" providerId="ADAL" clId="{750CA083-E7E5-4751-9DBA-1DD25195475E}" dt="2023-08-02T13:08:57.693" v="680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750CA083-E7E5-4751-9DBA-1DD25195475E}" dt="2023-08-02T13:06:34.002" v="626" actId="1035"/>
        <pc:sldMkLst>
          <pc:docMk/>
          <pc:sldMk cId="4223110314" sldId="261"/>
        </pc:sldMkLst>
        <pc:spChg chg="del">
          <ac:chgData name="Abels, Patrick" userId="ba666de4-0d21-43a6-8e66-51a18aae1b4a" providerId="ADAL" clId="{750CA083-E7E5-4751-9DBA-1DD25195475E}" dt="2023-08-02T13:05:29.558" v="603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750CA083-E7E5-4751-9DBA-1DD25195475E}" dt="2023-08-02T13:05:24.425" v="602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50CA083-E7E5-4751-9DBA-1DD25195475E}" dt="2023-08-02T13:06:34.002" v="626" actId="1035"/>
          <ac:picMkLst>
            <pc:docMk/>
            <pc:sldMk cId="4223110314" sldId="261"/>
            <ac:picMk id="5" creationId="{1A9A1F3E-DD95-1397-1815-D50558953F0B}"/>
          </ac:picMkLst>
        </pc:picChg>
      </pc:sldChg>
      <pc:sldChg chg="addSp modSp mod">
        <pc:chgData name="Abels, Patrick" userId="ba666de4-0d21-43a6-8e66-51a18aae1b4a" providerId="ADAL" clId="{750CA083-E7E5-4751-9DBA-1DD25195475E}" dt="2023-08-02T13:08:13.555" v="650" actId="1035"/>
        <pc:sldMkLst>
          <pc:docMk/>
          <pc:sldMk cId="4127666779" sldId="262"/>
        </pc:sldMkLst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3" creationId="{1D38B88E-3811-951F-3F06-B2992BB87A8E}"/>
          </ac:picMkLst>
        </pc:picChg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mod">
        <pc:chgData name="Abels, Patrick" userId="ba666de4-0d21-43a6-8e66-51a18aae1b4a" providerId="ADAL" clId="{750CA083-E7E5-4751-9DBA-1DD25195475E}" dt="2023-08-01T11:32:19.918" v="597" actId="1076"/>
        <pc:sldMkLst>
          <pc:docMk/>
          <pc:sldMk cId="39607195" sldId="270"/>
        </pc:sldMkLst>
        <pc:spChg chg="mod">
          <ac:chgData name="Abels, Patrick" userId="ba666de4-0d21-43a6-8e66-51a18aae1b4a" providerId="ADAL" clId="{750CA083-E7E5-4751-9DBA-1DD25195475E}" dt="2023-08-01T11:29:24.971" v="504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50CA083-E7E5-4751-9DBA-1DD25195475E}" dt="2023-08-01T11:11:59.690" v="12" actId="20577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750CA083-E7E5-4751-9DBA-1DD25195475E}" dt="2023-08-01T11:14:44.053" v="35" actId="1076"/>
          <ac:spMkLst>
            <pc:docMk/>
            <pc:sldMk cId="39607195" sldId="270"/>
            <ac:spMk id="4" creationId="{C1DC875D-AE66-00BB-A87E-EB1A1F67070F}"/>
          </ac:spMkLst>
        </pc:spChg>
        <pc:spChg chg="add mod">
          <ac:chgData name="Abels, Patrick" userId="ba666de4-0d21-43a6-8e66-51a18aae1b4a" providerId="ADAL" clId="{750CA083-E7E5-4751-9DBA-1DD25195475E}" dt="2023-08-01T11:30:47.011" v="545" actId="1076"/>
          <ac:spMkLst>
            <pc:docMk/>
            <pc:sldMk cId="39607195" sldId="270"/>
            <ac:spMk id="5" creationId="{DD7694AC-8EB4-3A1B-000C-404B40545EA4}"/>
          </ac:spMkLst>
        </pc:spChg>
        <pc:spChg chg="add mod">
          <ac:chgData name="Abels, Patrick" userId="ba666de4-0d21-43a6-8e66-51a18aae1b4a" providerId="ADAL" clId="{750CA083-E7E5-4751-9DBA-1DD25195475E}" dt="2023-08-01T11:15:35.221" v="45" actId="208"/>
          <ac:spMkLst>
            <pc:docMk/>
            <pc:sldMk cId="39607195" sldId="270"/>
            <ac:spMk id="6" creationId="{FBBE441F-CB56-4CF5-4E68-8FC968C99340}"/>
          </ac:spMkLst>
        </pc:spChg>
        <pc:spChg chg="add mod">
          <ac:chgData name="Abels, Patrick" userId="ba666de4-0d21-43a6-8e66-51a18aae1b4a" providerId="ADAL" clId="{750CA083-E7E5-4751-9DBA-1DD25195475E}" dt="2023-08-01T11:16:06.538" v="55" actId="208"/>
          <ac:spMkLst>
            <pc:docMk/>
            <pc:sldMk cId="39607195" sldId="270"/>
            <ac:spMk id="7" creationId="{470E494E-3040-8C90-181B-D6C30405EAA1}"/>
          </ac:spMkLst>
        </pc:spChg>
        <pc:spChg chg="add del mod">
          <ac:chgData name="Abels, Patrick" userId="ba666de4-0d21-43a6-8e66-51a18aae1b4a" providerId="ADAL" clId="{750CA083-E7E5-4751-9DBA-1DD25195475E}" dt="2023-08-01T11:27:30.940" v="485"/>
          <ac:spMkLst>
            <pc:docMk/>
            <pc:sldMk cId="39607195" sldId="270"/>
            <ac:spMk id="13" creationId="{E95B803D-B1BF-F30A-4C56-1E27B8550530}"/>
          </ac:spMkLst>
        </pc:spChg>
        <pc:spChg chg="add mod">
          <ac:chgData name="Abels, Patrick" userId="ba666de4-0d21-43a6-8e66-51a18aae1b4a" providerId="ADAL" clId="{750CA083-E7E5-4751-9DBA-1DD25195475E}" dt="2023-08-01T11:29:36.328" v="508" actId="1076"/>
          <ac:spMkLst>
            <pc:docMk/>
            <pc:sldMk cId="39607195" sldId="270"/>
            <ac:spMk id="14" creationId="{6728158D-0CC0-7A4F-7766-FD17244C609B}"/>
          </ac:spMkLst>
        </pc:spChg>
        <pc:spChg chg="add mod">
          <ac:chgData name="Abels, Patrick" userId="ba666de4-0d21-43a6-8e66-51a18aae1b4a" providerId="ADAL" clId="{750CA083-E7E5-4751-9DBA-1DD25195475E}" dt="2023-08-01T11:30:37.543" v="539" actId="1076"/>
          <ac:spMkLst>
            <pc:docMk/>
            <pc:sldMk cId="39607195" sldId="270"/>
            <ac:spMk id="15" creationId="{A55D7BE9-2636-E37B-661D-0636194C8377}"/>
          </ac:spMkLst>
        </pc:spChg>
        <pc:spChg chg="add mod">
          <ac:chgData name="Abels, Patrick" userId="ba666de4-0d21-43a6-8e66-51a18aae1b4a" providerId="ADAL" clId="{750CA083-E7E5-4751-9DBA-1DD25195475E}" dt="2023-08-01T11:30:17.481" v="531" actId="20577"/>
          <ac:spMkLst>
            <pc:docMk/>
            <pc:sldMk cId="39607195" sldId="270"/>
            <ac:spMk id="16" creationId="{763F030C-8926-4B3C-7CA9-8BA5C9553117}"/>
          </ac:spMkLst>
        </pc:spChg>
        <pc:spChg chg="add mod">
          <ac:chgData name="Abels, Patrick" userId="ba666de4-0d21-43a6-8e66-51a18aae1b4a" providerId="ADAL" clId="{750CA083-E7E5-4751-9DBA-1DD25195475E}" dt="2023-08-01T11:30:19.726" v="532" actId="20577"/>
          <ac:spMkLst>
            <pc:docMk/>
            <pc:sldMk cId="39607195" sldId="270"/>
            <ac:spMk id="17" creationId="{17891905-1DA8-F0C5-7B53-FFAD7FF5FBBC}"/>
          </ac:spMkLst>
        </pc:spChg>
        <pc:spChg chg="add mod">
          <ac:chgData name="Abels, Patrick" userId="ba666de4-0d21-43a6-8e66-51a18aae1b4a" providerId="ADAL" clId="{750CA083-E7E5-4751-9DBA-1DD25195475E}" dt="2023-08-01T11:30:30.841" v="536" actId="20577"/>
          <ac:spMkLst>
            <pc:docMk/>
            <pc:sldMk cId="39607195" sldId="270"/>
            <ac:spMk id="18" creationId="{98676CDA-4CCB-F726-3BCC-0CE1D716E09D}"/>
          </ac:spMkLst>
        </pc:spChg>
        <pc:spChg chg="add mod">
          <ac:chgData name="Abels, Patrick" userId="ba666de4-0d21-43a6-8e66-51a18aae1b4a" providerId="ADAL" clId="{750CA083-E7E5-4751-9DBA-1DD25195475E}" dt="2023-08-01T11:30:34.416" v="538" actId="20577"/>
          <ac:spMkLst>
            <pc:docMk/>
            <pc:sldMk cId="39607195" sldId="270"/>
            <ac:spMk id="19" creationId="{E870BF69-F879-6677-C823-161149EE530C}"/>
          </ac:spMkLst>
        </pc:spChg>
        <pc:spChg chg="add mod">
          <ac:chgData name="Abels, Patrick" userId="ba666de4-0d21-43a6-8e66-51a18aae1b4a" providerId="ADAL" clId="{750CA083-E7E5-4751-9DBA-1DD25195475E}" dt="2023-08-01T11:30:49.270" v="546" actId="1076"/>
          <ac:spMkLst>
            <pc:docMk/>
            <pc:sldMk cId="39607195" sldId="270"/>
            <ac:spMk id="20" creationId="{83A40B88-7DBB-00CA-D393-BFD7E207F91A}"/>
          </ac:spMkLst>
        </pc:spChg>
        <pc:spChg chg="add mod">
          <ac:chgData name="Abels, Patrick" userId="ba666de4-0d21-43a6-8e66-51a18aae1b4a" providerId="ADAL" clId="{750CA083-E7E5-4751-9DBA-1DD25195475E}" dt="2023-08-01T11:31:12.647" v="553" actId="1076"/>
          <ac:spMkLst>
            <pc:docMk/>
            <pc:sldMk cId="39607195" sldId="270"/>
            <ac:spMk id="21" creationId="{72BDFF8F-86CF-EBAE-9870-452C2876681B}"/>
          </ac:spMkLst>
        </pc:spChg>
        <pc:spChg chg="add mod">
          <ac:chgData name="Abels, Patrick" userId="ba666de4-0d21-43a6-8e66-51a18aae1b4a" providerId="ADAL" clId="{750CA083-E7E5-4751-9DBA-1DD25195475E}" dt="2023-08-01T11:31:22.959" v="557" actId="1076"/>
          <ac:spMkLst>
            <pc:docMk/>
            <pc:sldMk cId="39607195" sldId="270"/>
            <ac:spMk id="22" creationId="{146D748C-6009-0D93-4B3C-A10AECAA2F47}"/>
          </ac:spMkLst>
        </pc:spChg>
        <pc:spChg chg="add mod">
          <ac:chgData name="Abels, Patrick" userId="ba666de4-0d21-43a6-8e66-51a18aae1b4a" providerId="ADAL" clId="{750CA083-E7E5-4751-9DBA-1DD25195475E}" dt="2023-08-01T11:32:19.918" v="597" actId="1076"/>
          <ac:spMkLst>
            <pc:docMk/>
            <pc:sldMk cId="39607195" sldId="270"/>
            <ac:spMk id="23" creationId="{BD67EE3F-8DC6-793A-B4F8-51DB9A833FB4}"/>
          </ac:spMkLst>
        </pc:spChg>
        <pc:spChg chg="add mod">
          <ac:chgData name="Abels, Patrick" userId="ba666de4-0d21-43a6-8e66-51a18aae1b4a" providerId="ADAL" clId="{750CA083-E7E5-4751-9DBA-1DD25195475E}" dt="2023-08-01T11:32:00.495" v="579" actId="1076"/>
          <ac:spMkLst>
            <pc:docMk/>
            <pc:sldMk cId="39607195" sldId="270"/>
            <ac:spMk id="24" creationId="{3BE2DA29-33F0-1BAA-7946-B49C597746B2}"/>
          </ac:spMkLst>
        </pc:spChg>
        <pc:spChg chg="add mod">
          <ac:chgData name="Abels, Patrick" userId="ba666de4-0d21-43a6-8e66-51a18aae1b4a" providerId="ADAL" clId="{750CA083-E7E5-4751-9DBA-1DD25195475E}" dt="2023-08-01T11:31:38.896" v="567" actId="1076"/>
          <ac:spMkLst>
            <pc:docMk/>
            <pc:sldMk cId="39607195" sldId="270"/>
            <ac:spMk id="25" creationId="{A219FF53-A255-E30A-FE97-B316E225BA5B}"/>
          </ac:spMkLst>
        </pc:spChg>
        <pc:cxnChg chg="add mod ord">
          <ac:chgData name="Abels, Patrick" userId="ba666de4-0d21-43a6-8e66-51a18aae1b4a" providerId="ADAL" clId="{750CA083-E7E5-4751-9DBA-1DD25195475E}" dt="2023-08-01T11:24:40.916" v="458" actId="167"/>
          <ac:cxnSpMkLst>
            <pc:docMk/>
            <pc:sldMk cId="39607195" sldId="270"/>
            <ac:cxnSpMk id="9" creationId="{65D2F437-C368-9564-670D-13EE9E35FC08}"/>
          </ac:cxnSpMkLst>
        </pc:cxnChg>
        <pc:cxnChg chg="add mod ord">
          <ac:chgData name="Abels, Patrick" userId="ba666de4-0d21-43a6-8e66-51a18aae1b4a" providerId="ADAL" clId="{750CA083-E7E5-4751-9DBA-1DD25195475E}" dt="2023-08-01T11:24:47.809" v="461" actId="171"/>
          <ac:cxnSpMkLst>
            <pc:docMk/>
            <pc:sldMk cId="39607195" sldId="270"/>
            <ac:cxnSpMk id="10" creationId="{17DE3851-9816-8BBA-28CF-CCD67185391D}"/>
          </ac:cxnSpMkLst>
        </pc:cxnChg>
        <pc:cxnChg chg="add mod ord">
          <ac:chgData name="Abels, Patrick" userId="ba666de4-0d21-43a6-8e66-51a18aae1b4a" providerId="ADAL" clId="{750CA083-E7E5-4751-9DBA-1DD25195475E}" dt="2023-08-01T11:24:51.290" v="463" actId="171"/>
          <ac:cxnSpMkLst>
            <pc:docMk/>
            <pc:sldMk cId="39607195" sldId="270"/>
            <ac:cxnSpMk id="11" creationId="{BE183082-8F0D-B7A9-1EFB-9A44232CB31A}"/>
          </ac:cxnSpMkLst>
        </pc:cxnChg>
        <pc:cxnChg chg="add mod ord">
          <ac:chgData name="Abels, Patrick" userId="ba666de4-0d21-43a6-8e66-51a18aae1b4a" providerId="ADAL" clId="{750CA083-E7E5-4751-9DBA-1DD25195475E}" dt="2023-08-01T11:24:53.636" v="464" actId="171"/>
          <ac:cxnSpMkLst>
            <pc:docMk/>
            <pc:sldMk cId="39607195" sldId="270"/>
            <ac:cxnSpMk id="12" creationId="{8541FD81-B94A-6DA8-2DFB-F5E94458F412}"/>
          </ac:cxnSpMkLst>
        </pc:cxnChg>
      </pc:sldChg>
      <pc:sldChg chg="addSp delSp modSp new mod">
        <pc:chgData name="Abels, Patrick" userId="ba666de4-0d21-43a6-8e66-51a18aae1b4a" providerId="ADAL" clId="{750CA083-E7E5-4751-9DBA-1DD25195475E}" dt="2023-08-02T13:20:02.445" v="1008" actId="14100"/>
        <pc:sldMkLst>
          <pc:docMk/>
          <pc:sldMk cId="2923068891" sldId="271"/>
        </pc:sldMkLst>
        <pc:spChg chg="del">
          <ac:chgData name="Abels, Patrick" userId="ba666de4-0d21-43a6-8e66-51a18aae1b4a" providerId="ADAL" clId="{750CA083-E7E5-4751-9DBA-1DD25195475E}" dt="2023-08-02T13:09:56.750" v="682" actId="478"/>
          <ac:spMkLst>
            <pc:docMk/>
            <pc:sldMk cId="2923068891" sldId="271"/>
            <ac:spMk id="2" creationId="{A7A53FB8-BB53-685D-A1C0-FEF935E3ECB3}"/>
          </ac:spMkLst>
        </pc:spChg>
        <pc:spChg chg="add mod">
          <ac:chgData name="Abels, Patrick" userId="ba666de4-0d21-43a6-8e66-51a18aae1b4a" providerId="ADAL" clId="{750CA083-E7E5-4751-9DBA-1DD25195475E}" dt="2023-08-02T13:17:34.921" v="956" actId="6549"/>
          <ac:spMkLst>
            <pc:docMk/>
            <pc:sldMk cId="2923068891" sldId="271"/>
            <ac:spMk id="4" creationId="{ADE4FB88-492A-192D-0CE0-EB3836E09DD2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5" creationId="{40C27ADD-5374-7322-1C3F-D0C7925D19A9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7" creationId="{B72CB0D0-0F19-A5A6-4B91-6E964F5CF423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9" creationId="{E3982327-9201-9AB0-1313-B1549FCA6254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11" creationId="{21FA3246-4A15-788F-A47E-815A4BB3DA25}"/>
          </ac:spMkLst>
        </pc:spChg>
        <pc:spChg chg="add mod">
          <ac:chgData name="Abels, Patrick" userId="ba666de4-0d21-43a6-8e66-51a18aae1b4a" providerId="ADAL" clId="{750CA083-E7E5-4751-9DBA-1DD25195475E}" dt="2023-08-02T13:14:02.146" v="877" actId="404"/>
          <ac:spMkLst>
            <pc:docMk/>
            <pc:sldMk cId="2923068891" sldId="271"/>
            <ac:spMk id="12" creationId="{20282C3C-2378-D673-728D-5EA20D7A31A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3" creationId="{FF41C125-15DE-FF52-0C60-AB47FE80C02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4" creationId="{CD1C044A-99B4-043C-2A83-B91BD7E023F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5" creationId="{82CC89C3-5DC3-B9C8-DB42-D2354B93F9D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6" creationId="{94764BE1-3271-C23B-8537-D81FCD03F18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7" creationId="{0AAADEA4-58F9-210A-64A7-06D54221A777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8" creationId="{02FE6BA0-E5F4-D128-71AA-29947592CCD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9" creationId="{2D402A32-C546-4B90-0565-E0766D501D3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0" creationId="{701244F6-6C22-ADD8-D8C6-F75D179042B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1" creationId="{E48A967B-E6CD-41D4-64B9-CD2101B421F4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2" creationId="{82D18185-2B67-63B5-82F7-BE5E38C1B8D2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3" creationId="{4C0535F4-D8AF-9E43-F60F-44E3500D2A22}"/>
          </ac:spMkLst>
        </pc:spChg>
        <pc:spChg chg="add mod">
          <ac:chgData name="Abels, Patrick" userId="ba666de4-0d21-43a6-8e66-51a18aae1b4a" providerId="ADAL" clId="{750CA083-E7E5-4751-9DBA-1DD25195475E}" dt="2023-08-02T13:20:02.445" v="1008" actId="14100"/>
          <ac:spMkLst>
            <pc:docMk/>
            <pc:sldMk cId="2923068891" sldId="271"/>
            <ac:spMk id="24" creationId="{A4A827FB-DE81-43EF-30FA-19E4BB25B26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6" creationId="{B66ECEEB-C349-CE18-E967-FD8120C6A855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8" creationId="{4CA646F3-B91F-975B-70A5-8EF6E7E08C0A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0" creationId="{D3D5C514-EE9C-C612-18C0-E74FA534C41F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2" creationId="{91A2AC57-7D8C-76BC-EA14-962348550C49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4" creationId="{E5DC95AC-D96E-C392-3710-D4088DFF0C44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5" creationId="{3FCD12B8-248B-045A-5BAA-F89B9A070808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6" creationId="{F6614090-F6E6-771F-C212-2E66C7024AF1}"/>
          </ac:spMkLst>
        </pc:spChg>
        <pc:spChg chg="add mod">
          <ac:chgData name="Abels, Patrick" userId="ba666de4-0d21-43a6-8e66-51a18aae1b4a" providerId="ADAL" clId="{750CA083-E7E5-4751-9DBA-1DD25195475E}" dt="2023-08-02T13:18:53.007" v="977" actId="1035"/>
          <ac:spMkLst>
            <pc:docMk/>
            <pc:sldMk cId="2923068891" sldId="271"/>
            <ac:spMk id="37" creationId="{75D22A85-5747-4C6F-08CA-F08FE822C289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8" creationId="{9D746B50-6254-1CE9-01A2-2E8C7817189A}"/>
          </ac:spMkLst>
        </pc:spChg>
        <pc:spChg chg="add mod">
          <ac:chgData name="Abels, Patrick" userId="ba666de4-0d21-43a6-8e66-51a18aae1b4a" providerId="ADAL" clId="{750CA083-E7E5-4751-9DBA-1DD25195475E}" dt="2023-08-02T13:18:54.680" v="978" actId="1035"/>
          <ac:spMkLst>
            <pc:docMk/>
            <pc:sldMk cId="2923068891" sldId="271"/>
            <ac:spMk id="39" creationId="{EE23DCA6-46D2-1AC2-071C-5B868EDEC907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0" creationId="{A486D88B-3E69-5753-F021-D9FDF7EAACE6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1" creationId="{2C27DF91-3F67-3BC3-886D-8C493EC127FD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2" creationId="{FEDC23E7-0263-476C-32F2-DE0B73C7CC68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3" creationId="{0E4DE778-10FE-1172-B8A7-A1C6C02AB87B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4" creationId="{74635EA1-E1A5-2D63-DA1C-BE30E557FB6F}"/>
          </ac:spMkLst>
        </pc:spChg>
        <pc:spChg chg="add mod">
          <ac:chgData name="Abels, Patrick" userId="ba666de4-0d21-43a6-8e66-51a18aae1b4a" providerId="ADAL" clId="{750CA083-E7E5-4751-9DBA-1DD25195475E}" dt="2023-08-02T13:19:32.506" v="997" actId="1076"/>
          <ac:spMkLst>
            <pc:docMk/>
            <pc:sldMk cId="2923068891" sldId="271"/>
            <ac:spMk id="45" creationId="{2EEE6D87-0CBC-04AC-D944-6FED47E4E6E1}"/>
          </ac:spMkLst>
        </pc:spChg>
        <pc:spChg chg="add mod">
          <ac:chgData name="Abels, Patrick" userId="ba666de4-0d21-43a6-8e66-51a18aae1b4a" providerId="ADAL" clId="{750CA083-E7E5-4751-9DBA-1DD25195475E}" dt="2023-08-02T13:19:37.210" v="1001" actId="1076"/>
          <ac:spMkLst>
            <pc:docMk/>
            <pc:sldMk cId="2923068891" sldId="271"/>
            <ac:spMk id="46" creationId="{07BA92A6-D103-AF62-53A5-92F291EA6F24}"/>
          </ac:spMkLst>
        </pc:spChg>
        <pc:spChg chg="add mod">
          <ac:chgData name="Abels, Patrick" userId="ba666de4-0d21-43a6-8e66-51a18aae1b4a" providerId="ADAL" clId="{750CA083-E7E5-4751-9DBA-1DD25195475E}" dt="2023-08-02T13:19:34.697" v="999" actId="1076"/>
          <ac:spMkLst>
            <pc:docMk/>
            <pc:sldMk cId="2923068891" sldId="271"/>
            <ac:spMk id="47" creationId="{14675329-B222-6832-F69D-1D5E4A027715}"/>
          </ac:spMkLst>
        </pc:spChg>
        <pc:spChg chg="add mod">
          <ac:chgData name="Abels, Patrick" userId="ba666de4-0d21-43a6-8e66-51a18aae1b4a" providerId="ADAL" clId="{750CA083-E7E5-4751-9DBA-1DD25195475E}" dt="2023-08-02T13:19:33.531" v="998" actId="1076"/>
          <ac:spMkLst>
            <pc:docMk/>
            <pc:sldMk cId="2923068891" sldId="271"/>
            <ac:spMk id="48" creationId="{D370D260-B375-8494-7194-E5155B963AB1}"/>
          </ac:spMkLst>
        </pc:spChg>
        <pc:spChg chg="add mod">
          <ac:chgData name="Abels, Patrick" userId="ba666de4-0d21-43a6-8e66-51a18aae1b4a" providerId="ADAL" clId="{750CA083-E7E5-4751-9DBA-1DD25195475E}" dt="2023-08-02T13:19:35.761" v="1000" actId="1076"/>
          <ac:spMkLst>
            <pc:docMk/>
            <pc:sldMk cId="2923068891" sldId="271"/>
            <ac:spMk id="49" creationId="{58A5B934-0407-7C60-A899-EA9C02917524}"/>
          </ac:spMkLst>
        </pc:spChg>
        <pc:spChg chg="add mod">
          <ac:chgData name="Abels, Patrick" userId="ba666de4-0d21-43a6-8e66-51a18aae1b4a" providerId="ADAL" clId="{750CA083-E7E5-4751-9DBA-1DD25195475E}" dt="2023-08-02T13:19:30.610" v="996" actId="1076"/>
          <ac:spMkLst>
            <pc:docMk/>
            <pc:sldMk cId="2923068891" sldId="271"/>
            <ac:spMk id="50" creationId="{4808A779-0DD7-3D5A-CB5C-55140AD6C841}"/>
          </ac:spMkLst>
        </pc:spChg>
        <pc:spChg chg="add mod">
          <ac:chgData name="Abels, Patrick" userId="ba666de4-0d21-43a6-8e66-51a18aae1b4a" providerId="ADAL" clId="{750CA083-E7E5-4751-9DBA-1DD25195475E}" dt="2023-08-02T13:19:25.138" v="992" actId="1076"/>
          <ac:spMkLst>
            <pc:docMk/>
            <pc:sldMk cId="2923068891" sldId="271"/>
            <ac:spMk id="51" creationId="{7F415CE5-50BD-3E60-22A2-C633A8FC5D58}"/>
          </ac:spMkLst>
        </pc:spChg>
        <pc:spChg chg="add mod">
          <ac:chgData name="Abels, Patrick" userId="ba666de4-0d21-43a6-8e66-51a18aae1b4a" providerId="ADAL" clId="{750CA083-E7E5-4751-9DBA-1DD25195475E}" dt="2023-08-02T13:19:27.746" v="994" actId="1076"/>
          <ac:spMkLst>
            <pc:docMk/>
            <pc:sldMk cId="2923068891" sldId="271"/>
            <ac:spMk id="52" creationId="{F8F947ED-D42C-FA6E-093B-C8C628E354FC}"/>
          </ac:spMkLst>
        </pc:spChg>
        <pc:spChg chg="add mod">
          <ac:chgData name="Abels, Patrick" userId="ba666de4-0d21-43a6-8e66-51a18aae1b4a" providerId="ADAL" clId="{750CA083-E7E5-4751-9DBA-1DD25195475E}" dt="2023-08-02T13:19:29.161" v="995" actId="1076"/>
          <ac:spMkLst>
            <pc:docMk/>
            <pc:sldMk cId="2923068891" sldId="271"/>
            <ac:spMk id="53" creationId="{87D71619-E83D-F3A7-C1C4-F6ABD5D26860}"/>
          </ac:spMkLst>
        </pc:spChg>
        <pc:spChg chg="add mod">
          <ac:chgData name="Abels, Patrick" userId="ba666de4-0d21-43a6-8e66-51a18aae1b4a" providerId="ADAL" clId="{750CA083-E7E5-4751-9DBA-1DD25195475E}" dt="2023-08-02T13:19:26.386" v="993" actId="1076"/>
          <ac:spMkLst>
            <pc:docMk/>
            <pc:sldMk cId="2923068891" sldId="271"/>
            <ac:spMk id="54" creationId="{FC60C396-43FA-FD3E-7551-029CB720568C}"/>
          </ac:spMkLst>
        </pc:spChg>
        <pc:spChg chg="add mod">
          <ac:chgData name="Abels, Patrick" userId="ba666de4-0d21-43a6-8e66-51a18aae1b4a" providerId="ADAL" clId="{750CA083-E7E5-4751-9DBA-1DD25195475E}" dt="2023-08-02T13:19:40.746" v="1005" actId="1076"/>
          <ac:spMkLst>
            <pc:docMk/>
            <pc:sldMk cId="2923068891" sldId="271"/>
            <ac:spMk id="55" creationId="{5D290ABC-90D1-0118-E545-556049CCB699}"/>
          </ac:spMkLst>
        </pc:spChg>
        <pc:spChg chg="add mod">
          <ac:chgData name="Abels, Patrick" userId="ba666de4-0d21-43a6-8e66-51a18aae1b4a" providerId="ADAL" clId="{750CA083-E7E5-4751-9DBA-1DD25195475E}" dt="2023-08-02T13:19:39.089" v="1004" actId="1076"/>
          <ac:spMkLst>
            <pc:docMk/>
            <pc:sldMk cId="2923068891" sldId="271"/>
            <ac:spMk id="56" creationId="{49ACDE4B-C5E7-56A4-156E-517F190158C4}"/>
          </ac:spMkLst>
        </pc:sp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3" creationId="{26E83F31-04BA-C6B9-DC82-E316A600A6FF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6" creationId="{105208CF-B707-EA0D-50EA-C312FC7B8927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8" creationId="{FB48ADAC-64C8-DDE5-879C-57B9F9AAA994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10" creationId="{635DAECE-D5B3-F379-3BE3-10B207DC41DA}"/>
          </ac:cxnSpMkLst>
        </pc:cxnChg>
      </pc:sldChg>
    </pc:docChg>
  </pc:docChgLst>
  <pc:docChgLst>
    <pc:chgData name="Abels, Patrick" userId="ba666de4-0d21-43a6-8e66-51a18aae1b4a" providerId="ADAL" clId="{76B162DB-895B-4B03-9E71-1221A50142F4}"/>
    <pc:docChg chg="custSel modSld">
      <pc:chgData name="Abels, Patrick" userId="ba666de4-0d21-43a6-8e66-51a18aae1b4a" providerId="ADAL" clId="{76B162DB-895B-4B03-9E71-1221A50142F4}" dt="2023-08-01T11:10:46.315" v="295" actId="2710"/>
      <pc:docMkLst>
        <pc:docMk/>
      </pc:docMkLst>
      <pc:sldChg chg="delSp modSp mod">
        <pc:chgData name="Abels, Patrick" userId="ba666de4-0d21-43a6-8e66-51a18aae1b4a" providerId="ADAL" clId="{76B162DB-895B-4B03-9E71-1221A50142F4}" dt="2023-08-01T11:10:46.315" v="295" actId="2710"/>
        <pc:sldMkLst>
          <pc:docMk/>
          <pc:sldMk cId="39607195" sldId="270"/>
        </pc:sldMkLst>
        <pc:spChg chg="mod">
          <ac:chgData name="Abels, Patrick" userId="ba666de4-0d21-43a6-8e66-51a18aae1b4a" providerId="ADAL" clId="{76B162DB-895B-4B03-9E71-1221A50142F4}" dt="2023-08-01T11:10:46.315" v="295" actId="2710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6B162DB-895B-4B03-9E71-1221A50142F4}" dt="2023-08-01T10:59:33.786" v="20" actId="20577"/>
          <ac:spMkLst>
            <pc:docMk/>
            <pc:sldMk cId="39607195" sldId="270"/>
            <ac:spMk id="3" creationId="{B7EA5D86-2AE1-8177-5905-FF1FFBFA39D8}"/>
          </ac:spMkLst>
        </pc:spChg>
        <pc:graphicFrameChg chg="del">
          <ac:chgData name="Abels, Patrick" userId="ba666de4-0d21-43a6-8e66-51a18aae1b4a" providerId="ADAL" clId="{76B162DB-895B-4B03-9E71-1221A50142F4}" dt="2023-08-01T11:00:31.684" v="21" actId="478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68" r:id="rId10"/>
    <p:sldLayoutId id="214748366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18" Type="http://schemas.openxmlformats.org/officeDocument/2006/relationships/image" Target="../media/image3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17" Type="http://schemas.openxmlformats.org/officeDocument/2006/relationships/image" Target="../media/image32.png"/><Relationship Id="rId2" Type="http://schemas.openxmlformats.org/officeDocument/2006/relationships/image" Target="../media/image17.png"/><Relationship Id="rId16" Type="http://schemas.openxmlformats.org/officeDocument/2006/relationships/image" Target="../media/image3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0.png"/><Relationship Id="rId13" Type="http://schemas.openxmlformats.org/officeDocument/2006/relationships/image" Target="../media/image280.png"/><Relationship Id="rId3" Type="http://schemas.openxmlformats.org/officeDocument/2006/relationships/image" Target="../media/image180.png"/><Relationship Id="rId7" Type="http://schemas.openxmlformats.org/officeDocument/2006/relationships/image" Target="../media/image220.png"/><Relationship Id="rId12" Type="http://schemas.openxmlformats.org/officeDocument/2006/relationships/image" Target="../media/image270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10.png"/><Relationship Id="rId11" Type="http://schemas.openxmlformats.org/officeDocument/2006/relationships/image" Target="../media/image260.png"/><Relationship Id="rId5" Type="http://schemas.openxmlformats.org/officeDocument/2006/relationships/image" Target="../media/image200.png"/><Relationship Id="rId10" Type="http://schemas.openxmlformats.org/officeDocument/2006/relationships/image" Target="../media/image250.png"/><Relationship Id="rId4" Type="http://schemas.openxmlformats.org/officeDocument/2006/relationships/image" Target="../media/image190.png"/><Relationship Id="rId9" Type="http://schemas.openxmlformats.org/officeDocument/2006/relationships/image" Target="../media/image240.png"/><Relationship Id="rId14" Type="http://schemas.openxmlformats.org/officeDocument/2006/relationships/image" Target="../media/image29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9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</p:spPr>
            <p:txBody>
              <a:bodyPr/>
              <a:lstStyle/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</a:rPr>
                      <m:t>≈…</m:t>
                    </m:r>
                  </m:oMath>
                </a14:m>
                <a:endParaRPr lang="en-GB" b="0" dirty="0"/>
              </a:p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</a:rPr>
                      <m:t>≈…</m:t>
                    </m:r>
                  </m:oMath>
                </a14:m>
                <a:endParaRPr lang="en-GB" b="0" dirty="0"/>
              </a:p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</a:rPr>
                      <m:t>≈…</m:t>
                    </m:r>
                  </m:oMath>
                </a14:m>
                <a:endParaRPr lang="en-GB" b="0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5C1544-77A2-CE22-C31D-D08864B78B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Was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</a:t>
            </a:r>
            <a:r>
              <a:rPr lang="en-GB" dirty="0" err="1">
                <a:solidFill>
                  <a:srgbClr val="FFC000"/>
                </a:solidFill>
              </a:rPr>
              <a:t>irrationale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 err="1">
                <a:solidFill>
                  <a:srgbClr val="FFC000"/>
                </a:solidFill>
              </a:rPr>
              <a:t>Zahl</a:t>
            </a:r>
            <a:r>
              <a:rPr lang="en-GB" dirty="0"/>
              <a:t> 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36643763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6E83F31-04BA-C6B9-DC82-E316A600A6FF}"/>
              </a:ext>
            </a:extLst>
          </p:cNvPr>
          <p:cNvCxnSpPr>
            <a:cxnSpLocks/>
          </p:cNvCxnSpPr>
          <p:nvPr/>
        </p:nvCxnSpPr>
        <p:spPr>
          <a:xfrm>
            <a:off x="5235389" y="2482553"/>
            <a:ext cx="1550894" cy="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ADE4FB88-492A-192D-0CE0-EB3836E09DD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70394" y="2081441"/>
            <a:ext cx="4643158" cy="4288141"/>
          </a:xfrm>
        </p:spPr>
        <p:txBody>
          <a:bodyPr/>
          <a:lstStyle/>
          <a:p>
            <a:pPr algn="l">
              <a:lnSpc>
                <a:spcPct val="200000"/>
              </a:lnSpc>
            </a:pPr>
            <a:r>
              <a:rPr lang="en-GB" sz="2000" dirty="0"/>
              <a:t>: Die </a:t>
            </a:r>
            <a:r>
              <a:rPr lang="en-GB" sz="2000" dirty="0" err="1"/>
              <a:t>Menge</a:t>
            </a:r>
            <a:r>
              <a:rPr lang="en-GB" sz="2000" dirty="0"/>
              <a:t> </a:t>
            </a:r>
            <a:r>
              <a:rPr lang="en-GB" sz="2000" dirty="0" err="1"/>
              <a:t>aller</a:t>
            </a:r>
            <a:r>
              <a:rPr lang="en-GB" sz="2000" dirty="0"/>
              <a:t> 		</a:t>
            </a:r>
            <a:r>
              <a:rPr lang="en-GB" sz="2000" dirty="0" err="1"/>
              <a:t>Zahlen</a:t>
            </a:r>
            <a:endParaRPr lang="en-GB" sz="2000" dirty="0"/>
          </a:p>
          <a:p>
            <a:pPr algn="l">
              <a:lnSpc>
                <a:spcPct val="200000"/>
              </a:lnSpc>
            </a:pPr>
            <a:r>
              <a:rPr lang="en-GB" sz="2000" dirty="0"/>
              <a:t>: Die </a:t>
            </a:r>
            <a:r>
              <a:rPr lang="en-GB" sz="2000" dirty="0" err="1"/>
              <a:t>Menge</a:t>
            </a:r>
            <a:r>
              <a:rPr lang="en-GB" sz="2000" dirty="0"/>
              <a:t> </a:t>
            </a:r>
            <a:r>
              <a:rPr lang="en-GB" sz="2000" dirty="0" err="1"/>
              <a:t>aller</a:t>
            </a:r>
            <a:r>
              <a:rPr lang="en-GB" sz="2000" dirty="0"/>
              <a:t>		</a:t>
            </a:r>
            <a:r>
              <a:rPr lang="en-GB" sz="2000" dirty="0" err="1"/>
              <a:t>Zahlen</a:t>
            </a:r>
            <a:endParaRPr lang="en-GB" sz="2000" dirty="0"/>
          </a:p>
          <a:p>
            <a:pPr algn="l">
              <a:lnSpc>
                <a:spcPct val="200000"/>
              </a:lnSpc>
            </a:pPr>
            <a:r>
              <a:rPr lang="en-GB" sz="2000" dirty="0"/>
              <a:t>: Die </a:t>
            </a:r>
            <a:r>
              <a:rPr lang="en-GB" sz="2000" dirty="0" err="1"/>
              <a:t>Menge</a:t>
            </a:r>
            <a:r>
              <a:rPr lang="en-GB" sz="2000" dirty="0"/>
              <a:t> </a:t>
            </a:r>
            <a:r>
              <a:rPr lang="en-GB" sz="2000" dirty="0" err="1"/>
              <a:t>aller</a:t>
            </a:r>
            <a:r>
              <a:rPr lang="en-GB" sz="2000" dirty="0"/>
              <a:t> 		</a:t>
            </a:r>
            <a:r>
              <a:rPr lang="en-GB" sz="2000" dirty="0" err="1"/>
              <a:t>Zahlen</a:t>
            </a:r>
            <a:endParaRPr lang="en-GB" sz="2000" dirty="0"/>
          </a:p>
          <a:p>
            <a:pPr algn="l">
              <a:lnSpc>
                <a:spcPct val="200000"/>
              </a:lnSpc>
            </a:pPr>
            <a:r>
              <a:rPr lang="en-GB" sz="2000" dirty="0"/>
              <a:t>: Die </a:t>
            </a:r>
            <a:r>
              <a:rPr lang="en-GB" sz="2000" dirty="0" err="1"/>
              <a:t>Menge</a:t>
            </a:r>
            <a:r>
              <a:rPr lang="en-GB" sz="2000" dirty="0"/>
              <a:t> </a:t>
            </a:r>
            <a:r>
              <a:rPr lang="en-GB" sz="2000" dirty="0" err="1"/>
              <a:t>aller</a:t>
            </a:r>
            <a:r>
              <a:rPr lang="en-GB" sz="2000" dirty="0"/>
              <a:t>		</a:t>
            </a:r>
            <a:r>
              <a:rPr lang="en-GB" sz="2000" dirty="0" err="1"/>
              <a:t>Zahlen</a:t>
            </a:r>
            <a:endParaRPr lang="en-GB" sz="2000" dirty="0"/>
          </a:p>
          <a:p>
            <a:pPr algn="l">
              <a:lnSpc>
                <a:spcPct val="200000"/>
              </a:lnSpc>
            </a:pPr>
            <a:endParaRPr lang="en-GB" sz="2000" dirty="0"/>
          </a:p>
          <a:p>
            <a:pPr algn="l">
              <a:lnSpc>
                <a:spcPct val="200000"/>
              </a:lnSpc>
            </a:pPr>
            <a:r>
              <a:rPr lang="en-GB" sz="2000" dirty="0"/>
              <a:t>: Die </a:t>
            </a:r>
            <a:r>
              <a:rPr lang="en-GB" sz="2000" dirty="0" err="1"/>
              <a:t>Menge</a:t>
            </a:r>
            <a:r>
              <a:rPr lang="en-GB" sz="2000" dirty="0"/>
              <a:t> </a:t>
            </a:r>
            <a:r>
              <a:rPr lang="en-GB" sz="2000" dirty="0" err="1"/>
              <a:t>aller</a:t>
            </a:r>
            <a:r>
              <a:rPr lang="en-GB" sz="2000" dirty="0"/>
              <a:t> 		</a:t>
            </a:r>
            <a:r>
              <a:rPr lang="en-GB" sz="2000" dirty="0" err="1"/>
              <a:t>Zahlen</a:t>
            </a:r>
            <a:endParaRPr lang="en-GB" sz="20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0C27ADD-5374-7322-1C3F-D0C7925D19A9}"/>
              </a:ext>
            </a:extLst>
          </p:cNvPr>
          <p:cNvSpPr/>
          <p:nvPr/>
        </p:nvSpPr>
        <p:spPr>
          <a:xfrm>
            <a:off x="475689" y="1944667"/>
            <a:ext cx="5978899" cy="4561687"/>
          </a:xfrm>
          <a:prstGeom prst="ellipse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05208CF-B707-EA0D-50EA-C312FC7B8927}"/>
              </a:ext>
            </a:extLst>
          </p:cNvPr>
          <p:cNvCxnSpPr>
            <a:cxnSpLocks/>
          </p:cNvCxnSpPr>
          <p:nvPr/>
        </p:nvCxnSpPr>
        <p:spPr>
          <a:xfrm>
            <a:off x="5235389" y="3220647"/>
            <a:ext cx="1550894" cy="0"/>
          </a:xfrm>
          <a:prstGeom prst="line">
            <a:avLst/>
          </a:prstGeom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B72CB0D0-0F19-A5A6-4B91-6E964F5CF423}"/>
              </a:ext>
            </a:extLst>
          </p:cNvPr>
          <p:cNvSpPr/>
          <p:nvPr/>
        </p:nvSpPr>
        <p:spPr>
          <a:xfrm>
            <a:off x="1541929" y="2320173"/>
            <a:ext cx="4769223" cy="3810673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B48ADAC-64C8-DDE5-879C-57B9F9AAA994}"/>
              </a:ext>
            </a:extLst>
          </p:cNvPr>
          <p:cNvCxnSpPr>
            <a:cxnSpLocks/>
          </p:cNvCxnSpPr>
          <p:nvPr/>
        </p:nvCxnSpPr>
        <p:spPr>
          <a:xfrm>
            <a:off x="5235389" y="3958741"/>
            <a:ext cx="1550894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E3982327-9201-9AB0-1313-B1549FCA6254}"/>
              </a:ext>
            </a:extLst>
          </p:cNvPr>
          <p:cNvSpPr/>
          <p:nvPr/>
        </p:nvSpPr>
        <p:spPr>
          <a:xfrm>
            <a:off x="2617694" y="2579642"/>
            <a:ext cx="3550022" cy="3291733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35DAECE-D5B3-F379-3BE3-10B207DC41DA}"/>
              </a:ext>
            </a:extLst>
          </p:cNvPr>
          <p:cNvCxnSpPr>
            <a:cxnSpLocks/>
          </p:cNvCxnSpPr>
          <p:nvPr/>
        </p:nvCxnSpPr>
        <p:spPr>
          <a:xfrm>
            <a:off x="5235389" y="4696836"/>
            <a:ext cx="1550894" cy="0"/>
          </a:xfrm>
          <a:prstGeom prst="line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21FA3246-4A15-788F-A47E-815A4BB3DA25}"/>
              </a:ext>
            </a:extLst>
          </p:cNvPr>
          <p:cNvSpPr/>
          <p:nvPr/>
        </p:nvSpPr>
        <p:spPr>
          <a:xfrm>
            <a:off x="3612776" y="2877671"/>
            <a:ext cx="2411504" cy="2671482"/>
          </a:xfrm>
          <a:prstGeom prst="ellipse">
            <a:avLst/>
          </a:prstGeom>
          <a:solidFill>
            <a:schemeClr val="accent4">
              <a:lumMod val="50000"/>
            </a:schemeClr>
          </a:solidFill>
          <a:ln w="28575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282C3C-2378-D673-728D-5EA20D7A31AE}"/>
                  </a:ext>
                </a:extLst>
              </p:cNvPr>
              <p:cNvSpPr txBox="1"/>
              <p:nvPr/>
            </p:nvSpPr>
            <p:spPr>
              <a:xfrm>
                <a:off x="5650972" y="1674127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282C3C-2378-D673-728D-5EA20D7A31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0972" y="1674127"/>
                <a:ext cx="181139" cy="276999"/>
              </a:xfrm>
              <a:prstGeom prst="rect">
                <a:avLst/>
              </a:prstGeom>
              <a:blipFill>
                <a:blip r:embed="rId2"/>
                <a:stretch>
                  <a:fillRect l="-25000" r="-25000" b="-909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F41C125-15DE-FF52-0C60-AB47FE80C02E}"/>
                  </a:ext>
                </a:extLst>
              </p:cNvPr>
              <p:cNvSpPr txBox="1"/>
              <p:nvPr/>
            </p:nvSpPr>
            <p:spPr>
              <a:xfrm>
                <a:off x="849563" y="1524552"/>
                <a:ext cx="3542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−8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F41C125-15DE-FF52-0C60-AB47FE80C0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563" y="1524552"/>
                <a:ext cx="354263" cy="276999"/>
              </a:xfrm>
              <a:prstGeom prst="rect">
                <a:avLst/>
              </a:prstGeom>
              <a:blipFill>
                <a:blip r:embed="rId3"/>
                <a:stretch>
                  <a:fillRect l="-1724" r="-17241" b="-652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D1C044A-99B4-043C-2A83-B91BD7E023FB}"/>
                  </a:ext>
                </a:extLst>
              </p:cNvPr>
              <p:cNvSpPr txBox="1"/>
              <p:nvPr/>
            </p:nvSpPr>
            <p:spPr>
              <a:xfrm>
                <a:off x="7842231" y="172362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D1C044A-99B4-043C-2A83-B91BD7E023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2231" y="1723628"/>
                <a:ext cx="181139" cy="276999"/>
              </a:xfrm>
              <a:prstGeom prst="rect">
                <a:avLst/>
              </a:prstGeom>
              <a:blipFill>
                <a:blip r:embed="rId4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2CC89C3-5DC3-B9C8-DB42-D2354B93F9D8}"/>
                  </a:ext>
                </a:extLst>
              </p:cNvPr>
              <p:cNvSpPr txBox="1"/>
              <p:nvPr/>
            </p:nvSpPr>
            <p:spPr>
              <a:xfrm>
                <a:off x="10274085" y="1039504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2CC89C3-5DC3-B9C8-DB42-D2354B93F9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4085" y="1039504"/>
                <a:ext cx="181139" cy="276999"/>
              </a:xfrm>
              <a:prstGeom prst="rect">
                <a:avLst/>
              </a:prstGeom>
              <a:blipFill>
                <a:blip r:embed="rId5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4764BE1-3271-C23B-8537-D81FCD03F188}"/>
                  </a:ext>
                </a:extLst>
              </p:cNvPr>
              <p:cNvSpPr txBox="1"/>
              <p:nvPr/>
            </p:nvSpPr>
            <p:spPr>
              <a:xfrm>
                <a:off x="7842231" y="1124210"/>
                <a:ext cx="3542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4764BE1-3271-C23B-8537-D81FCD03F1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2231" y="1124210"/>
                <a:ext cx="354263" cy="276999"/>
              </a:xfrm>
              <a:prstGeom prst="rect">
                <a:avLst/>
              </a:prstGeom>
              <a:blipFill>
                <a:blip r:embed="rId6"/>
                <a:stretch>
                  <a:fillRect l="-1695" r="-15254" b="-652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AAADEA4-58F9-210A-64A7-06D54221A777}"/>
                  </a:ext>
                </a:extLst>
              </p:cNvPr>
              <p:cNvSpPr txBox="1"/>
              <p:nvPr/>
            </p:nvSpPr>
            <p:spPr>
              <a:xfrm>
                <a:off x="1541929" y="1010027"/>
                <a:ext cx="3542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AAADEA4-58F9-210A-64A7-06D54221A7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1929" y="1010027"/>
                <a:ext cx="354263" cy="276999"/>
              </a:xfrm>
              <a:prstGeom prst="rect">
                <a:avLst/>
              </a:prstGeom>
              <a:blipFill>
                <a:blip r:embed="rId7"/>
                <a:stretch>
                  <a:fillRect l="-3448" r="-15517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2FE6BA0-E5F4-D128-71AA-29947592CCDB}"/>
                  </a:ext>
                </a:extLst>
              </p:cNvPr>
              <p:cNvSpPr txBox="1"/>
              <p:nvPr/>
            </p:nvSpPr>
            <p:spPr>
              <a:xfrm>
                <a:off x="6344964" y="1524553"/>
                <a:ext cx="53059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−2,6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2FE6BA0-E5F4-D128-71AA-29947592CC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4964" y="1524553"/>
                <a:ext cx="530594" cy="276999"/>
              </a:xfrm>
              <a:prstGeom prst="rect">
                <a:avLst/>
              </a:prstGeom>
              <a:blipFill>
                <a:blip r:embed="rId8"/>
                <a:stretch>
                  <a:fillRect l="-2299" r="-10345" b="-652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D402A32-C546-4B90-0565-E0766D501D3C}"/>
                  </a:ext>
                </a:extLst>
              </p:cNvPr>
              <p:cNvSpPr txBox="1"/>
              <p:nvPr/>
            </p:nvSpPr>
            <p:spPr>
              <a:xfrm>
                <a:off x="9449628" y="1425526"/>
                <a:ext cx="395941" cy="2775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0,</m:t>
                      </m:r>
                      <m:acc>
                        <m:accPr>
                          <m:chr m:val="̅"/>
                          <m:ctrlP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acc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D402A32-C546-4B90-0565-E0766D501D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9628" y="1425526"/>
                <a:ext cx="395941" cy="277576"/>
              </a:xfrm>
              <a:prstGeom prst="rect">
                <a:avLst/>
              </a:prstGeom>
              <a:blipFill>
                <a:blip r:embed="rId9"/>
                <a:stretch>
                  <a:fillRect l="-12308" t="-4444" r="-70769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01244F6-6C22-ADD8-D8C6-F75D179042BC}"/>
                  </a:ext>
                </a:extLst>
              </p:cNvPr>
              <p:cNvSpPr txBox="1"/>
              <p:nvPr/>
            </p:nvSpPr>
            <p:spPr>
              <a:xfrm>
                <a:off x="11064880" y="1124210"/>
                <a:ext cx="181139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01244F6-6C22-ADD8-D8C6-F75D179042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4880" y="1124210"/>
                <a:ext cx="181139" cy="51860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48A967B-E6CD-41D4-64B9-CD2101B421F4}"/>
                  </a:ext>
                </a:extLst>
              </p:cNvPr>
              <p:cNvSpPr txBox="1"/>
              <p:nvPr/>
            </p:nvSpPr>
            <p:spPr>
              <a:xfrm>
                <a:off x="4207741" y="1148527"/>
                <a:ext cx="15949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0,202002000…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48A967B-E6CD-41D4-64B9-CD2101B421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7741" y="1148527"/>
                <a:ext cx="1594987" cy="276999"/>
              </a:xfrm>
              <a:prstGeom prst="rect">
                <a:avLst/>
              </a:prstGeom>
              <a:blipFill>
                <a:blip r:embed="rId11"/>
                <a:stretch>
                  <a:fillRect l="-3053" b="-652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2D18185-2B67-63B5-82F7-BE5E38C1B8D2}"/>
                  </a:ext>
                </a:extLst>
              </p:cNvPr>
              <p:cNvSpPr txBox="1"/>
              <p:nvPr/>
            </p:nvSpPr>
            <p:spPr>
              <a:xfrm>
                <a:off x="3272052" y="1467626"/>
                <a:ext cx="505844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rad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2D18185-2B67-63B5-82F7-BE5E38C1B8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2052" y="1467626"/>
                <a:ext cx="505844" cy="309637"/>
              </a:xfrm>
              <a:prstGeom prst="rect">
                <a:avLst/>
              </a:prstGeom>
              <a:blipFill>
                <a:blip r:embed="rId12"/>
                <a:stretch>
                  <a:fillRect l="-2410" r="-10843" b="-588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C0535F4-D8AF-9E43-F60F-44E3500D2A22}"/>
                  </a:ext>
                </a:extLst>
              </p:cNvPr>
              <p:cNvSpPr txBox="1"/>
              <p:nvPr/>
            </p:nvSpPr>
            <p:spPr>
              <a:xfrm>
                <a:off x="2451334" y="1178004"/>
                <a:ext cx="332720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C0535F4-D8AF-9E43-F60F-44E3500D2A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334" y="1178004"/>
                <a:ext cx="332720" cy="309637"/>
              </a:xfrm>
              <a:prstGeom prst="rect">
                <a:avLst/>
              </a:prstGeom>
              <a:blipFill>
                <a:blip r:embed="rId13"/>
                <a:stretch>
                  <a:fillRect r="-16364" b="-784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A4A827FB-DE81-43EF-30FA-19E4BB25B26B}"/>
              </a:ext>
            </a:extLst>
          </p:cNvPr>
          <p:cNvSpPr txBox="1"/>
          <p:nvPr/>
        </p:nvSpPr>
        <p:spPr>
          <a:xfrm>
            <a:off x="475689" y="351646"/>
            <a:ext cx="11582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ganzen</a:t>
            </a:r>
            <a:r>
              <a:rPr lang="en-GB" dirty="0">
                <a:solidFill>
                  <a:schemeClr val="bg1"/>
                </a:solidFill>
              </a:rPr>
              <a:t>		</a:t>
            </a:r>
            <a:r>
              <a:rPr lang="en-GB" dirty="0" err="1">
                <a:solidFill>
                  <a:schemeClr val="bg1"/>
                </a:solidFill>
              </a:rPr>
              <a:t>rationalen</a:t>
            </a:r>
            <a:r>
              <a:rPr lang="en-GB" dirty="0">
                <a:solidFill>
                  <a:schemeClr val="bg1"/>
                </a:solidFill>
              </a:rPr>
              <a:t>			</a:t>
            </a:r>
            <a:r>
              <a:rPr lang="en-GB" dirty="0" err="1">
                <a:solidFill>
                  <a:schemeClr val="bg1"/>
                </a:solidFill>
              </a:rPr>
              <a:t>natürlichen</a:t>
            </a:r>
            <a:r>
              <a:rPr lang="en-GB" dirty="0">
                <a:solidFill>
                  <a:schemeClr val="bg1"/>
                </a:solidFill>
              </a:rPr>
              <a:t>		</a:t>
            </a:r>
            <a:r>
              <a:rPr lang="en-GB" dirty="0" err="1">
                <a:solidFill>
                  <a:schemeClr val="bg1"/>
                </a:solidFill>
              </a:rPr>
              <a:t>reellen</a:t>
            </a:r>
            <a:r>
              <a:rPr lang="en-GB" dirty="0">
                <a:solidFill>
                  <a:schemeClr val="bg1"/>
                </a:solidFill>
              </a:rPr>
              <a:t>		</a:t>
            </a:r>
            <a:r>
              <a:rPr lang="en-GB" dirty="0" err="1">
                <a:solidFill>
                  <a:schemeClr val="bg1"/>
                </a:solidFill>
              </a:rPr>
              <a:t>irrationalen</a:t>
            </a:r>
            <a:endParaRPr lang="en-DE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B66ECEEB-C349-CE18-E967-FD8120C6A855}"/>
                  </a:ext>
                </a:extLst>
              </p:cNvPr>
              <p:cNvSpPr txBox="1"/>
              <p:nvPr/>
            </p:nvSpPr>
            <p:spPr>
              <a:xfrm>
                <a:off x="6625866" y="824716"/>
                <a:ext cx="706261" cy="3836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B66ECEEB-C349-CE18-E967-FD8120C6A8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5866" y="824716"/>
                <a:ext cx="706261" cy="38369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CA646F3-B91F-975B-70A5-8EF6E7E08C0A}"/>
                  </a:ext>
                </a:extLst>
              </p:cNvPr>
              <p:cNvSpPr txBox="1"/>
              <p:nvPr/>
            </p:nvSpPr>
            <p:spPr>
              <a:xfrm>
                <a:off x="4207741" y="536312"/>
                <a:ext cx="68036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ℚ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CA646F3-B91F-975B-70A5-8EF6E7E08C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7741" y="536312"/>
                <a:ext cx="680366" cy="369332"/>
              </a:xfrm>
              <a:prstGeom prst="rect">
                <a:avLst/>
              </a:prstGeom>
              <a:blipFill>
                <a:blip r:embed="rId15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D3D5C514-EE9C-C612-18C0-E74FA534C41F}"/>
                  </a:ext>
                </a:extLst>
              </p:cNvPr>
              <p:cNvSpPr txBox="1"/>
              <p:nvPr/>
            </p:nvSpPr>
            <p:spPr>
              <a:xfrm>
                <a:off x="1623180" y="1581029"/>
                <a:ext cx="89516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D3D5C514-EE9C-C612-18C0-E74FA534C4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3180" y="1581029"/>
                <a:ext cx="895162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1A2AC57-7D8C-76BC-EA14-962348550C49}"/>
                  </a:ext>
                </a:extLst>
              </p:cNvPr>
              <p:cNvSpPr txBox="1"/>
              <p:nvPr/>
            </p:nvSpPr>
            <p:spPr>
              <a:xfrm>
                <a:off x="10171586" y="1605004"/>
                <a:ext cx="53059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ℕ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1A2AC57-7D8C-76BC-EA14-962348550C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71586" y="1605004"/>
                <a:ext cx="530594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E5DC95AC-D96E-C392-3710-D4088DFF0C44}"/>
                  </a:ext>
                </a:extLst>
              </p:cNvPr>
              <p:cNvSpPr txBox="1"/>
              <p:nvPr/>
            </p:nvSpPr>
            <p:spPr>
              <a:xfrm>
                <a:off x="134142" y="993337"/>
                <a:ext cx="116141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ℝ</m:t>
                      </m:r>
                      <m:r>
                        <a:rPr lang="en-GB" sz="1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\</m:t>
                      </m:r>
                      <m:r>
                        <a:rPr lang="en-GB" sz="1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ℚ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E5DC95AC-D96E-C392-3710-D4088DFF0C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142" y="993337"/>
                <a:ext cx="1161417" cy="369332"/>
              </a:xfrm>
              <a:prstGeom prst="rect">
                <a:avLst/>
              </a:prstGeom>
              <a:blipFill>
                <a:blip r:embed="rId18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Star: 5 Points 34">
            <a:extLst>
              <a:ext uri="{FF2B5EF4-FFF2-40B4-BE49-F238E27FC236}">
                <a16:creationId xmlns:a16="http://schemas.microsoft.com/office/drawing/2014/main" id="{3FCD12B8-248B-045A-5BAA-F89B9A070808}"/>
              </a:ext>
            </a:extLst>
          </p:cNvPr>
          <p:cNvSpPr/>
          <p:nvPr/>
        </p:nvSpPr>
        <p:spPr>
          <a:xfrm>
            <a:off x="7009077" y="2302553"/>
            <a:ext cx="360000" cy="360000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6" name="Star: 5 Points 35">
            <a:extLst>
              <a:ext uri="{FF2B5EF4-FFF2-40B4-BE49-F238E27FC236}">
                <a16:creationId xmlns:a16="http://schemas.microsoft.com/office/drawing/2014/main" id="{F6614090-F6E6-771F-C212-2E66C7024AF1}"/>
              </a:ext>
            </a:extLst>
          </p:cNvPr>
          <p:cNvSpPr/>
          <p:nvPr/>
        </p:nvSpPr>
        <p:spPr>
          <a:xfrm>
            <a:off x="7009077" y="6003736"/>
            <a:ext cx="360000" cy="360000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7" name="Star: 5 Points 36">
            <a:extLst>
              <a:ext uri="{FF2B5EF4-FFF2-40B4-BE49-F238E27FC236}">
                <a16:creationId xmlns:a16="http://schemas.microsoft.com/office/drawing/2014/main" id="{75D22A85-5747-4C6F-08CA-F08FE822C289}"/>
              </a:ext>
            </a:extLst>
          </p:cNvPr>
          <p:cNvSpPr/>
          <p:nvPr/>
        </p:nvSpPr>
        <p:spPr>
          <a:xfrm>
            <a:off x="7009077" y="3795522"/>
            <a:ext cx="360000" cy="360000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8" name="Star: 5 Points 37">
            <a:extLst>
              <a:ext uri="{FF2B5EF4-FFF2-40B4-BE49-F238E27FC236}">
                <a16:creationId xmlns:a16="http://schemas.microsoft.com/office/drawing/2014/main" id="{9D746B50-6254-1CE9-01A2-2E8C7817189A}"/>
              </a:ext>
            </a:extLst>
          </p:cNvPr>
          <p:cNvSpPr/>
          <p:nvPr/>
        </p:nvSpPr>
        <p:spPr>
          <a:xfrm>
            <a:off x="7009077" y="3036065"/>
            <a:ext cx="360000" cy="360000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9" name="Star: 5 Points 38">
            <a:extLst>
              <a:ext uri="{FF2B5EF4-FFF2-40B4-BE49-F238E27FC236}">
                <a16:creationId xmlns:a16="http://schemas.microsoft.com/office/drawing/2014/main" id="{EE23DCA6-46D2-1AC2-071C-5B868EDEC907}"/>
              </a:ext>
            </a:extLst>
          </p:cNvPr>
          <p:cNvSpPr/>
          <p:nvPr/>
        </p:nvSpPr>
        <p:spPr>
          <a:xfrm>
            <a:off x="7009077" y="4538295"/>
            <a:ext cx="360000" cy="360000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0" name="Star: 5 Points 39">
            <a:extLst>
              <a:ext uri="{FF2B5EF4-FFF2-40B4-BE49-F238E27FC236}">
                <a16:creationId xmlns:a16="http://schemas.microsoft.com/office/drawing/2014/main" id="{A486D88B-3E69-5753-F021-D9FDF7EAACE6}"/>
              </a:ext>
            </a:extLst>
          </p:cNvPr>
          <p:cNvSpPr/>
          <p:nvPr/>
        </p:nvSpPr>
        <p:spPr>
          <a:xfrm>
            <a:off x="9537740" y="2316606"/>
            <a:ext cx="360000" cy="360000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1" name="Star: 5 Points 40">
            <a:extLst>
              <a:ext uri="{FF2B5EF4-FFF2-40B4-BE49-F238E27FC236}">
                <a16:creationId xmlns:a16="http://schemas.microsoft.com/office/drawing/2014/main" id="{2C27DF91-3F67-3BC3-886D-8C493EC127FD}"/>
              </a:ext>
            </a:extLst>
          </p:cNvPr>
          <p:cNvSpPr/>
          <p:nvPr/>
        </p:nvSpPr>
        <p:spPr>
          <a:xfrm>
            <a:off x="9537740" y="6017789"/>
            <a:ext cx="360000" cy="360000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2" name="Star: 5 Points 41">
            <a:extLst>
              <a:ext uri="{FF2B5EF4-FFF2-40B4-BE49-F238E27FC236}">
                <a16:creationId xmlns:a16="http://schemas.microsoft.com/office/drawing/2014/main" id="{FEDC23E7-0263-476C-32F2-DE0B73C7CC68}"/>
              </a:ext>
            </a:extLst>
          </p:cNvPr>
          <p:cNvSpPr/>
          <p:nvPr/>
        </p:nvSpPr>
        <p:spPr>
          <a:xfrm>
            <a:off x="9537740" y="3809575"/>
            <a:ext cx="360000" cy="360000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3" name="Star: 5 Points 42">
            <a:extLst>
              <a:ext uri="{FF2B5EF4-FFF2-40B4-BE49-F238E27FC236}">
                <a16:creationId xmlns:a16="http://schemas.microsoft.com/office/drawing/2014/main" id="{0E4DE778-10FE-1172-B8A7-A1C6C02AB87B}"/>
              </a:ext>
            </a:extLst>
          </p:cNvPr>
          <p:cNvSpPr/>
          <p:nvPr/>
        </p:nvSpPr>
        <p:spPr>
          <a:xfrm>
            <a:off x="9537740" y="3050118"/>
            <a:ext cx="360000" cy="360000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4" name="Star: 5 Points 43">
            <a:extLst>
              <a:ext uri="{FF2B5EF4-FFF2-40B4-BE49-F238E27FC236}">
                <a16:creationId xmlns:a16="http://schemas.microsoft.com/office/drawing/2014/main" id="{74635EA1-E1A5-2D63-DA1C-BE30E557FB6F}"/>
              </a:ext>
            </a:extLst>
          </p:cNvPr>
          <p:cNvSpPr/>
          <p:nvPr/>
        </p:nvSpPr>
        <p:spPr>
          <a:xfrm>
            <a:off x="9537740" y="4552348"/>
            <a:ext cx="360000" cy="360000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5" name="Star: 5 Points 44">
            <a:extLst>
              <a:ext uri="{FF2B5EF4-FFF2-40B4-BE49-F238E27FC236}">
                <a16:creationId xmlns:a16="http://schemas.microsoft.com/office/drawing/2014/main" id="{2EEE6D87-0CBC-04AC-D944-6FED47E4E6E1}"/>
              </a:ext>
            </a:extLst>
          </p:cNvPr>
          <p:cNvSpPr/>
          <p:nvPr/>
        </p:nvSpPr>
        <p:spPr>
          <a:xfrm>
            <a:off x="2616377" y="2786055"/>
            <a:ext cx="360000" cy="360000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6" name="Star: 5 Points 45">
            <a:extLst>
              <a:ext uri="{FF2B5EF4-FFF2-40B4-BE49-F238E27FC236}">
                <a16:creationId xmlns:a16="http://schemas.microsoft.com/office/drawing/2014/main" id="{07BA92A6-D103-AF62-53A5-92F291EA6F24}"/>
              </a:ext>
            </a:extLst>
          </p:cNvPr>
          <p:cNvSpPr/>
          <p:nvPr/>
        </p:nvSpPr>
        <p:spPr>
          <a:xfrm>
            <a:off x="4486155" y="4798418"/>
            <a:ext cx="360000" cy="360000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7" name="Star: 5 Points 46">
            <a:extLst>
              <a:ext uri="{FF2B5EF4-FFF2-40B4-BE49-F238E27FC236}">
                <a16:creationId xmlns:a16="http://schemas.microsoft.com/office/drawing/2014/main" id="{14675329-B222-6832-F69D-1D5E4A027715}"/>
              </a:ext>
            </a:extLst>
          </p:cNvPr>
          <p:cNvSpPr/>
          <p:nvPr/>
        </p:nvSpPr>
        <p:spPr>
          <a:xfrm>
            <a:off x="2994792" y="3735786"/>
            <a:ext cx="360000" cy="360000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8" name="Star: 5 Points 47">
            <a:extLst>
              <a:ext uri="{FF2B5EF4-FFF2-40B4-BE49-F238E27FC236}">
                <a16:creationId xmlns:a16="http://schemas.microsoft.com/office/drawing/2014/main" id="{D370D260-B375-8494-7194-E5155B963AB1}"/>
              </a:ext>
            </a:extLst>
          </p:cNvPr>
          <p:cNvSpPr/>
          <p:nvPr/>
        </p:nvSpPr>
        <p:spPr>
          <a:xfrm>
            <a:off x="3471821" y="2987885"/>
            <a:ext cx="360000" cy="360000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9" name="Star: 5 Points 48">
            <a:extLst>
              <a:ext uri="{FF2B5EF4-FFF2-40B4-BE49-F238E27FC236}">
                <a16:creationId xmlns:a16="http://schemas.microsoft.com/office/drawing/2014/main" id="{58A5B934-0407-7C60-A899-EA9C02917524}"/>
              </a:ext>
            </a:extLst>
          </p:cNvPr>
          <p:cNvSpPr/>
          <p:nvPr/>
        </p:nvSpPr>
        <p:spPr>
          <a:xfrm>
            <a:off x="3137605" y="4805437"/>
            <a:ext cx="360000" cy="360000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0" name="Star: 5 Points 49">
            <a:extLst>
              <a:ext uri="{FF2B5EF4-FFF2-40B4-BE49-F238E27FC236}">
                <a16:creationId xmlns:a16="http://schemas.microsoft.com/office/drawing/2014/main" id="{4808A779-0DD7-3D5A-CB5C-55140AD6C841}"/>
              </a:ext>
            </a:extLst>
          </p:cNvPr>
          <p:cNvSpPr/>
          <p:nvPr/>
        </p:nvSpPr>
        <p:spPr>
          <a:xfrm>
            <a:off x="1976098" y="3844519"/>
            <a:ext cx="360000" cy="360000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1" name="Star: 5 Points 50">
            <a:extLst>
              <a:ext uri="{FF2B5EF4-FFF2-40B4-BE49-F238E27FC236}">
                <a16:creationId xmlns:a16="http://schemas.microsoft.com/office/drawing/2014/main" id="{7F415CE5-50BD-3E60-22A2-C633A8FC5D58}"/>
              </a:ext>
            </a:extLst>
          </p:cNvPr>
          <p:cNvSpPr/>
          <p:nvPr/>
        </p:nvSpPr>
        <p:spPr>
          <a:xfrm>
            <a:off x="1925999" y="5643736"/>
            <a:ext cx="360000" cy="360000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2" name="Star: 5 Points 51">
            <a:extLst>
              <a:ext uri="{FF2B5EF4-FFF2-40B4-BE49-F238E27FC236}">
                <a16:creationId xmlns:a16="http://schemas.microsoft.com/office/drawing/2014/main" id="{F8F947ED-D42C-FA6E-093B-C8C628E354FC}"/>
              </a:ext>
            </a:extLst>
          </p:cNvPr>
          <p:cNvSpPr/>
          <p:nvPr/>
        </p:nvSpPr>
        <p:spPr>
          <a:xfrm>
            <a:off x="1210234" y="2987885"/>
            <a:ext cx="360000" cy="360000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3" name="Star: 5 Points 52">
            <a:extLst>
              <a:ext uri="{FF2B5EF4-FFF2-40B4-BE49-F238E27FC236}">
                <a16:creationId xmlns:a16="http://schemas.microsoft.com/office/drawing/2014/main" id="{87D71619-E83D-F3A7-C1C4-F6ABD5D26860}"/>
              </a:ext>
            </a:extLst>
          </p:cNvPr>
          <p:cNvSpPr/>
          <p:nvPr/>
        </p:nvSpPr>
        <p:spPr>
          <a:xfrm>
            <a:off x="2146297" y="4875223"/>
            <a:ext cx="360000" cy="360000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4" name="Star: 5 Points 53">
            <a:extLst>
              <a:ext uri="{FF2B5EF4-FFF2-40B4-BE49-F238E27FC236}">
                <a16:creationId xmlns:a16="http://schemas.microsoft.com/office/drawing/2014/main" id="{FC60C396-43FA-FD3E-7551-029CB720568C}"/>
              </a:ext>
            </a:extLst>
          </p:cNvPr>
          <p:cNvSpPr/>
          <p:nvPr/>
        </p:nvSpPr>
        <p:spPr>
          <a:xfrm>
            <a:off x="962782" y="4288285"/>
            <a:ext cx="360000" cy="360000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5" name="Star: 5 Points 54">
            <a:extLst>
              <a:ext uri="{FF2B5EF4-FFF2-40B4-BE49-F238E27FC236}">
                <a16:creationId xmlns:a16="http://schemas.microsoft.com/office/drawing/2014/main" id="{5D290ABC-90D1-0118-E545-556049CCB699}"/>
              </a:ext>
            </a:extLst>
          </p:cNvPr>
          <p:cNvSpPr/>
          <p:nvPr/>
        </p:nvSpPr>
        <p:spPr>
          <a:xfrm>
            <a:off x="5074582" y="4129117"/>
            <a:ext cx="360000" cy="360000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6" name="Star: 5 Points 55">
            <a:extLst>
              <a:ext uri="{FF2B5EF4-FFF2-40B4-BE49-F238E27FC236}">
                <a16:creationId xmlns:a16="http://schemas.microsoft.com/office/drawing/2014/main" id="{49ACDE4B-C5E7-56A4-156E-517F190158C4}"/>
              </a:ext>
            </a:extLst>
          </p:cNvPr>
          <p:cNvSpPr/>
          <p:nvPr/>
        </p:nvSpPr>
        <p:spPr>
          <a:xfrm>
            <a:off x="4237486" y="3783648"/>
            <a:ext cx="360000" cy="360000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2306889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5D2F437-C368-9564-670D-13EE9E35FC08}"/>
              </a:ext>
            </a:extLst>
          </p:cNvPr>
          <p:cNvCxnSpPr>
            <a:cxnSpLocks/>
          </p:cNvCxnSpPr>
          <p:nvPr/>
        </p:nvCxnSpPr>
        <p:spPr>
          <a:xfrm>
            <a:off x="5235389" y="2482553"/>
            <a:ext cx="1550894" cy="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729B436A-DAAF-667C-E5F1-79ABC33B1FBB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6929718" y="2081441"/>
                <a:ext cx="4643158" cy="4288141"/>
              </a:xfrm>
            </p:spPr>
            <p:txBody>
              <a:bodyPr/>
              <a:lstStyle/>
              <a:p>
                <a:pPr>
                  <a:lnSpc>
                    <a:spcPct val="200000"/>
                  </a:lnSpc>
                </a:pPr>
                <a14:m>
                  <m:oMath xmlns:m="http://schemas.openxmlformats.org/officeDocument/2006/math">
                    <m:r>
                      <a:rPr lang="en-GB" sz="2000" b="1" i="1" smtClean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2000" dirty="0"/>
                  <a:t> : Die </a:t>
                </a:r>
                <a:r>
                  <a:rPr lang="en-GB" sz="2000" dirty="0" err="1"/>
                  <a:t>Menge</a:t>
                </a:r>
                <a:r>
                  <a:rPr lang="en-GB" sz="2000" dirty="0"/>
                  <a:t> </a:t>
                </a:r>
                <a:r>
                  <a:rPr lang="en-GB" sz="2000" dirty="0" err="1"/>
                  <a:t>aller</a:t>
                </a:r>
                <a:r>
                  <a:rPr lang="en-GB" sz="2000" dirty="0"/>
                  <a:t> </a:t>
                </a:r>
                <a:r>
                  <a:rPr lang="en-GB" sz="2000" dirty="0" err="1">
                    <a:solidFill>
                      <a:schemeClr val="accent6">
                        <a:lumMod val="60000"/>
                        <a:lumOff val="40000"/>
                      </a:schemeClr>
                    </a:solidFill>
                  </a:rPr>
                  <a:t>reellen</a:t>
                </a:r>
                <a:r>
                  <a:rPr lang="en-GB" sz="2000" dirty="0"/>
                  <a:t> </a:t>
                </a:r>
                <a:r>
                  <a:rPr lang="en-GB" sz="2000" dirty="0" err="1"/>
                  <a:t>Zahlen</a:t>
                </a:r>
                <a:endParaRPr lang="en-GB" sz="2000" dirty="0"/>
              </a:p>
              <a:p>
                <a:pPr>
                  <a:lnSpc>
                    <a:spcPct val="200000"/>
                  </a:lnSpc>
                </a:pPr>
                <a14:m>
                  <m:oMath xmlns:m="http://schemas.openxmlformats.org/officeDocument/2006/math">
                    <m:r>
                      <a:rPr lang="en-GB" sz="2000" b="1" i="1" smtClean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ℚ</m:t>
                    </m:r>
                  </m:oMath>
                </a14:m>
                <a:r>
                  <a:rPr lang="en-GB" sz="2000" dirty="0"/>
                  <a:t> : Die </a:t>
                </a:r>
                <a:r>
                  <a:rPr lang="en-GB" sz="2000" dirty="0" err="1"/>
                  <a:t>Menge</a:t>
                </a:r>
                <a:r>
                  <a:rPr lang="en-GB" sz="2000" dirty="0"/>
                  <a:t> </a:t>
                </a:r>
                <a:r>
                  <a:rPr lang="en-GB" sz="2000" dirty="0" err="1"/>
                  <a:t>aller</a:t>
                </a:r>
                <a:r>
                  <a:rPr lang="en-GB" sz="2000" dirty="0"/>
                  <a:t> </a:t>
                </a:r>
                <a:r>
                  <a:rPr lang="en-GB" sz="2000" dirty="0" err="1">
                    <a:solidFill>
                      <a:schemeClr val="accent5">
                        <a:lumMod val="60000"/>
                        <a:lumOff val="40000"/>
                      </a:schemeClr>
                    </a:solidFill>
                  </a:rPr>
                  <a:t>rationalen</a:t>
                </a:r>
                <a:r>
                  <a:rPr lang="en-GB" sz="2000" dirty="0"/>
                  <a:t> </a:t>
                </a:r>
                <a:r>
                  <a:rPr lang="en-GB" sz="2000" dirty="0" err="1"/>
                  <a:t>Zahlen</a:t>
                </a:r>
                <a:endParaRPr lang="en-GB" sz="2000" dirty="0"/>
              </a:p>
              <a:p>
                <a:pPr>
                  <a:lnSpc>
                    <a:spcPct val="200000"/>
                  </a:lnSpc>
                </a:pPr>
                <a14:m>
                  <m:oMath xmlns:m="http://schemas.openxmlformats.org/officeDocument/2006/math">
                    <m:r>
                      <a:rPr lang="en-GB" sz="2000" b="1" i="1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ℤ</m:t>
                    </m:r>
                  </m:oMath>
                </a14:m>
                <a:r>
                  <a:rPr lang="en-GB" sz="2000" dirty="0"/>
                  <a:t> : Die </a:t>
                </a:r>
                <a:r>
                  <a:rPr lang="en-GB" sz="2000" dirty="0" err="1"/>
                  <a:t>Menge</a:t>
                </a:r>
                <a:r>
                  <a:rPr lang="en-GB" sz="2000" dirty="0"/>
                  <a:t> </a:t>
                </a:r>
                <a:r>
                  <a:rPr lang="en-GB" sz="2000" dirty="0" err="1"/>
                  <a:t>aller</a:t>
                </a:r>
                <a:r>
                  <a:rPr lang="en-GB" sz="2000" dirty="0"/>
                  <a:t> </a:t>
                </a:r>
                <a:r>
                  <a:rPr lang="en-GB" sz="2000" dirty="0" err="1">
                    <a:solidFill>
                      <a:schemeClr val="accent2">
                        <a:lumMod val="60000"/>
                        <a:lumOff val="40000"/>
                      </a:schemeClr>
                    </a:solidFill>
                  </a:rPr>
                  <a:t>ganzen</a:t>
                </a:r>
                <a:r>
                  <a:rPr lang="en-GB" sz="2000" dirty="0"/>
                  <a:t> </a:t>
                </a:r>
                <a:r>
                  <a:rPr lang="en-GB" sz="2000" dirty="0" err="1"/>
                  <a:t>Zahlen</a:t>
                </a:r>
                <a:endParaRPr lang="en-GB" sz="2000" dirty="0"/>
              </a:p>
              <a:p>
                <a:pPr>
                  <a:lnSpc>
                    <a:spcPct val="200000"/>
                  </a:lnSpc>
                </a:pPr>
                <a14:m>
                  <m:oMath xmlns:m="http://schemas.openxmlformats.org/officeDocument/2006/math">
                    <m:r>
                      <a:rPr lang="en-GB" sz="2000" b="1" i="1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GB" sz="2000" dirty="0"/>
                  <a:t> : Die </a:t>
                </a:r>
                <a:r>
                  <a:rPr lang="en-GB" sz="2000" dirty="0" err="1"/>
                  <a:t>Menge</a:t>
                </a:r>
                <a:r>
                  <a:rPr lang="en-GB" sz="2000" dirty="0"/>
                  <a:t> </a:t>
                </a:r>
                <a:r>
                  <a:rPr lang="en-GB" sz="2000" dirty="0" err="1"/>
                  <a:t>aller</a:t>
                </a:r>
                <a:r>
                  <a:rPr lang="en-GB" sz="2000" dirty="0"/>
                  <a:t> </a:t>
                </a:r>
                <a:r>
                  <a:rPr lang="en-GB" sz="2000" dirty="0" err="1">
                    <a:solidFill>
                      <a:schemeClr val="accent4">
                        <a:lumMod val="60000"/>
                        <a:lumOff val="40000"/>
                      </a:schemeClr>
                    </a:solidFill>
                  </a:rPr>
                  <a:t>natürlichen</a:t>
                </a:r>
                <a:r>
                  <a:rPr lang="en-GB" sz="2000" dirty="0"/>
                  <a:t> </a:t>
                </a:r>
                <a:r>
                  <a:rPr lang="en-GB" sz="2000" dirty="0" err="1"/>
                  <a:t>Zahlen</a:t>
                </a:r>
                <a:endParaRPr lang="en-GB" sz="2000" dirty="0"/>
              </a:p>
              <a:p>
                <a:pPr>
                  <a:lnSpc>
                    <a:spcPct val="200000"/>
                  </a:lnSpc>
                </a:pPr>
                <a:endParaRPr lang="en-GB" sz="2000" dirty="0"/>
              </a:p>
              <a:p>
                <a:pPr>
                  <a:lnSpc>
                    <a:spcPct val="200000"/>
                  </a:lnSpc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ℝ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\</m:t>
                    </m:r>
                    <m:r>
                      <a:rPr lang="en-GB" sz="2000" b="0" i="1" smtClean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ℚ</m:t>
                    </m:r>
                  </m:oMath>
                </a14:m>
                <a:r>
                  <a:rPr lang="en-GB" sz="2000" dirty="0"/>
                  <a:t> : Die </a:t>
                </a:r>
                <a:r>
                  <a:rPr lang="en-GB" sz="2000" dirty="0" err="1"/>
                  <a:t>Menge</a:t>
                </a:r>
                <a:r>
                  <a:rPr lang="en-GB" sz="2000" dirty="0"/>
                  <a:t> </a:t>
                </a:r>
                <a:r>
                  <a:rPr lang="en-GB" sz="2000" dirty="0" err="1"/>
                  <a:t>aller</a:t>
                </a:r>
                <a:r>
                  <a:rPr lang="en-GB" sz="2000" dirty="0"/>
                  <a:t> </a:t>
                </a:r>
                <a:r>
                  <a:rPr lang="en-GB" sz="2000" dirty="0" err="1">
                    <a:solidFill>
                      <a:schemeClr val="accent6">
                        <a:lumMod val="60000"/>
                        <a:lumOff val="40000"/>
                      </a:schemeClr>
                    </a:solidFill>
                  </a:rPr>
                  <a:t>ir</a:t>
                </a:r>
                <a:r>
                  <a:rPr lang="en-GB" sz="2000" dirty="0" err="1">
                    <a:solidFill>
                      <a:schemeClr val="accent5">
                        <a:lumMod val="60000"/>
                        <a:lumOff val="40000"/>
                      </a:schemeClr>
                    </a:solidFill>
                  </a:rPr>
                  <a:t>rationalen</a:t>
                </a:r>
                <a:r>
                  <a:rPr lang="en-GB" sz="2000" dirty="0"/>
                  <a:t> </a:t>
                </a:r>
                <a:r>
                  <a:rPr lang="en-GB" sz="2000" dirty="0" err="1"/>
                  <a:t>Zahlen</a:t>
                </a:r>
                <a:endParaRPr lang="en-GB" sz="2000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729B436A-DAAF-667C-E5F1-79ABC33B1FB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6929718" y="2081441"/>
                <a:ext cx="4643158" cy="4288141"/>
              </a:xfrm>
              <a:blipFill>
                <a:blip r:embed="rId2"/>
                <a:stretch>
                  <a:fillRect l="-526" b="-269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EA5D86-2AE1-8177-5905-FF1FFBFA39D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662248" cy="646112"/>
          </a:xfrm>
        </p:spPr>
        <p:txBody>
          <a:bodyPr/>
          <a:lstStyle/>
          <a:p>
            <a:r>
              <a:rPr lang="en-GB" dirty="0" err="1"/>
              <a:t>Reelle</a:t>
            </a:r>
            <a:r>
              <a:rPr lang="en-GB" dirty="0"/>
              <a:t> </a:t>
            </a:r>
            <a:r>
              <a:rPr lang="en-GB" dirty="0" err="1"/>
              <a:t>Zahlen</a:t>
            </a:r>
            <a:endParaRPr lang="en-DE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1DC875D-AE66-00BB-A87E-EB1A1F67070F}"/>
              </a:ext>
            </a:extLst>
          </p:cNvPr>
          <p:cNvSpPr/>
          <p:nvPr/>
        </p:nvSpPr>
        <p:spPr>
          <a:xfrm>
            <a:off x="475689" y="1944667"/>
            <a:ext cx="5978899" cy="4561687"/>
          </a:xfrm>
          <a:prstGeom prst="ellipse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7DE3851-9816-8BBA-28CF-CCD67185391D}"/>
              </a:ext>
            </a:extLst>
          </p:cNvPr>
          <p:cNvCxnSpPr>
            <a:cxnSpLocks/>
          </p:cNvCxnSpPr>
          <p:nvPr/>
        </p:nvCxnSpPr>
        <p:spPr>
          <a:xfrm>
            <a:off x="5235389" y="3220647"/>
            <a:ext cx="1550894" cy="0"/>
          </a:xfrm>
          <a:prstGeom prst="line">
            <a:avLst/>
          </a:prstGeom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DD7694AC-8EB4-3A1B-000C-404B40545EA4}"/>
              </a:ext>
            </a:extLst>
          </p:cNvPr>
          <p:cNvSpPr/>
          <p:nvPr/>
        </p:nvSpPr>
        <p:spPr>
          <a:xfrm>
            <a:off x="1541929" y="2320173"/>
            <a:ext cx="4769223" cy="3810673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183082-8F0D-B7A9-1EFB-9A44232CB31A}"/>
              </a:ext>
            </a:extLst>
          </p:cNvPr>
          <p:cNvCxnSpPr>
            <a:cxnSpLocks/>
          </p:cNvCxnSpPr>
          <p:nvPr/>
        </p:nvCxnSpPr>
        <p:spPr>
          <a:xfrm>
            <a:off x="5235389" y="3958741"/>
            <a:ext cx="1550894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FBBE441F-CB56-4CF5-4E68-8FC968C99340}"/>
              </a:ext>
            </a:extLst>
          </p:cNvPr>
          <p:cNvSpPr/>
          <p:nvPr/>
        </p:nvSpPr>
        <p:spPr>
          <a:xfrm>
            <a:off x="2617694" y="2579642"/>
            <a:ext cx="3550022" cy="3291733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541FD81-B94A-6DA8-2DFB-F5E94458F412}"/>
              </a:ext>
            </a:extLst>
          </p:cNvPr>
          <p:cNvCxnSpPr>
            <a:cxnSpLocks/>
          </p:cNvCxnSpPr>
          <p:nvPr/>
        </p:nvCxnSpPr>
        <p:spPr>
          <a:xfrm>
            <a:off x="5235389" y="4696836"/>
            <a:ext cx="1550894" cy="0"/>
          </a:xfrm>
          <a:prstGeom prst="line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470E494E-3040-8C90-181B-D6C30405EAA1}"/>
              </a:ext>
            </a:extLst>
          </p:cNvPr>
          <p:cNvSpPr/>
          <p:nvPr/>
        </p:nvSpPr>
        <p:spPr>
          <a:xfrm>
            <a:off x="3612776" y="2877671"/>
            <a:ext cx="2411504" cy="2671482"/>
          </a:xfrm>
          <a:prstGeom prst="ellipse">
            <a:avLst/>
          </a:prstGeom>
          <a:solidFill>
            <a:schemeClr val="accent4">
              <a:lumMod val="50000"/>
            </a:schemeClr>
          </a:solidFill>
          <a:ln w="28575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728158D-0CC0-7A4F-7766-FD17244C609B}"/>
                  </a:ext>
                </a:extLst>
              </p:cNvPr>
              <p:cNvSpPr txBox="1"/>
              <p:nvPr/>
            </p:nvSpPr>
            <p:spPr>
              <a:xfrm>
                <a:off x="4699104" y="4696836"/>
                <a:ext cx="23884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728158D-0CC0-7A4F-7766-FD17244C60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9104" y="4696836"/>
                <a:ext cx="238848" cy="369332"/>
              </a:xfrm>
              <a:prstGeom prst="rect">
                <a:avLst/>
              </a:prstGeom>
              <a:blipFill>
                <a:blip r:embed="rId3"/>
                <a:stretch>
                  <a:fillRect l="-30769" r="-30769" b="-655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55D7BE9-2636-E37B-661D-0636194C8377}"/>
                  </a:ext>
                </a:extLst>
              </p:cNvPr>
              <p:cNvSpPr txBox="1"/>
              <p:nvPr/>
            </p:nvSpPr>
            <p:spPr>
              <a:xfrm>
                <a:off x="3743646" y="5364487"/>
                <a:ext cx="46807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−8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55D7BE9-2636-E37B-661D-0636194C83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3646" y="5364487"/>
                <a:ext cx="468077" cy="369332"/>
              </a:xfrm>
              <a:prstGeom prst="rect">
                <a:avLst/>
              </a:prstGeom>
              <a:blipFill>
                <a:blip r:embed="rId4"/>
                <a:stretch>
                  <a:fillRect l="-2597" r="-15584" b="-655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63F030C-8926-4B3C-7CA9-8BA5C9553117}"/>
                  </a:ext>
                </a:extLst>
              </p:cNvPr>
              <p:cNvSpPr txBox="1"/>
              <p:nvPr/>
            </p:nvSpPr>
            <p:spPr>
              <a:xfrm>
                <a:off x="4273281" y="4028746"/>
                <a:ext cx="23884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63F030C-8926-4B3C-7CA9-8BA5C95531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3281" y="4028746"/>
                <a:ext cx="238848" cy="369332"/>
              </a:xfrm>
              <a:prstGeom prst="rect">
                <a:avLst/>
              </a:prstGeom>
              <a:blipFill>
                <a:blip r:embed="rId5"/>
                <a:stretch>
                  <a:fillRect l="-30769" r="-30769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7891905-1DA8-F0C5-7B53-FFAD7FF5FBBC}"/>
                  </a:ext>
                </a:extLst>
              </p:cNvPr>
              <p:cNvSpPr txBox="1"/>
              <p:nvPr/>
            </p:nvSpPr>
            <p:spPr>
              <a:xfrm>
                <a:off x="4996541" y="3585750"/>
                <a:ext cx="23884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7891905-1DA8-F0C5-7B53-FFAD7FF5FB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6541" y="3585750"/>
                <a:ext cx="238848" cy="369332"/>
              </a:xfrm>
              <a:prstGeom prst="rect">
                <a:avLst/>
              </a:prstGeom>
              <a:blipFill>
                <a:blip r:embed="rId6"/>
                <a:stretch>
                  <a:fillRect l="-30769" r="-30769" b="-655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8676CDA-4CCB-F726-3BCC-0CE1D716E09D}"/>
                  </a:ext>
                </a:extLst>
              </p:cNvPr>
              <p:cNvSpPr txBox="1"/>
              <p:nvPr/>
            </p:nvSpPr>
            <p:spPr>
              <a:xfrm>
                <a:off x="2995811" y="4398078"/>
                <a:ext cx="46807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8676CDA-4CCB-F726-3BCC-0CE1D716E0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5811" y="4398078"/>
                <a:ext cx="468077" cy="369332"/>
              </a:xfrm>
              <a:prstGeom prst="rect">
                <a:avLst/>
              </a:prstGeom>
              <a:blipFill>
                <a:blip r:embed="rId7"/>
                <a:stretch>
                  <a:fillRect l="-2597" r="-15584" b="-655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870BF69-F879-6677-C823-161149EE530C}"/>
                  </a:ext>
                </a:extLst>
              </p:cNvPr>
              <p:cNvSpPr txBox="1"/>
              <p:nvPr/>
            </p:nvSpPr>
            <p:spPr>
              <a:xfrm>
                <a:off x="3161657" y="3294113"/>
                <a:ext cx="46807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870BF69-F879-6677-C823-161149EE53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1657" y="3294113"/>
                <a:ext cx="468077" cy="369332"/>
              </a:xfrm>
              <a:prstGeom prst="rect">
                <a:avLst/>
              </a:prstGeom>
              <a:blipFill>
                <a:blip r:embed="rId8"/>
                <a:stretch>
                  <a:fillRect l="-3947" r="-15789" b="-655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3A40B88-7DBB-00CA-D393-BFD7E207F91A}"/>
                  </a:ext>
                </a:extLst>
              </p:cNvPr>
              <p:cNvSpPr txBox="1"/>
              <p:nvPr/>
            </p:nvSpPr>
            <p:spPr>
              <a:xfrm>
                <a:off x="2248067" y="2908424"/>
                <a:ext cx="70051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−2,6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3A40B88-7DBB-00CA-D393-BFD7E207F9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8067" y="2908424"/>
                <a:ext cx="700513" cy="369332"/>
              </a:xfrm>
              <a:prstGeom prst="rect">
                <a:avLst/>
              </a:prstGeom>
              <a:blipFill>
                <a:blip r:embed="rId9"/>
                <a:stretch>
                  <a:fillRect l="-2609" r="-9565" b="-655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2BDFF8F-86CF-EBAE-9870-452C2876681B}"/>
                  </a:ext>
                </a:extLst>
              </p:cNvPr>
              <p:cNvSpPr txBox="1"/>
              <p:nvPr/>
            </p:nvSpPr>
            <p:spPr>
              <a:xfrm>
                <a:off x="1881274" y="4136557"/>
                <a:ext cx="522579" cy="3701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0,</m:t>
                      </m:r>
                      <m:acc>
                        <m:accPr>
                          <m:chr m:val="̅"/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acc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2BDFF8F-86CF-EBAE-9870-452C287668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1274" y="4136557"/>
                <a:ext cx="522579" cy="370101"/>
              </a:xfrm>
              <a:prstGeom prst="rect">
                <a:avLst/>
              </a:prstGeom>
              <a:blipFill>
                <a:blip r:embed="rId10"/>
                <a:stretch>
                  <a:fillRect l="-14118" t="-5000" r="-7294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46D748C-6009-0D93-4B3C-A10AECAA2F47}"/>
                  </a:ext>
                </a:extLst>
              </p:cNvPr>
              <p:cNvSpPr txBox="1"/>
              <p:nvPr/>
            </p:nvSpPr>
            <p:spPr>
              <a:xfrm>
                <a:off x="2410224" y="4881502"/>
                <a:ext cx="238847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46D748C-6009-0D93-4B3C-A10AECAA2F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0224" y="4881502"/>
                <a:ext cx="238847" cy="69147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D67EE3F-8DC6-793A-B4F8-51DB9A833FB4}"/>
                  </a:ext>
                </a:extLst>
              </p:cNvPr>
              <p:cNvSpPr txBox="1"/>
              <p:nvPr/>
            </p:nvSpPr>
            <p:spPr>
              <a:xfrm rot="19844904">
                <a:off x="963828" y="2570071"/>
                <a:ext cx="211275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0,202002000…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D67EE3F-8DC6-793A-B4F8-51DB9A833F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844904">
                <a:off x="963828" y="2570071"/>
                <a:ext cx="2112758" cy="369332"/>
              </a:xfrm>
              <a:prstGeom prst="rect">
                <a:avLst/>
              </a:prstGeom>
              <a:blipFill>
                <a:blip r:embed="rId12"/>
                <a:stretch>
                  <a:fillRect l="-2102" b="-358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BE2DA29-33F0-1BAA-7946-B49C597746B2}"/>
                  </a:ext>
                </a:extLst>
              </p:cNvPr>
              <p:cNvSpPr txBox="1"/>
              <p:nvPr/>
            </p:nvSpPr>
            <p:spPr>
              <a:xfrm>
                <a:off x="673208" y="4028746"/>
                <a:ext cx="670183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rad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BE2DA29-33F0-1BAA-7946-B49C597746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08" y="4028746"/>
                <a:ext cx="670183" cy="41287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219FF53-A255-E30A-FE97-B316E225BA5B}"/>
                  </a:ext>
                </a:extLst>
              </p:cNvPr>
              <p:cNvSpPr txBox="1"/>
              <p:nvPr/>
            </p:nvSpPr>
            <p:spPr>
              <a:xfrm>
                <a:off x="1226042" y="5188304"/>
                <a:ext cx="440954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219FF53-A255-E30A-FE97-B316E225BA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042" y="5188304"/>
                <a:ext cx="440954" cy="41287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0719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Fun51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9A1F3E-DD95-1397-1815-D50558953F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68" y="1889117"/>
            <a:ext cx="11287861" cy="4224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11031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D38B88E-3811-951F-3F06-B2992BB87A8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287"/>
          <a:stretch/>
        </p:blipFill>
        <p:spPr>
          <a:xfrm>
            <a:off x="2429662" y="1403493"/>
            <a:ext cx="7332675" cy="257307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35D27A-4BC3-CE42-50DA-01CCC38D73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220"/>
          <a:stretch/>
        </p:blipFill>
        <p:spPr>
          <a:xfrm>
            <a:off x="2429662" y="3895057"/>
            <a:ext cx="7333845" cy="2736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66677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Microsoft Office PowerPoint</Application>
  <PresentationFormat>Breitbild</PresentationFormat>
  <Paragraphs>49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Youtube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217</cp:revision>
  <dcterms:created xsi:type="dcterms:W3CDTF">2022-12-22T20:26:39Z</dcterms:created>
  <dcterms:modified xsi:type="dcterms:W3CDTF">2023-09-29T08:14:49Z</dcterms:modified>
</cp:coreProperties>
</file>