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1" r:id="rId5"/>
    <p:sldId id="264" r:id="rId6"/>
    <p:sldId id="265" r:id="rId7"/>
    <p:sldId id="266" r:id="rId8"/>
    <p:sldId id="267" r:id="rId9"/>
    <p:sldId id="262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F903D-4E86-4637-A930-82D54CC69AD8}" v="61" dt="2023-10-08T12:10:28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Quadratwurzel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Quadratische</a:t>
                </a:r>
                <a:r>
                  <a:rPr lang="en-GB" b="0" dirty="0"/>
                  <a:t> </a:t>
                </a:r>
                <a:r>
                  <a:rPr lang="en-GB" b="0" dirty="0" err="1"/>
                  <a:t>Gleichungen</a:t>
                </a:r>
                <a:r>
                  <a:rPr lang="en-GB" b="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Wurzelgesetze</a:t>
                </a:r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dirty="0"/>
                  <a:t>Tricks beim </a:t>
                </a:r>
                <a:r>
                  <a:rPr lang="en-GB" dirty="0" err="1"/>
                  <a:t>Wurzelziehen</a:t>
                </a:r>
                <a:endParaRPr lang="en-GB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Intervallschachtelung</a:t>
                </a:r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Reelle</a:t>
                </a:r>
                <a:r>
                  <a:rPr lang="en-GB" dirty="0"/>
                  <a:t> </a:t>
                </a:r>
                <a:r>
                  <a:rPr lang="en-GB" dirty="0" err="1"/>
                  <a:t>Zahlen</a:t>
                </a:r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Vermischte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Übungen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Fun54,55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95626A-6354-C019-BDC8-A3C9F32975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4" t="-138" r="-284" b="58977"/>
          <a:stretch/>
        </p:blipFill>
        <p:spPr>
          <a:xfrm>
            <a:off x="321469" y="2612112"/>
            <a:ext cx="5774531" cy="366667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E43BED4-D273-045F-0C32-EED46FB2C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804710"/>
            <a:ext cx="5598133" cy="148680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BADCEE7-5BB2-82B5-53B1-1844C0912D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262041"/>
            <a:ext cx="5449105" cy="15426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FD10B08-8970-CF0C-64E8-39F65E6F2F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4" t="40368" r="-284" b="39669"/>
          <a:stretch/>
        </p:blipFill>
        <p:spPr>
          <a:xfrm>
            <a:off x="6030355" y="1468514"/>
            <a:ext cx="6044978" cy="186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95764-6918-2C7D-76E7-532A2DFB8F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Fun56,57 – </a:t>
            </a:r>
            <a:r>
              <a:rPr lang="en-GB" dirty="0">
                <a:solidFill>
                  <a:srgbClr val="FFC000"/>
                </a:solidFill>
              </a:rPr>
              <a:t>Gruppe 1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2474-8C49-6079-90BC-F25DEF0199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30418"/>
          <a:stretch/>
        </p:blipFill>
        <p:spPr>
          <a:xfrm>
            <a:off x="1597653" y="1427645"/>
            <a:ext cx="9112102" cy="513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1605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95764-6918-2C7D-76E7-532A2DFB8F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Fun56,57 – </a:t>
            </a:r>
            <a:r>
              <a:rPr lang="en-GB" dirty="0">
                <a:solidFill>
                  <a:srgbClr val="FFC000"/>
                </a:solidFill>
              </a:rPr>
              <a:t>Gruppe 2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2474-8C49-6079-90BC-F25DEF0199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68421"/>
          <a:stretch/>
        </p:blipFill>
        <p:spPr>
          <a:xfrm>
            <a:off x="1197742" y="1656264"/>
            <a:ext cx="10627655" cy="27190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63BEFD3-B943-C555-3251-13E36BFFB1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b="65283"/>
          <a:stretch/>
        </p:blipFill>
        <p:spPr>
          <a:xfrm>
            <a:off x="1197742" y="4561405"/>
            <a:ext cx="9979627" cy="186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6494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95764-6918-2C7D-76E7-532A2DFB8F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Fun56,57 – </a:t>
            </a:r>
            <a:r>
              <a:rPr lang="en-GB" dirty="0">
                <a:solidFill>
                  <a:srgbClr val="FFC000"/>
                </a:solidFill>
              </a:rPr>
              <a:t>Gruppe 3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34FF6D-4439-C00F-483D-083691AA47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32445"/>
          <a:stretch/>
        </p:blipFill>
        <p:spPr>
          <a:xfrm>
            <a:off x="438096" y="1839432"/>
            <a:ext cx="1131580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624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95764-6918-2C7D-76E7-532A2DFB8F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Fun56,57 – </a:t>
            </a:r>
            <a:r>
              <a:rPr lang="en-GB" dirty="0">
                <a:solidFill>
                  <a:srgbClr val="FFC000"/>
                </a:solidFill>
              </a:rPr>
              <a:t>Gruppe 4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FB0065-CE54-B5E7-630A-5953D3F9B1A1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568177" y="2231025"/>
            <a:ext cx="11055646" cy="384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062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553A815-6B0A-651E-5087-15CA2098F92D}"/>
              </a:ext>
            </a:extLst>
          </p:cNvPr>
          <p:cNvSpPr/>
          <p:nvPr/>
        </p:nvSpPr>
        <p:spPr>
          <a:xfrm>
            <a:off x="1068859" y="1899633"/>
            <a:ext cx="7857307" cy="785285"/>
          </a:xfrm>
          <a:custGeom>
            <a:avLst/>
            <a:gdLst>
              <a:gd name="connsiteX0" fmla="*/ 0 w 9030336"/>
              <a:gd name="connsiteY0" fmla="*/ 78529 h 785285"/>
              <a:gd name="connsiteX1" fmla="*/ 78529 w 9030336"/>
              <a:gd name="connsiteY1" fmla="*/ 0 h 785285"/>
              <a:gd name="connsiteX2" fmla="*/ 8951808 w 9030336"/>
              <a:gd name="connsiteY2" fmla="*/ 0 h 785285"/>
              <a:gd name="connsiteX3" fmla="*/ 9030337 w 9030336"/>
              <a:gd name="connsiteY3" fmla="*/ 78529 h 785285"/>
              <a:gd name="connsiteX4" fmla="*/ 9030336 w 9030336"/>
              <a:gd name="connsiteY4" fmla="*/ 706757 h 785285"/>
              <a:gd name="connsiteX5" fmla="*/ 8951807 w 9030336"/>
              <a:gd name="connsiteY5" fmla="*/ 785286 h 785285"/>
              <a:gd name="connsiteX6" fmla="*/ 78529 w 9030336"/>
              <a:gd name="connsiteY6" fmla="*/ 785285 h 785285"/>
              <a:gd name="connsiteX7" fmla="*/ 0 w 9030336"/>
              <a:gd name="connsiteY7" fmla="*/ 706756 h 785285"/>
              <a:gd name="connsiteX8" fmla="*/ 0 w 9030336"/>
              <a:gd name="connsiteY8" fmla="*/ 78529 h 78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30336" h="785285">
                <a:moveTo>
                  <a:pt x="0" y="78529"/>
                </a:moveTo>
                <a:cubicBezTo>
                  <a:pt x="0" y="35159"/>
                  <a:pt x="35159" y="0"/>
                  <a:pt x="78529" y="0"/>
                </a:cubicBezTo>
                <a:lnTo>
                  <a:pt x="8951808" y="0"/>
                </a:lnTo>
                <a:cubicBezTo>
                  <a:pt x="8995178" y="0"/>
                  <a:pt x="9030337" y="35159"/>
                  <a:pt x="9030337" y="78529"/>
                </a:cubicBezTo>
                <a:cubicBezTo>
                  <a:pt x="9030337" y="287938"/>
                  <a:pt x="9030336" y="497348"/>
                  <a:pt x="9030336" y="706757"/>
                </a:cubicBezTo>
                <a:cubicBezTo>
                  <a:pt x="9030336" y="750127"/>
                  <a:pt x="8995177" y="785286"/>
                  <a:pt x="8951807" y="785286"/>
                </a:cubicBezTo>
                <a:lnTo>
                  <a:pt x="78529" y="785285"/>
                </a:lnTo>
                <a:cubicBezTo>
                  <a:pt x="35159" y="785285"/>
                  <a:pt x="0" y="750126"/>
                  <a:pt x="0" y="706756"/>
                </a:cubicBezTo>
                <a:lnTo>
                  <a:pt x="0" y="78529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540" tIns="152540" rIns="1045802" bIns="152540" numCol="1" spcCol="1270" anchor="ctr" anchorCtr="0">
            <a:noAutofit/>
          </a:bodyPr>
          <a:lstStyle/>
          <a:p>
            <a:pPr marL="0" lvl="0" indent="0" algn="l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400" kern="1200" dirty="0" err="1">
                <a:solidFill>
                  <a:schemeClr val="bg1"/>
                </a:solidFill>
              </a:rPr>
              <a:t>Mathematik</a:t>
            </a:r>
            <a:endParaRPr lang="en-DE" sz="3400" i="1" kern="1200" dirty="0">
              <a:solidFill>
                <a:schemeClr val="bg1"/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6317FCD-B8DC-9737-958D-363333E8C131}"/>
              </a:ext>
            </a:extLst>
          </p:cNvPr>
          <p:cNvSpPr/>
          <p:nvPr/>
        </p:nvSpPr>
        <p:spPr>
          <a:xfrm>
            <a:off x="1743202" y="2793985"/>
            <a:ext cx="7857307" cy="785285"/>
          </a:xfrm>
          <a:custGeom>
            <a:avLst/>
            <a:gdLst>
              <a:gd name="connsiteX0" fmla="*/ 0 w 9030336"/>
              <a:gd name="connsiteY0" fmla="*/ 78529 h 785285"/>
              <a:gd name="connsiteX1" fmla="*/ 78529 w 9030336"/>
              <a:gd name="connsiteY1" fmla="*/ 0 h 785285"/>
              <a:gd name="connsiteX2" fmla="*/ 8951808 w 9030336"/>
              <a:gd name="connsiteY2" fmla="*/ 0 h 785285"/>
              <a:gd name="connsiteX3" fmla="*/ 9030337 w 9030336"/>
              <a:gd name="connsiteY3" fmla="*/ 78529 h 785285"/>
              <a:gd name="connsiteX4" fmla="*/ 9030336 w 9030336"/>
              <a:gd name="connsiteY4" fmla="*/ 706757 h 785285"/>
              <a:gd name="connsiteX5" fmla="*/ 8951807 w 9030336"/>
              <a:gd name="connsiteY5" fmla="*/ 785286 h 785285"/>
              <a:gd name="connsiteX6" fmla="*/ 78529 w 9030336"/>
              <a:gd name="connsiteY6" fmla="*/ 785285 h 785285"/>
              <a:gd name="connsiteX7" fmla="*/ 0 w 9030336"/>
              <a:gd name="connsiteY7" fmla="*/ 706756 h 785285"/>
              <a:gd name="connsiteX8" fmla="*/ 0 w 9030336"/>
              <a:gd name="connsiteY8" fmla="*/ 78529 h 78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30336" h="785285">
                <a:moveTo>
                  <a:pt x="0" y="78529"/>
                </a:moveTo>
                <a:cubicBezTo>
                  <a:pt x="0" y="35159"/>
                  <a:pt x="35159" y="0"/>
                  <a:pt x="78529" y="0"/>
                </a:cubicBezTo>
                <a:lnTo>
                  <a:pt x="8951808" y="0"/>
                </a:lnTo>
                <a:cubicBezTo>
                  <a:pt x="8995178" y="0"/>
                  <a:pt x="9030337" y="35159"/>
                  <a:pt x="9030337" y="78529"/>
                </a:cubicBezTo>
                <a:cubicBezTo>
                  <a:pt x="9030337" y="287938"/>
                  <a:pt x="9030336" y="497348"/>
                  <a:pt x="9030336" y="706757"/>
                </a:cubicBezTo>
                <a:cubicBezTo>
                  <a:pt x="9030336" y="750127"/>
                  <a:pt x="8995177" y="785286"/>
                  <a:pt x="8951807" y="785286"/>
                </a:cubicBezTo>
                <a:lnTo>
                  <a:pt x="78529" y="785285"/>
                </a:lnTo>
                <a:cubicBezTo>
                  <a:pt x="35159" y="785285"/>
                  <a:pt x="0" y="750126"/>
                  <a:pt x="0" y="706756"/>
                </a:cubicBezTo>
                <a:lnTo>
                  <a:pt x="0" y="78529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alpha val="90000"/>
              <a:hueOff val="0"/>
              <a:satOff val="0"/>
              <a:lumOff val="0"/>
              <a:alphaOff val="-10000"/>
            </a:schemeClr>
          </a:effectRef>
          <a:fontRef idx="minor">
            <a:schemeClr val="lt1"/>
          </a:fontRef>
        </p:style>
        <p:txBody>
          <a:bodyPr spcFirstLastPara="0" vert="horz" wrap="square" lIns="152540" tIns="152540" rIns="1337319" bIns="152540" numCol="1" spcCol="1270" anchor="ctr" anchorCtr="0">
            <a:noAutofit/>
          </a:bodyPr>
          <a:lstStyle/>
          <a:p>
            <a:pPr marL="0" lvl="0" indent="0" algn="l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400" kern="1200" dirty="0">
                <a:solidFill>
                  <a:schemeClr val="bg1"/>
                </a:solidFill>
              </a:rPr>
              <a:t>8. </a:t>
            </a:r>
            <a:r>
              <a:rPr lang="en-GB" sz="3400" kern="1200" dirty="0" err="1">
                <a:solidFill>
                  <a:schemeClr val="bg1"/>
                </a:solidFill>
              </a:rPr>
              <a:t>Klasse</a:t>
            </a:r>
            <a:endParaRPr lang="en-DE" sz="3400" kern="1200" dirty="0">
              <a:solidFill>
                <a:schemeClr val="bg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44E3E5F-832F-7C25-22BD-60F060609471}"/>
              </a:ext>
            </a:extLst>
          </p:cNvPr>
          <p:cNvSpPr/>
          <p:nvPr/>
        </p:nvSpPr>
        <p:spPr>
          <a:xfrm>
            <a:off x="2417545" y="3688338"/>
            <a:ext cx="7857307" cy="785285"/>
          </a:xfrm>
          <a:custGeom>
            <a:avLst/>
            <a:gdLst>
              <a:gd name="connsiteX0" fmla="*/ 0 w 9030336"/>
              <a:gd name="connsiteY0" fmla="*/ 78529 h 785285"/>
              <a:gd name="connsiteX1" fmla="*/ 78529 w 9030336"/>
              <a:gd name="connsiteY1" fmla="*/ 0 h 785285"/>
              <a:gd name="connsiteX2" fmla="*/ 8951808 w 9030336"/>
              <a:gd name="connsiteY2" fmla="*/ 0 h 785285"/>
              <a:gd name="connsiteX3" fmla="*/ 9030337 w 9030336"/>
              <a:gd name="connsiteY3" fmla="*/ 78529 h 785285"/>
              <a:gd name="connsiteX4" fmla="*/ 9030336 w 9030336"/>
              <a:gd name="connsiteY4" fmla="*/ 706757 h 785285"/>
              <a:gd name="connsiteX5" fmla="*/ 8951807 w 9030336"/>
              <a:gd name="connsiteY5" fmla="*/ 785286 h 785285"/>
              <a:gd name="connsiteX6" fmla="*/ 78529 w 9030336"/>
              <a:gd name="connsiteY6" fmla="*/ 785285 h 785285"/>
              <a:gd name="connsiteX7" fmla="*/ 0 w 9030336"/>
              <a:gd name="connsiteY7" fmla="*/ 706756 h 785285"/>
              <a:gd name="connsiteX8" fmla="*/ 0 w 9030336"/>
              <a:gd name="connsiteY8" fmla="*/ 78529 h 78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30336" h="785285">
                <a:moveTo>
                  <a:pt x="0" y="78529"/>
                </a:moveTo>
                <a:cubicBezTo>
                  <a:pt x="0" y="35159"/>
                  <a:pt x="35159" y="0"/>
                  <a:pt x="78529" y="0"/>
                </a:cubicBezTo>
                <a:lnTo>
                  <a:pt x="8951808" y="0"/>
                </a:lnTo>
                <a:cubicBezTo>
                  <a:pt x="8995178" y="0"/>
                  <a:pt x="9030337" y="35159"/>
                  <a:pt x="9030337" y="78529"/>
                </a:cubicBezTo>
                <a:cubicBezTo>
                  <a:pt x="9030337" y="287938"/>
                  <a:pt x="9030336" y="497348"/>
                  <a:pt x="9030336" y="706757"/>
                </a:cubicBezTo>
                <a:cubicBezTo>
                  <a:pt x="9030336" y="750127"/>
                  <a:pt x="8995177" y="785286"/>
                  <a:pt x="8951807" y="785286"/>
                </a:cubicBezTo>
                <a:lnTo>
                  <a:pt x="78529" y="785285"/>
                </a:lnTo>
                <a:cubicBezTo>
                  <a:pt x="35159" y="785285"/>
                  <a:pt x="0" y="750126"/>
                  <a:pt x="0" y="706756"/>
                </a:cubicBezTo>
                <a:lnTo>
                  <a:pt x="0" y="78529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alpha val="90000"/>
              <a:hueOff val="0"/>
              <a:satOff val="0"/>
              <a:lumOff val="0"/>
              <a:alphaOff val="-20000"/>
            </a:schemeClr>
          </a:effectRef>
          <a:fontRef idx="minor">
            <a:schemeClr val="lt1"/>
          </a:fontRef>
        </p:style>
        <p:txBody>
          <a:bodyPr spcFirstLastPara="0" vert="horz" wrap="square" lIns="152540" tIns="152540" rIns="1337319" bIns="152540" numCol="1" spcCol="1270" anchor="ctr" anchorCtr="0">
            <a:noAutofit/>
          </a:bodyPr>
          <a:lstStyle/>
          <a:p>
            <a:pPr marL="0" lvl="0" indent="0" algn="l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400" kern="1200" dirty="0" err="1">
                <a:solidFill>
                  <a:schemeClr val="bg1"/>
                </a:solidFill>
              </a:rPr>
              <a:t>Reelle</a:t>
            </a:r>
            <a:r>
              <a:rPr lang="en-GB" sz="3400" kern="1200" dirty="0">
                <a:solidFill>
                  <a:schemeClr val="bg1"/>
                </a:solidFill>
              </a:rPr>
              <a:t> </a:t>
            </a:r>
            <a:r>
              <a:rPr lang="en-GB" sz="3400" kern="1200" dirty="0" err="1">
                <a:solidFill>
                  <a:schemeClr val="bg1"/>
                </a:solidFill>
              </a:rPr>
              <a:t>Zahlen</a:t>
            </a:r>
            <a:endParaRPr lang="en-DE" sz="3400" kern="1200" dirty="0">
              <a:solidFill>
                <a:schemeClr val="bg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9863045-895C-B0D7-5560-7ABB3EFBB835}"/>
              </a:ext>
            </a:extLst>
          </p:cNvPr>
          <p:cNvSpPr/>
          <p:nvPr/>
        </p:nvSpPr>
        <p:spPr>
          <a:xfrm>
            <a:off x="3091888" y="4582691"/>
            <a:ext cx="7857307" cy="785285"/>
          </a:xfrm>
          <a:custGeom>
            <a:avLst/>
            <a:gdLst>
              <a:gd name="connsiteX0" fmla="*/ 0 w 9030336"/>
              <a:gd name="connsiteY0" fmla="*/ 78529 h 785285"/>
              <a:gd name="connsiteX1" fmla="*/ 78529 w 9030336"/>
              <a:gd name="connsiteY1" fmla="*/ 0 h 785285"/>
              <a:gd name="connsiteX2" fmla="*/ 8951808 w 9030336"/>
              <a:gd name="connsiteY2" fmla="*/ 0 h 785285"/>
              <a:gd name="connsiteX3" fmla="*/ 9030337 w 9030336"/>
              <a:gd name="connsiteY3" fmla="*/ 78529 h 785285"/>
              <a:gd name="connsiteX4" fmla="*/ 9030336 w 9030336"/>
              <a:gd name="connsiteY4" fmla="*/ 706757 h 785285"/>
              <a:gd name="connsiteX5" fmla="*/ 8951807 w 9030336"/>
              <a:gd name="connsiteY5" fmla="*/ 785286 h 785285"/>
              <a:gd name="connsiteX6" fmla="*/ 78529 w 9030336"/>
              <a:gd name="connsiteY6" fmla="*/ 785285 h 785285"/>
              <a:gd name="connsiteX7" fmla="*/ 0 w 9030336"/>
              <a:gd name="connsiteY7" fmla="*/ 706756 h 785285"/>
              <a:gd name="connsiteX8" fmla="*/ 0 w 9030336"/>
              <a:gd name="connsiteY8" fmla="*/ 78529 h 78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30336" h="785285">
                <a:moveTo>
                  <a:pt x="0" y="78529"/>
                </a:moveTo>
                <a:cubicBezTo>
                  <a:pt x="0" y="35159"/>
                  <a:pt x="35159" y="0"/>
                  <a:pt x="78529" y="0"/>
                </a:cubicBezTo>
                <a:lnTo>
                  <a:pt x="8951808" y="0"/>
                </a:lnTo>
                <a:cubicBezTo>
                  <a:pt x="8995178" y="0"/>
                  <a:pt x="9030337" y="35159"/>
                  <a:pt x="9030337" y="78529"/>
                </a:cubicBezTo>
                <a:cubicBezTo>
                  <a:pt x="9030337" y="287938"/>
                  <a:pt x="9030336" y="497348"/>
                  <a:pt x="9030336" y="706757"/>
                </a:cubicBezTo>
                <a:cubicBezTo>
                  <a:pt x="9030336" y="750127"/>
                  <a:pt x="8995177" y="785286"/>
                  <a:pt x="8951807" y="785286"/>
                </a:cubicBezTo>
                <a:lnTo>
                  <a:pt x="78529" y="785285"/>
                </a:lnTo>
                <a:cubicBezTo>
                  <a:pt x="35159" y="785285"/>
                  <a:pt x="0" y="750126"/>
                  <a:pt x="0" y="706756"/>
                </a:cubicBezTo>
                <a:lnTo>
                  <a:pt x="0" y="78529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alpha val="90000"/>
              <a:hueOff val="0"/>
              <a:satOff val="0"/>
              <a:lumOff val="0"/>
              <a:alphaOff val="-30000"/>
            </a:schemeClr>
          </a:effectRef>
          <a:fontRef idx="minor">
            <a:schemeClr val="lt1"/>
          </a:fontRef>
        </p:style>
        <p:txBody>
          <a:bodyPr spcFirstLastPara="0" vert="horz" wrap="square" lIns="152540" tIns="152540" rIns="1337319" bIns="152540" numCol="1" spcCol="1270" anchor="ctr" anchorCtr="0">
            <a:noAutofit/>
          </a:bodyPr>
          <a:lstStyle/>
          <a:p>
            <a:pPr marL="0" lvl="0" indent="0" algn="l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400" dirty="0">
                <a:solidFill>
                  <a:schemeClr val="bg1"/>
                </a:solidFill>
              </a:rPr>
              <a:t>*</a:t>
            </a:r>
            <a:endParaRPr lang="en-DE" sz="3400" kern="1200" dirty="0">
              <a:solidFill>
                <a:schemeClr val="bg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16D099E-E732-1EC2-3D15-D0F6D13937F8}"/>
              </a:ext>
            </a:extLst>
          </p:cNvPr>
          <p:cNvSpPr/>
          <p:nvPr/>
        </p:nvSpPr>
        <p:spPr>
          <a:xfrm>
            <a:off x="3766232" y="5477043"/>
            <a:ext cx="7857307" cy="785285"/>
          </a:xfrm>
          <a:custGeom>
            <a:avLst/>
            <a:gdLst>
              <a:gd name="connsiteX0" fmla="*/ 0 w 9030336"/>
              <a:gd name="connsiteY0" fmla="*/ 78529 h 785285"/>
              <a:gd name="connsiteX1" fmla="*/ 78529 w 9030336"/>
              <a:gd name="connsiteY1" fmla="*/ 0 h 785285"/>
              <a:gd name="connsiteX2" fmla="*/ 8951808 w 9030336"/>
              <a:gd name="connsiteY2" fmla="*/ 0 h 785285"/>
              <a:gd name="connsiteX3" fmla="*/ 9030337 w 9030336"/>
              <a:gd name="connsiteY3" fmla="*/ 78529 h 785285"/>
              <a:gd name="connsiteX4" fmla="*/ 9030336 w 9030336"/>
              <a:gd name="connsiteY4" fmla="*/ 706757 h 785285"/>
              <a:gd name="connsiteX5" fmla="*/ 8951807 w 9030336"/>
              <a:gd name="connsiteY5" fmla="*/ 785286 h 785285"/>
              <a:gd name="connsiteX6" fmla="*/ 78529 w 9030336"/>
              <a:gd name="connsiteY6" fmla="*/ 785285 h 785285"/>
              <a:gd name="connsiteX7" fmla="*/ 0 w 9030336"/>
              <a:gd name="connsiteY7" fmla="*/ 706756 h 785285"/>
              <a:gd name="connsiteX8" fmla="*/ 0 w 9030336"/>
              <a:gd name="connsiteY8" fmla="*/ 78529 h 78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30336" h="785285">
                <a:moveTo>
                  <a:pt x="0" y="78529"/>
                </a:moveTo>
                <a:cubicBezTo>
                  <a:pt x="0" y="35159"/>
                  <a:pt x="35159" y="0"/>
                  <a:pt x="78529" y="0"/>
                </a:cubicBezTo>
                <a:lnTo>
                  <a:pt x="8951808" y="0"/>
                </a:lnTo>
                <a:cubicBezTo>
                  <a:pt x="8995178" y="0"/>
                  <a:pt x="9030337" y="35159"/>
                  <a:pt x="9030337" y="78529"/>
                </a:cubicBezTo>
                <a:cubicBezTo>
                  <a:pt x="9030337" y="287938"/>
                  <a:pt x="9030336" y="497348"/>
                  <a:pt x="9030336" y="706757"/>
                </a:cubicBezTo>
                <a:cubicBezTo>
                  <a:pt x="9030336" y="750127"/>
                  <a:pt x="8995177" y="785286"/>
                  <a:pt x="8951807" y="785286"/>
                </a:cubicBezTo>
                <a:lnTo>
                  <a:pt x="78529" y="785285"/>
                </a:lnTo>
                <a:cubicBezTo>
                  <a:pt x="35159" y="785285"/>
                  <a:pt x="0" y="750126"/>
                  <a:pt x="0" y="706756"/>
                </a:cubicBezTo>
                <a:lnTo>
                  <a:pt x="0" y="7852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152540" tIns="152540" rIns="1337319" bIns="152540" numCol="1" spcCol="1270" anchor="ctr" anchorCtr="0">
            <a:noAutofit/>
          </a:bodyPr>
          <a:lstStyle/>
          <a:p>
            <a:pPr marL="0" lvl="0" indent="0" algn="l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400" dirty="0">
                <a:solidFill>
                  <a:schemeClr val="accent6"/>
                </a:solidFill>
              </a:rPr>
              <a:t>Test</a:t>
            </a:r>
            <a:endParaRPr lang="en-DE" sz="3400" kern="1200" dirty="0">
              <a:solidFill>
                <a:schemeClr val="accent6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7F214DC-559A-DBBD-1E81-B76EC78B98B1}"/>
              </a:ext>
            </a:extLst>
          </p:cNvPr>
          <p:cNvSpPr/>
          <p:nvPr/>
        </p:nvSpPr>
        <p:spPr>
          <a:xfrm>
            <a:off x="8482037" y="2473327"/>
            <a:ext cx="444130" cy="510435"/>
          </a:xfrm>
          <a:custGeom>
            <a:avLst/>
            <a:gdLst>
              <a:gd name="connsiteX0" fmla="*/ 0 w 510435"/>
              <a:gd name="connsiteY0" fmla="*/ 280739 h 510435"/>
              <a:gd name="connsiteX1" fmla="*/ 114848 w 510435"/>
              <a:gd name="connsiteY1" fmla="*/ 280739 h 510435"/>
              <a:gd name="connsiteX2" fmla="*/ 114848 w 510435"/>
              <a:gd name="connsiteY2" fmla="*/ 0 h 510435"/>
              <a:gd name="connsiteX3" fmla="*/ 395587 w 510435"/>
              <a:gd name="connsiteY3" fmla="*/ 0 h 510435"/>
              <a:gd name="connsiteX4" fmla="*/ 395587 w 510435"/>
              <a:gd name="connsiteY4" fmla="*/ 280739 h 510435"/>
              <a:gd name="connsiteX5" fmla="*/ 510435 w 510435"/>
              <a:gd name="connsiteY5" fmla="*/ 280739 h 510435"/>
              <a:gd name="connsiteX6" fmla="*/ 255218 w 510435"/>
              <a:gd name="connsiteY6" fmla="*/ 510435 h 510435"/>
              <a:gd name="connsiteX7" fmla="*/ 0 w 510435"/>
              <a:gd name="connsiteY7" fmla="*/ 280739 h 510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0435" h="510435">
                <a:moveTo>
                  <a:pt x="0" y="280739"/>
                </a:moveTo>
                <a:lnTo>
                  <a:pt x="114848" y="280739"/>
                </a:lnTo>
                <a:lnTo>
                  <a:pt x="114848" y="0"/>
                </a:lnTo>
                <a:lnTo>
                  <a:pt x="395587" y="0"/>
                </a:lnTo>
                <a:lnTo>
                  <a:pt x="395587" y="280739"/>
                </a:lnTo>
                <a:lnTo>
                  <a:pt x="510435" y="280739"/>
                </a:lnTo>
                <a:lnTo>
                  <a:pt x="255218" y="510435"/>
                </a:lnTo>
                <a:lnTo>
                  <a:pt x="0" y="28073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058" tIns="29210" rIns="144058" bIns="155543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DE" sz="2300" kern="12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1E9B465-D760-06C0-5D07-5837456C376E}"/>
              </a:ext>
            </a:extLst>
          </p:cNvPr>
          <p:cNvSpPr/>
          <p:nvPr/>
        </p:nvSpPr>
        <p:spPr>
          <a:xfrm>
            <a:off x="9156380" y="3367680"/>
            <a:ext cx="444130" cy="510435"/>
          </a:xfrm>
          <a:custGeom>
            <a:avLst/>
            <a:gdLst>
              <a:gd name="connsiteX0" fmla="*/ 0 w 510435"/>
              <a:gd name="connsiteY0" fmla="*/ 280739 h 510435"/>
              <a:gd name="connsiteX1" fmla="*/ 114848 w 510435"/>
              <a:gd name="connsiteY1" fmla="*/ 280739 h 510435"/>
              <a:gd name="connsiteX2" fmla="*/ 114848 w 510435"/>
              <a:gd name="connsiteY2" fmla="*/ 0 h 510435"/>
              <a:gd name="connsiteX3" fmla="*/ 395587 w 510435"/>
              <a:gd name="connsiteY3" fmla="*/ 0 h 510435"/>
              <a:gd name="connsiteX4" fmla="*/ 395587 w 510435"/>
              <a:gd name="connsiteY4" fmla="*/ 280739 h 510435"/>
              <a:gd name="connsiteX5" fmla="*/ 510435 w 510435"/>
              <a:gd name="connsiteY5" fmla="*/ 280739 h 510435"/>
              <a:gd name="connsiteX6" fmla="*/ 255218 w 510435"/>
              <a:gd name="connsiteY6" fmla="*/ 510435 h 510435"/>
              <a:gd name="connsiteX7" fmla="*/ 0 w 510435"/>
              <a:gd name="connsiteY7" fmla="*/ 280739 h 510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0435" h="510435">
                <a:moveTo>
                  <a:pt x="0" y="280739"/>
                </a:moveTo>
                <a:lnTo>
                  <a:pt x="114848" y="280739"/>
                </a:lnTo>
                <a:lnTo>
                  <a:pt x="114848" y="0"/>
                </a:lnTo>
                <a:lnTo>
                  <a:pt x="395587" y="0"/>
                </a:lnTo>
                <a:lnTo>
                  <a:pt x="395587" y="280739"/>
                </a:lnTo>
                <a:lnTo>
                  <a:pt x="510435" y="280739"/>
                </a:lnTo>
                <a:lnTo>
                  <a:pt x="255218" y="510435"/>
                </a:lnTo>
                <a:lnTo>
                  <a:pt x="0" y="28073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90000"/>
              <a:tint val="40000"/>
              <a:hueOff val="0"/>
              <a:satOff val="0"/>
              <a:lumOff val="0"/>
              <a:alphaOff val="-13333"/>
            </a:schemeClr>
          </a:fillRef>
          <a:effectRef idx="0">
            <a:schemeClr val="accent6">
              <a:alpha val="90000"/>
              <a:tint val="40000"/>
              <a:hueOff val="0"/>
              <a:satOff val="0"/>
              <a:lumOff val="0"/>
              <a:alphaOff val="-13333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058" tIns="29210" rIns="144058" bIns="155543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DE" sz="2300" kern="12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EF523E-874B-E49B-2DD8-4AD3381AC16D}"/>
              </a:ext>
            </a:extLst>
          </p:cNvPr>
          <p:cNvSpPr/>
          <p:nvPr/>
        </p:nvSpPr>
        <p:spPr>
          <a:xfrm>
            <a:off x="9830723" y="4248944"/>
            <a:ext cx="444130" cy="510435"/>
          </a:xfrm>
          <a:custGeom>
            <a:avLst/>
            <a:gdLst>
              <a:gd name="connsiteX0" fmla="*/ 0 w 510435"/>
              <a:gd name="connsiteY0" fmla="*/ 280739 h 510435"/>
              <a:gd name="connsiteX1" fmla="*/ 114848 w 510435"/>
              <a:gd name="connsiteY1" fmla="*/ 280739 h 510435"/>
              <a:gd name="connsiteX2" fmla="*/ 114848 w 510435"/>
              <a:gd name="connsiteY2" fmla="*/ 0 h 510435"/>
              <a:gd name="connsiteX3" fmla="*/ 395587 w 510435"/>
              <a:gd name="connsiteY3" fmla="*/ 0 h 510435"/>
              <a:gd name="connsiteX4" fmla="*/ 395587 w 510435"/>
              <a:gd name="connsiteY4" fmla="*/ 280739 h 510435"/>
              <a:gd name="connsiteX5" fmla="*/ 510435 w 510435"/>
              <a:gd name="connsiteY5" fmla="*/ 280739 h 510435"/>
              <a:gd name="connsiteX6" fmla="*/ 255218 w 510435"/>
              <a:gd name="connsiteY6" fmla="*/ 510435 h 510435"/>
              <a:gd name="connsiteX7" fmla="*/ 0 w 510435"/>
              <a:gd name="connsiteY7" fmla="*/ 280739 h 510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0435" h="510435">
                <a:moveTo>
                  <a:pt x="0" y="280739"/>
                </a:moveTo>
                <a:lnTo>
                  <a:pt x="114848" y="280739"/>
                </a:lnTo>
                <a:lnTo>
                  <a:pt x="114848" y="0"/>
                </a:lnTo>
                <a:lnTo>
                  <a:pt x="395587" y="0"/>
                </a:lnTo>
                <a:lnTo>
                  <a:pt x="395587" y="280739"/>
                </a:lnTo>
                <a:lnTo>
                  <a:pt x="510435" y="280739"/>
                </a:lnTo>
                <a:lnTo>
                  <a:pt x="255218" y="510435"/>
                </a:lnTo>
                <a:lnTo>
                  <a:pt x="0" y="28073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90000"/>
              <a:tint val="40000"/>
              <a:hueOff val="0"/>
              <a:satOff val="0"/>
              <a:lumOff val="0"/>
              <a:alphaOff val="-26667"/>
            </a:schemeClr>
          </a:fillRef>
          <a:effectRef idx="0">
            <a:schemeClr val="accent6">
              <a:alpha val="90000"/>
              <a:tint val="40000"/>
              <a:hueOff val="0"/>
              <a:satOff val="0"/>
              <a:lumOff val="0"/>
              <a:alphaOff val="-26667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058" tIns="29210" rIns="144058" bIns="155543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DE" sz="2300" kern="12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188694F-F228-3E13-EA11-AE37A0932C54}"/>
              </a:ext>
            </a:extLst>
          </p:cNvPr>
          <p:cNvSpPr/>
          <p:nvPr/>
        </p:nvSpPr>
        <p:spPr>
          <a:xfrm>
            <a:off x="10505067" y="5152022"/>
            <a:ext cx="444130" cy="510435"/>
          </a:xfrm>
          <a:custGeom>
            <a:avLst/>
            <a:gdLst>
              <a:gd name="connsiteX0" fmla="*/ 0 w 510435"/>
              <a:gd name="connsiteY0" fmla="*/ 280739 h 510435"/>
              <a:gd name="connsiteX1" fmla="*/ 114848 w 510435"/>
              <a:gd name="connsiteY1" fmla="*/ 280739 h 510435"/>
              <a:gd name="connsiteX2" fmla="*/ 114848 w 510435"/>
              <a:gd name="connsiteY2" fmla="*/ 0 h 510435"/>
              <a:gd name="connsiteX3" fmla="*/ 395587 w 510435"/>
              <a:gd name="connsiteY3" fmla="*/ 0 h 510435"/>
              <a:gd name="connsiteX4" fmla="*/ 395587 w 510435"/>
              <a:gd name="connsiteY4" fmla="*/ 280739 h 510435"/>
              <a:gd name="connsiteX5" fmla="*/ 510435 w 510435"/>
              <a:gd name="connsiteY5" fmla="*/ 280739 h 510435"/>
              <a:gd name="connsiteX6" fmla="*/ 255218 w 510435"/>
              <a:gd name="connsiteY6" fmla="*/ 510435 h 510435"/>
              <a:gd name="connsiteX7" fmla="*/ 0 w 510435"/>
              <a:gd name="connsiteY7" fmla="*/ 280739 h 510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0435" h="510435">
                <a:moveTo>
                  <a:pt x="0" y="280739"/>
                </a:moveTo>
                <a:lnTo>
                  <a:pt x="114848" y="280739"/>
                </a:lnTo>
                <a:lnTo>
                  <a:pt x="114848" y="0"/>
                </a:lnTo>
                <a:lnTo>
                  <a:pt x="395587" y="0"/>
                </a:lnTo>
                <a:lnTo>
                  <a:pt x="395587" y="280739"/>
                </a:lnTo>
                <a:lnTo>
                  <a:pt x="510435" y="280739"/>
                </a:lnTo>
                <a:lnTo>
                  <a:pt x="255218" y="510435"/>
                </a:lnTo>
                <a:lnTo>
                  <a:pt x="0" y="280739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90000"/>
              <a:tint val="40000"/>
              <a:hueOff val="0"/>
              <a:satOff val="0"/>
              <a:lumOff val="0"/>
              <a:alphaOff val="-40000"/>
            </a:schemeClr>
          </a:fillRef>
          <a:effectRef idx="0">
            <a:schemeClr val="accent6">
              <a:alpha val="90000"/>
              <a:tint val="40000"/>
              <a:hueOff val="0"/>
              <a:satOff val="0"/>
              <a:lumOff val="0"/>
              <a:alphaOff val="-4000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058" tIns="29210" rIns="144058" bIns="155543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DE" sz="2300" kern="12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1DDAB8-B53A-5AF2-1CFF-A27F90516742}"/>
              </a:ext>
            </a:extLst>
          </p:cNvPr>
          <p:cNvSpPr txBox="1"/>
          <p:nvPr/>
        </p:nvSpPr>
        <p:spPr>
          <a:xfrm>
            <a:off x="7182340" y="2091993"/>
            <a:ext cx="163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i="1" kern="1200" err="1">
                <a:solidFill>
                  <a:schemeClr val="bg1"/>
                </a:solidFill>
              </a:rPr>
              <a:t>Fach</a:t>
            </a:r>
            <a:endParaRPr lang="en-D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34F42C-9313-47AA-9481-682EAB6B8DDC}"/>
              </a:ext>
            </a:extLst>
          </p:cNvPr>
          <p:cNvSpPr txBox="1"/>
          <p:nvPr/>
        </p:nvSpPr>
        <p:spPr>
          <a:xfrm>
            <a:off x="7845103" y="2999306"/>
            <a:ext cx="163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i="1" kern="1200" err="1">
                <a:solidFill>
                  <a:schemeClr val="bg1"/>
                </a:solidFill>
              </a:rPr>
              <a:t>Klasse</a:t>
            </a:r>
            <a:endParaRPr lang="en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914977-EED4-9E32-A892-22B30AC9382B}"/>
              </a:ext>
            </a:extLst>
          </p:cNvPr>
          <p:cNvSpPr txBox="1"/>
          <p:nvPr/>
        </p:nvSpPr>
        <p:spPr>
          <a:xfrm>
            <a:off x="8493693" y="3881807"/>
            <a:ext cx="163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i="1" kern="1200" err="1">
                <a:solidFill>
                  <a:schemeClr val="bg1"/>
                </a:solidFill>
              </a:rPr>
              <a:t>Reihe</a:t>
            </a:r>
            <a:endParaRPr lang="en-D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3F3C5E-E1B1-594B-8AC0-60B2AA9ABE8B}"/>
              </a:ext>
            </a:extLst>
          </p:cNvPr>
          <p:cNvSpPr txBox="1"/>
          <p:nvPr/>
        </p:nvSpPr>
        <p:spPr>
          <a:xfrm>
            <a:off x="9195437" y="4774947"/>
            <a:ext cx="163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i="1" kern="1200">
                <a:solidFill>
                  <a:schemeClr val="bg1"/>
                </a:solidFill>
              </a:rPr>
              <a:t>Thema</a:t>
            </a:r>
            <a:endParaRPr lang="en-D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11C548-AFE1-2B39-6775-CA9992CAFFB2}"/>
              </a:ext>
            </a:extLst>
          </p:cNvPr>
          <p:cNvSpPr txBox="1"/>
          <p:nvPr/>
        </p:nvSpPr>
        <p:spPr>
          <a:xfrm>
            <a:off x="9844975" y="5685019"/>
            <a:ext cx="163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i="1" kern="1200" err="1">
                <a:solidFill>
                  <a:schemeClr val="accent6"/>
                </a:solidFill>
              </a:rPr>
              <a:t>Lektion</a:t>
            </a:r>
            <a:endParaRPr lang="en-DE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6677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2023-10-08T12:12:33Z</dcterms:modified>
</cp:coreProperties>
</file>