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6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122097-F2AD-48C3-8812-E4787B8E4D8F}" v="1" dt="2023-05-22T08:27:22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1:19.87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0,'4816'0,"-4791"0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2:48.58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1,'0'3403,"0"-3382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2:57.36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5448,'0'-5427,"0"5407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3:11.99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1,'4066'5395,"-4057"-5383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3:36.701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3:38.279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4:11.573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235 24,'9'0,"3"-1,-1 2,22 2,-28-2,-1 0,0 1,0-1,0 1,0 0,0 0,0 0,-1 1,1-1,6 7,37 34,-46-43,0 1,-1-1,1 0,0 1,-1-1,1 1,0-1,-1 1,1-1,-1 1,1 0,-1-1,1 1,-1 0,1-1,-1 1,1 0,-1 0,0-1,1 2,-2-1,1-1,0 0,-1 1,1-1,-1 0,1 1,0-1,-1 0,1 0,-1 1,1-1,-1 0,1 0,-1 0,1 0,-1 0,1 1,-1-1,1 0,-1 0,1 0,-2-1,-36-3,-1-6,1-3,-50-22,-13-6,94 39,-1-1,1 1,-1 1,0 0,1 0,-14 0,-6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1:34.19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0,'4697'0,"-4671"0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1:42.70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1408 0,'-1407'0,"1418"0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1:48.94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0,'1271'0,"-1246"0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1:52.39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1:59.12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1,'4071'0,"-4052"0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2:21.80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2465,'0'-2446,"0"2427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2:31.40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2278,'0'-2265,"0"2252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4T17:22:37.87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2968,'0'-2948,"0"2929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785130" y="542868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72" r:id="rId7"/>
    <p:sldLayoutId id="2147483668" r:id="rId8"/>
    <p:sldLayoutId id="2147483669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.png"/><Relationship Id="rId18" Type="http://schemas.openxmlformats.org/officeDocument/2006/relationships/customXml" Target="../ink/ink7.xml"/><Relationship Id="rId26" Type="http://schemas.openxmlformats.org/officeDocument/2006/relationships/customXml" Target="../ink/ink11.xml"/><Relationship Id="rId3" Type="http://schemas.openxmlformats.org/officeDocument/2006/relationships/image" Target="../media/image16.png"/><Relationship Id="rId21" Type="http://schemas.openxmlformats.org/officeDocument/2006/relationships/image" Target="../media/image26.png"/><Relationship Id="rId34" Type="http://schemas.openxmlformats.org/officeDocument/2006/relationships/image" Target="../media/image32.png"/><Relationship Id="rId7" Type="http://schemas.openxmlformats.org/officeDocument/2006/relationships/image" Target="../media/image19.png"/><Relationship Id="rId12" Type="http://schemas.openxmlformats.org/officeDocument/2006/relationships/customXml" Target="../ink/ink4.xml"/><Relationship Id="rId17" Type="http://schemas.openxmlformats.org/officeDocument/2006/relationships/image" Target="../media/image24.png"/><Relationship Id="rId25" Type="http://schemas.openxmlformats.org/officeDocument/2006/relationships/image" Target="../media/image28.png"/><Relationship Id="rId33" Type="http://schemas.openxmlformats.org/officeDocument/2006/relationships/customXml" Target="../ink/ink15.xml"/><Relationship Id="rId2" Type="http://schemas.openxmlformats.org/officeDocument/2006/relationships/image" Target="../media/image15.png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11.xml"/><Relationship Id="rId6" Type="http://schemas.openxmlformats.org/officeDocument/2006/relationships/customXml" Target="../ink/ink1.xml"/><Relationship Id="rId11" Type="http://schemas.openxmlformats.org/officeDocument/2006/relationships/image" Target="../media/image21.png"/><Relationship Id="rId24" Type="http://schemas.openxmlformats.org/officeDocument/2006/relationships/customXml" Target="../ink/ink10.xml"/><Relationship Id="rId32" Type="http://schemas.openxmlformats.org/officeDocument/2006/relationships/customXml" Target="../ink/ink14.xml"/><Relationship Id="rId5" Type="http://schemas.openxmlformats.org/officeDocument/2006/relationships/image" Target="../media/image18.png"/><Relationship Id="rId15" Type="http://schemas.openxmlformats.org/officeDocument/2006/relationships/image" Target="../media/image23.png"/><Relationship Id="rId23" Type="http://schemas.openxmlformats.org/officeDocument/2006/relationships/image" Target="../media/image27.png"/><Relationship Id="rId28" Type="http://schemas.openxmlformats.org/officeDocument/2006/relationships/customXml" Target="../ink/ink12.xml"/><Relationship Id="rId10" Type="http://schemas.openxmlformats.org/officeDocument/2006/relationships/customXml" Target="../ink/ink3.xml"/><Relationship Id="rId19" Type="http://schemas.openxmlformats.org/officeDocument/2006/relationships/image" Target="../media/image25.png"/><Relationship Id="rId31" Type="http://schemas.openxmlformats.org/officeDocument/2006/relationships/image" Target="../media/image31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Relationship Id="rId14" Type="http://schemas.openxmlformats.org/officeDocument/2006/relationships/customXml" Target="../ink/ink5.xml"/><Relationship Id="rId22" Type="http://schemas.openxmlformats.org/officeDocument/2006/relationships/customXml" Target="../ink/ink9.xml"/><Relationship Id="rId27" Type="http://schemas.openxmlformats.org/officeDocument/2006/relationships/image" Target="../media/image29.png"/><Relationship Id="rId30" Type="http://schemas.openxmlformats.org/officeDocument/2006/relationships/customXml" Target="../ink/ink13.xml"/><Relationship Id="rId8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image" Target="../media/image34.png"/><Relationship Id="rId16" Type="http://schemas.openxmlformats.org/officeDocument/2006/relationships/image" Target="../media/image48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43335F7-4C78-F0C1-18AC-A6E0FECA9F4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Berechne </a:t>
                </a:r>
                <a:r>
                  <a:rPr lang="en-GB" dirty="0" err="1"/>
                  <a:t>jeweils</a:t>
                </a:r>
                <a:r>
                  <a:rPr lang="en-GB" dirty="0"/>
                  <a:t> den </a:t>
                </a:r>
                <a:r>
                  <a:rPr lang="en-GB" dirty="0" err="1"/>
                  <a:t>Umfang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/>
                  <a:t> und den </a:t>
                </a:r>
                <a:r>
                  <a:rPr lang="en-GB" dirty="0" err="1"/>
                  <a:t>Flächeninhalt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(1 </a:t>
                </a:r>
                <a:r>
                  <a:rPr lang="en-GB" dirty="0" err="1"/>
                  <a:t>Kästchen</a:t>
                </a:r>
                <a:r>
                  <a:rPr lang="en-GB" dirty="0"/>
                  <a:t> = 0,5 cm) 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43335F7-4C78-F0C1-18AC-A6E0FECA9F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30" t="-18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B0D0B3D-489D-D3BF-FBA7-3952F955D7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673" y="3216348"/>
            <a:ext cx="2817643" cy="27031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CDC702C-8BF6-715A-ABA5-8968E3EBDE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4508" y="3216348"/>
            <a:ext cx="2102457" cy="27063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5B93261-0B1B-739C-A103-7ADC9F8D9B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16157" y="3213104"/>
            <a:ext cx="2663145" cy="270959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CF4A7DB-CF05-C5C7-E049-DC32A6959D6F}"/>
                  </a:ext>
                </a:extLst>
              </p14:cNvPr>
              <p14:cNvContentPartPr/>
              <p14:nvPr/>
            </p14:nvContentPartPr>
            <p14:xfrm>
              <a:off x="1998318" y="5743289"/>
              <a:ext cx="174312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CF4A7DB-CF05-C5C7-E049-DC32A6959D6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44678" y="5635289"/>
                <a:ext cx="185076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8B90B2D-8193-72EA-4786-F4BD65E06595}"/>
                  </a:ext>
                </a:extLst>
              </p14:cNvPr>
              <p14:cNvContentPartPr/>
              <p14:nvPr/>
            </p14:nvContentPartPr>
            <p14:xfrm>
              <a:off x="1381998" y="3439289"/>
              <a:ext cx="170064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8B90B2D-8193-72EA-4786-F4BD65E0659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27998" y="3331289"/>
                <a:ext cx="180828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450C1CCA-78C9-BF4C-151B-A81B0799EF43}"/>
                  </a:ext>
                </a:extLst>
              </p14:cNvPr>
              <p14:cNvContentPartPr/>
              <p14:nvPr/>
            </p14:nvContentPartPr>
            <p14:xfrm>
              <a:off x="3203598" y="4693889"/>
              <a:ext cx="50688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450C1CCA-78C9-BF4C-151B-A81B0799EF4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149958" y="4585889"/>
                <a:ext cx="6145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8CC53525-A3AF-D73F-E9CE-5A056333EBF5}"/>
                  </a:ext>
                </a:extLst>
              </p14:cNvPr>
              <p14:cNvContentPartPr/>
              <p14:nvPr/>
            </p14:nvContentPartPr>
            <p14:xfrm>
              <a:off x="1424478" y="4488689"/>
              <a:ext cx="46692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8CC53525-A3AF-D73F-E9CE-5A056333EBF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70838" y="4380689"/>
                <a:ext cx="57456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0FB478A-011F-FBFB-7F39-41D47287D392}"/>
                  </a:ext>
                </a:extLst>
              </p14:cNvPr>
              <p14:cNvContentPartPr/>
              <p14:nvPr/>
            </p14:nvContentPartPr>
            <p14:xfrm>
              <a:off x="1403598" y="4488689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0FB478A-011F-FBFB-7F39-41D47287D39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349598" y="4380689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797D404-4CDD-3328-6879-122682763D18}"/>
                  </a:ext>
                </a:extLst>
              </p14:cNvPr>
              <p14:cNvContentPartPr/>
              <p14:nvPr/>
            </p14:nvContentPartPr>
            <p14:xfrm>
              <a:off x="5305638" y="5732489"/>
              <a:ext cx="1472760" cy="3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797D404-4CDD-3328-6879-122682763D1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251638" y="5624849"/>
                <a:ext cx="15804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EF5872AB-56B8-8036-10D4-AE4602BFE9EB}"/>
                  </a:ext>
                </a:extLst>
              </p14:cNvPr>
              <p14:cNvContentPartPr/>
              <p14:nvPr/>
            </p14:nvContentPartPr>
            <p14:xfrm>
              <a:off x="3738198" y="4726289"/>
              <a:ext cx="360" cy="8877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EF5872AB-56B8-8036-10D4-AE4602BFE9E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684558" y="4618289"/>
                <a:ext cx="108000" cy="11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B31E1C68-B75F-501C-5067-2172ADE6B6C1}"/>
                  </a:ext>
                </a:extLst>
              </p14:cNvPr>
              <p14:cNvContentPartPr/>
              <p14:nvPr/>
            </p14:nvContentPartPr>
            <p14:xfrm>
              <a:off x="1389918" y="3550169"/>
              <a:ext cx="360" cy="82044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B31E1C68-B75F-501C-5067-2172ADE6B6C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336278" y="3442169"/>
                <a:ext cx="108000" cy="10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34820C03-FB0F-569C-B5BA-32A592D8EF7F}"/>
                  </a:ext>
                </a:extLst>
              </p14:cNvPr>
              <p14:cNvContentPartPr/>
              <p14:nvPr/>
            </p14:nvContentPartPr>
            <p14:xfrm>
              <a:off x="1985358" y="4545209"/>
              <a:ext cx="360" cy="106848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34820C03-FB0F-569C-B5BA-32A592D8EF7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931718" y="4437569"/>
                <a:ext cx="108000" cy="128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6FD9AD1B-9F1C-551E-30B1-E18CEEA43FDF}"/>
                  </a:ext>
                </a:extLst>
              </p14:cNvPr>
              <p14:cNvContentPartPr/>
              <p14:nvPr/>
            </p14:nvContentPartPr>
            <p14:xfrm>
              <a:off x="3110718" y="3487529"/>
              <a:ext cx="360" cy="1233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6FD9AD1B-9F1C-551E-30B1-E18CEEA43FD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057078" y="3379889"/>
                <a:ext cx="108000" cy="144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5A71D0BB-1AB9-B7D5-A570-E21B15C62882}"/>
                  </a:ext>
                </a:extLst>
              </p14:cNvPr>
              <p14:cNvContentPartPr/>
              <p14:nvPr/>
            </p14:nvContentPartPr>
            <p14:xfrm>
              <a:off x="5281518" y="3588689"/>
              <a:ext cx="360" cy="196128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5A71D0BB-1AB9-B7D5-A570-E21B15C6288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227878" y="3481049"/>
                <a:ext cx="108000" cy="217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9B4B65BF-26A3-4893-4EFE-EDF7C369813F}"/>
                  </a:ext>
                </a:extLst>
              </p14:cNvPr>
              <p14:cNvContentPartPr/>
              <p14:nvPr/>
            </p14:nvContentPartPr>
            <p14:xfrm>
              <a:off x="5359278" y="3755369"/>
              <a:ext cx="1467360" cy="194688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9B4B65BF-26A3-4893-4EFE-EDF7C369813F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305278" y="3647729"/>
                <a:ext cx="1575000" cy="216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FF556D5-D908-6FAA-9BCF-1C812D103994}"/>
                  </a:ext>
                </a:extLst>
              </p14:cNvPr>
              <p14:cNvContentPartPr/>
              <p14:nvPr/>
            </p14:nvContentPartPr>
            <p14:xfrm>
              <a:off x="6900438" y="5688209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FF556D5-D908-6FAA-9BCF-1C812D103994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882798" y="5652569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B6CFE0E6-3E7E-72DE-8866-4B60A51F1639}"/>
                  </a:ext>
                </a:extLst>
              </p14:cNvPr>
              <p14:cNvContentPartPr/>
              <p14:nvPr/>
            </p14:nvContentPartPr>
            <p14:xfrm>
              <a:off x="6929662" y="5751052"/>
              <a:ext cx="360" cy="3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B6CFE0E6-3E7E-72DE-8866-4B60A51F1639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911662" y="5715052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6EEAB104-999E-CB8E-6E88-A333CCACE991}"/>
                  </a:ext>
                </a:extLst>
              </p14:cNvPr>
              <p14:cNvContentPartPr/>
              <p14:nvPr/>
            </p14:nvContentPartPr>
            <p14:xfrm>
              <a:off x="6805038" y="5711969"/>
              <a:ext cx="147240" cy="417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6EEAB104-999E-CB8E-6E88-A333CCACE991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787038" y="5675969"/>
                <a:ext cx="182880" cy="113400"/>
              </a:xfrm>
              <a:prstGeom prst="rect">
                <a:avLst/>
              </a:prstGeom>
            </p:spPr>
          </p:pic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DB85FA17-41DE-9E53-A1BA-C0D46A7D1EB7}"/>
              </a:ext>
            </a:extLst>
          </p:cNvPr>
          <p:cNvSpPr/>
          <p:nvPr/>
        </p:nvSpPr>
        <p:spPr>
          <a:xfrm>
            <a:off x="8430211" y="3338624"/>
            <a:ext cx="2412000" cy="241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9822547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5D85FD-C59C-2BD6-5A74-20824710C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sind</a:t>
            </a:r>
            <a:r>
              <a:rPr lang="en-GB" dirty="0"/>
              <a:t> </a:t>
            </a:r>
            <a:r>
              <a:rPr lang="en-GB" dirty="0" err="1"/>
              <a:t>ähnliche</a:t>
            </a:r>
            <a:r>
              <a:rPr lang="en-GB" dirty="0"/>
              <a:t> </a:t>
            </a:r>
            <a:r>
              <a:rPr lang="en-GB" dirty="0" err="1"/>
              <a:t>Figuren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795879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5D85FD-C59C-2BD6-5A74-20824710C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8857"/>
            <a:ext cx="11915775" cy="1350334"/>
          </a:xfrm>
        </p:spPr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sind</a:t>
            </a:r>
            <a:r>
              <a:rPr lang="en-GB" dirty="0"/>
              <a:t> </a:t>
            </a:r>
            <a:r>
              <a:rPr lang="en-GB" dirty="0" err="1"/>
              <a:t>ähnliche</a:t>
            </a:r>
            <a:r>
              <a:rPr lang="en-GB" dirty="0"/>
              <a:t> </a:t>
            </a:r>
            <a:r>
              <a:rPr lang="en-GB" dirty="0" err="1"/>
              <a:t>Figuren</a:t>
            </a:r>
            <a:r>
              <a:rPr lang="en-GB" dirty="0"/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A1C284-EE71-3B51-72AA-BB230A324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470" y="1781029"/>
            <a:ext cx="5501060" cy="425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856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E4709D5-0155-4A24-B66A-95AF3E0DB899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Zwei </a:t>
                </a:r>
                <a:r>
                  <a:rPr lang="en-GB" dirty="0" err="1"/>
                  <a:t>Figuren</a:t>
                </a:r>
                <a:r>
                  <a:rPr lang="en-GB" dirty="0"/>
                  <a:t> </a:t>
                </a:r>
                <a:r>
                  <a:rPr lang="en-GB" dirty="0" err="1"/>
                  <a:t>sind</a:t>
                </a:r>
                <a:r>
                  <a:rPr lang="en-GB" dirty="0"/>
                  <a:t>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ähnlich</a:t>
                </a:r>
                <a:r>
                  <a:rPr lang="en-GB" dirty="0"/>
                  <a:t>, wenn die </a:t>
                </a:r>
                <a:r>
                  <a:rPr lang="en-GB" dirty="0" err="1"/>
                  <a:t>eine</a:t>
                </a:r>
                <a:r>
                  <a:rPr lang="en-GB" dirty="0"/>
                  <a:t> </a:t>
                </a:r>
                <a:r>
                  <a:rPr lang="en-GB" dirty="0" err="1"/>
                  <a:t>Figur</a:t>
                </a:r>
                <a:r>
                  <a:rPr lang="en-GB" dirty="0"/>
                  <a:t> </a:t>
                </a:r>
                <a:r>
                  <a:rPr lang="en-GB" dirty="0" err="1"/>
                  <a:t>eine</a:t>
                </a:r>
                <a:r>
                  <a:rPr lang="en-GB" dirty="0"/>
                  <a:t> </a:t>
                </a:r>
                <a:r>
                  <a:rPr lang="en-GB" dirty="0" err="1"/>
                  <a:t>maßstäbliche</a:t>
                </a:r>
                <a:r>
                  <a:rPr lang="en-GB" dirty="0"/>
                  <a:t> </a:t>
                </a:r>
                <a:r>
                  <a:rPr lang="en-GB" dirty="0" err="1"/>
                  <a:t>Verkleinerung</a:t>
                </a:r>
                <a:r>
                  <a:rPr lang="en-GB" dirty="0"/>
                  <a:t>/</a:t>
                </a:r>
                <a:r>
                  <a:rPr lang="en-GB" dirty="0" err="1"/>
                  <a:t>Vergrößerung</a:t>
                </a:r>
                <a:r>
                  <a:rPr lang="en-GB" dirty="0"/>
                  <a:t> der anderen </a:t>
                </a:r>
                <a:r>
                  <a:rPr lang="en-GB" dirty="0" err="1"/>
                  <a:t>Figur</a:t>
                </a:r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 err="1"/>
                  <a:t>Dabei</a:t>
                </a:r>
                <a:r>
                  <a:rPr lang="en-GB" dirty="0"/>
                  <a:t> gilt: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b="1" dirty="0">
                    <a:solidFill>
                      <a:srgbClr val="FFC000"/>
                    </a:solidFill>
                  </a:rPr>
                  <a:t>Winkelerhaltung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Ähnlichkeitsfaktor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E4709D5-0155-4A24-B66A-95AF3E0DB8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30" t="-18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00425-D7AA-53CC-6C54-5727D45BAA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Ähnlichkeit</a:t>
            </a:r>
            <a:endParaRPr lang="en-DE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F7D7E10E-0BD5-432F-EA35-2CFEA1463572}"/>
              </a:ext>
            </a:extLst>
          </p:cNvPr>
          <p:cNvSpPr/>
          <p:nvPr/>
        </p:nvSpPr>
        <p:spPr>
          <a:xfrm rot="4448473">
            <a:off x="6980010" y="2893619"/>
            <a:ext cx="1383030" cy="2034540"/>
          </a:xfrm>
          <a:prstGeom prst="triangle">
            <a:avLst>
              <a:gd name="adj" fmla="val 1611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EAAECF23-D73C-801E-380B-762DBBF321C9}"/>
              </a:ext>
            </a:extLst>
          </p:cNvPr>
          <p:cNvSpPr/>
          <p:nvPr/>
        </p:nvSpPr>
        <p:spPr>
          <a:xfrm rot="15790613">
            <a:off x="7436255" y="2877135"/>
            <a:ext cx="3122477" cy="3953873"/>
          </a:xfrm>
          <a:prstGeom prst="triangle">
            <a:avLst>
              <a:gd name="adj" fmla="val 16116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86C920-07C1-8C4A-228C-56381E9DF04A}"/>
                  </a:ext>
                </a:extLst>
              </p:cNvPr>
              <p:cNvSpPr txBox="1"/>
              <p:nvPr/>
            </p:nvSpPr>
            <p:spPr>
              <a:xfrm>
                <a:off x="6410614" y="4060870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86C920-07C1-8C4A-228C-56381E9DF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614" y="4060870"/>
                <a:ext cx="186781" cy="276999"/>
              </a:xfrm>
              <a:prstGeom prst="rect">
                <a:avLst/>
              </a:prstGeom>
              <a:blipFill>
                <a:blip r:embed="rId3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21A5FC-F752-9A4F-3467-75EA7A782757}"/>
                  </a:ext>
                </a:extLst>
              </p:cNvPr>
              <p:cNvSpPr txBox="1"/>
              <p:nvPr/>
            </p:nvSpPr>
            <p:spPr>
              <a:xfrm>
                <a:off x="11052520" y="4394749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21A5FC-F752-9A4F-3467-75EA7A782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2520" y="4394749"/>
                <a:ext cx="438462" cy="276999"/>
              </a:xfrm>
              <a:prstGeom prst="rect">
                <a:avLst/>
              </a:prstGeom>
              <a:blipFill>
                <a:blip r:embed="rId4"/>
                <a:stretch>
                  <a:fillRect t="-4444" b="-1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14C10E-1AC3-FB5A-2F06-1C04E6DEF034}"/>
                  </a:ext>
                </a:extLst>
              </p:cNvPr>
              <p:cNvSpPr txBox="1"/>
              <p:nvPr/>
            </p:nvSpPr>
            <p:spPr>
              <a:xfrm>
                <a:off x="7640292" y="4117750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14C10E-1AC3-FB5A-2F06-1C04E6DEF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292" y="4117750"/>
                <a:ext cx="182999" cy="276999"/>
              </a:xfrm>
              <a:prstGeom prst="rect">
                <a:avLst/>
              </a:prstGeom>
              <a:blipFill>
                <a:blip r:embed="rId5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768ED9-B432-68C0-A32D-6399DF236071}"/>
                  </a:ext>
                </a:extLst>
              </p:cNvPr>
              <p:cNvSpPr txBox="1"/>
              <p:nvPr/>
            </p:nvSpPr>
            <p:spPr>
              <a:xfrm>
                <a:off x="8793178" y="4199369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768ED9-B432-68C0-A32D-6399DF236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3178" y="4199369"/>
                <a:ext cx="438462" cy="276999"/>
              </a:xfrm>
              <a:prstGeom prst="rect">
                <a:avLst/>
              </a:prstGeom>
              <a:blipFill>
                <a:blip r:embed="rId6"/>
                <a:stretch>
                  <a:fillRect t="-4444" b="-1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7235117-7712-4A87-99CF-ADC38F1235C3}"/>
                  </a:ext>
                </a:extLst>
              </p:cNvPr>
              <p:cNvSpPr txBox="1"/>
              <p:nvPr/>
            </p:nvSpPr>
            <p:spPr>
              <a:xfrm>
                <a:off x="9299280" y="6223624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7235117-7712-4A87-99CF-ADC38F123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280" y="6223624"/>
                <a:ext cx="438462" cy="276999"/>
              </a:xfrm>
              <a:prstGeom prst="rect">
                <a:avLst/>
              </a:prstGeom>
              <a:blipFill>
                <a:blip r:embed="rId7"/>
                <a:stretch>
                  <a:fillRect t="-4444" b="-1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6C0E1C-F227-96F8-5BEE-D76C8F42E807}"/>
                  </a:ext>
                </a:extLst>
              </p:cNvPr>
              <p:cNvSpPr txBox="1"/>
              <p:nvPr/>
            </p:nvSpPr>
            <p:spPr>
              <a:xfrm>
                <a:off x="7201830" y="2967706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6C0E1C-F227-96F8-5BEE-D76C8F42E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1830" y="2967706"/>
                <a:ext cx="438462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02B1095-22CA-E834-3397-89CC9B1B7742}"/>
                  </a:ext>
                </a:extLst>
              </p:cNvPr>
              <p:cNvSpPr txBox="1"/>
              <p:nvPr/>
            </p:nvSpPr>
            <p:spPr>
              <a:xfrm>
                <a:off x="7899655" y="3244705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02B1095-22CA-E834-3397-89CC9B1B7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9655" y="3244705"/>
                <a:ext cx="43846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7907087-F165-B38C-B703-BA8A43A7C2D8}"/>
                  </a:ext>
                </a:extLst>
              </p:cNvPr>
              <p:cNvSpPr txBox="1"/>
              <p:nvPr/>
            </p:nvSpPr>
            <p:spPr>
              <a:xfrm>
                <a:off x="6511140" y="3544668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7907087-F165-B38C-B703-BA8A43A7C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140" y="3544668"/>
                <a:ext cx="438462" cy="276999"/>
              </a:xfrm>
              <a:prstGeom prst="rect">
                <a:avLst/>
              </a:prstGeom>
              <a:blipFill>
                <a:blip r:embed="rId10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58F0EFC-FF82-15D0-D5E3-63B24574E35D}"/>
                  </a:ext>
                </a:extLst>
              </p:cNvPr>
              <p:cNvSpPr txBox="1"/>
              <p:nvPr/>
            </p:nvSpPr>
            <p:spPr>
              <a:xfrm>
                <a:off x="6753067" y="4404548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58F0EFC-FF82-15D0-D5E3-63B24574E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067" y="4404548"/>
                <a:ext cx="438462" cy="276999"/>
              </a:xfrm>
              <a:prstGeom prst="rect">
                <a:avLst/>
              </a:prstGeom>
              <a:blipFill>
                <a:blip r:embed="rId11"/>
                <a:stretch>
                  <a:fillRect b="-222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0C93BEE-8B6E-B0C0-3C0B-E17F56525128}"/>
                  </a:ext>
                </a:extLst>
              </p:cNvPr>
              <p:cNvSpPr txBox="1"/>
              <p:nvPr/>
            </p:nvSpPr>
            <p:spPr>
              <a:xfrm>
                <a:off x="7384829" y="5848056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0C93BEE-8B6E-B0C0-3C0B-E17F56525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829" y="5848056"/>
                <a:ext cx="438462" cy="276999"/>
              </a:xfrm>
              <a:prstGeom prst="rect">
                <a:avLst/>
              </a:prstGeom>
              <a:blipFill>
                <a:blip r:embed="rId12"/>
                <a:stretch>
                  <a:fillRect t="-6522" b="-3260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C25C297-ADF6-DCD6-5DFE-E276B6274F4C}"/>
                  </a:ext>
                </a:extLst>
              </p:cNvPr>
              <p:cNvSpPr txBox="1"/>
              <p:nvPr/>
            </p:nvSpPr>
            <p:spPr>
              <a:xfrm>
                <a:off x="10688136" y="5787132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C25C297-ADF6-DCD6-5DFE-E276B6274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8136" y="5787132"/>
                <a:ext cx="438462" cy="276999"/>
              </a:xfrm>
              <a:prstGeom prst="rect">
                <a:avLst/>
              </a:prstGeom>
              <a:blipFill>
                <a:blip r:embed="rId13"/>
                <a:stretch>
                  <a:fillRect t="-6522" b="-3478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D81B86D-D9AB-DE35-EC5A-BAD1DA73BEA6}"/>
                  </a:ext>
                </a:extLst>
              </p:cNvPr>
              <p:cNvSpPr txBox="1"/>
              <p:nvPr/>
            </p:nvSpPr>
            <p:spPr>
              <a:xfrm>
                <a:off x="10440768" y="3290500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D81B86D-D9AB-DE35-EC5A-BAD1DA73B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0768" y="3290500"/>
                <a:ext cx="438462" cy="276999"/>
              </a:xfrm>
              <a:prstGeom prst="rect">
                <a:avLst/>
              </a:prstGeom>
              <a:blipFill>
                <a:blip r:embed="rId14"/>
                <a:stretch>
                  <a:fillRect t="-4444" b="-1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FB33C0E-D53F-3165-52BB-2519BFF15839}"/>
              </a:ext>
            </a:extLst>
          </p:cNvPr>
          <p:cNvSpPr/>
          <p:nvPr/>
        </p:nvSpPr>
        <p:spPr>
          <a:xfrm>
            <a:off x="6753067" y="4277110"/>
            <a:ext cx="556856" cy="127437"/>
          </a:xfrm>
          <a:custGeom>
            <a:avLst/>
            <a:gdLst>
              <a:gd name="connsiteX0" fmla="*/ 0 w 753035"/>
              <a:gd name="connsiteY0" fmla="*/ 576339 h 599391"/>
              <a:gd name="connsiteX1" fmla="*/ 422622 w 753035"/>
              <a:gd name="connsiteY1" fmla="*/ 37 h 599391"/>
              <a:gd name="connsiteX2" fmla="*/ 753035 w 753035"/>
              <a:gd name="connsiteY2" fmla="*/ 599391 h 599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3035" h="599391">
                <a:moveTo>
                  <a:pt x="0" y="576339"/>
                </a:moveTo>
                <a:cubicBezTo>
                  <a:pt x="148558" y="286267"/>
                  <a:pt x="297116" y="-3805"/>
                  <a:pt x="422622" y="37"/>
                </a:cubicBezTo>
                <a:cubicBezTo>
                  <a:pt x="548128" y="3879"/>
                  <a:pt x="650581" y="301635"/>
                  <a:pt x="753035" y="599391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E1826EE-E0B7-5DB5-F30E-3BDA0D644D46}"/>
              </a:ext>
            </a:extLst>
          </p:cNvPr>
          <p:cNvSpPr/>
          <p:nvPr/>
        </p:nvSpPr>
        <p:spPr>
          <a:xfrm rot="15124307">
            <a:off x="7784528" y="3413875"/>
            <a:ext cx="357051" cy="103835"/>
          </a:xfrm>
          <a:custGeom>
            <a:avLst/>
            <a:gdLst>
              <a:gd name="connsiteX0" fmla="*/ 0 w 753035"/>
              <a:gd name="connsiteY0" fmla="*/ 576339 h 599391"/>
              <a:gd name="connsiteX1" fmla="*/ 422622 w 753035"/>
              <a:gd name="connsiteY1" fmla="*/ 37 h 599391"/>
              <a:gd name="connsiteX2" fmla="*/ 753035 w 753035"/>
              <a:gd name="connsiteY2" fmla="*/ 599391 h 599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3035" h="599391">
                <a:moveTo>
                  <a:pt x="0" y="576339"/>
                </a:moveTo>
                <a:cubicBezTo>
                  <a:pt x="148558" y="286267"/>
                  <a:pt x="297116" y="-3805"/>
                  <a:pt x="422622" y="37"/>
                </a:cubicBezTo>
                <a:cubicBezTo>
                  <a:pt x="548128" y="3879"/>
                  <a:pt x="650581" y="301635"/>
                  <a:pt x="753035" y="599391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82F771D-C0D8-D178-2E4C-E711BCA2A25E}"/>
              </a:ext>
            </a:extLst>
          </p:cNvPr>
          <p:cNvSpPr/>
          <p:nvPr/>
        </p:nvSpPr>
        <p:spPr>
          <a:xfrm rot="6970717">
            <a:off x="6559898" y="3689563"/>
            <a:ext cx="556856" cy="127437"/>
          </a:xfrm>
          <a:custGeom>
            <a:avLst/>
            <a:gdLst>
              <a:gd name="connsiteX0" fmla="*/ 0 w 753035"/>
              <a:gd name="connsiteY0" fmla="*/ 576339 h 599391"/>
              <a:gd name="connsiteX1" fmla="*/ 422622 w 753035"/>
              <a:gd name="connsiteY1" fmla="*/ 37 h 599391"/>
              <a:gd name="connsiteX2" fmla="*/ 753035 w 753035"/>
              <a:gd name="connsiteY2" fmla="*/ 599391 h 599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3035" h="599391">
                <a:moveTo>
                  <a:pt x="0" y="576339"/>
                </a:moveTo>
                <a:cubicBezTo>
                  <a:pt x="148558" y="286267"/>
                  <a:pt x="297116" y="-3805"/>
                  <a:pt x="422622" y="37"/>
                </a:cubicBezTo>
                <a:cubicBezTo>
                  <a:pt x="548128" y="3879"/>
                  <a:pt x="650581" y="301635"/>
                  <a:pt x="753035" y="599391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53180A4-960F-682A-A79C-E2413DC482BF}"/>
              </a:ext>
            </a:extLst>
          </p:cNvPr>
          <p:cNvSpPr/>
          <p:nvPr/>
        </p:nvSpPr>
        <p:spPr>
          <a:xfrm rot="2926818">
            <a:off x="7719758" y="5801674"/>
            <a:ext cx="674605" cy="110754"/>
          </a:xfrm>
          <a:custGeom>
            <a:avLst/>
            <a:gdLst>
              <a:gd name="connsiteX0" fmla="*/ 0 w 753035"/>
              <a:gd name="connsiteY0" fmla="*/ 576339 h 599391"/>
              <a:gd name="connsiteX1" fmla="*/ 422622 w 753035"/>
              <a:gd name="connsiteY1" fmla="*/ 37 h 599391"/>
              <a:gd name="connsiteX2" fmla="*/ 753035 w 753035"/>
              <a:gd name="connsiteY2" fmla="*/ 599391 h 599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3035" h="599391">
                <a:moveTo>
                  <a:pt x="0" y="576339"/>
                </a:moveTo>
                <a:cubicBezTo>
                  <a:pt x="148558" y="286267"/>
                  <a:pt x="297116" y="-3805"/>
                  <a:pt x="422622" y="37"/>
                </a:cubicBezTo>
                <a:cubicBezTo>
                  <a:pt x="548128" y="3879"/>
                  <a:pt x="650581" y="301635"/>
                  <a:pt x="753035" y="599391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B8EF4C39-9F92-DD22-C118-E6033F31AC93}"/>
              </a:ext>
            </a:extLst>
          </p:cNvPr>
          <p:cNvSpPr/>
          <p:nvPr/>
        </p:nvSpPr>
        <p:spPr>
          <a:xfrm rot="18277831">
            <a:off x="10373210" y="5676892"/>
            <a:ext cx="790239" cy="158730"/>
          </a:xfrm>
          <a:custGeom>
            <a:avLst/>
            <a:gdLst>
              <a:gd name="connsiteX0" fmla="*/ 0 w 753035"/>
              <a:gd name="connsiteY0" fmla="*/ 576339 h 599391"/>
              <a:gd name="connsiteX1" fmla="*/ 422622 w 753035"/>
              <a:gd name="connsiteY1" fmla="*/ 37 h 599391"/>
              <a:gd name="connsiteX2" fmla="*/ 753035 w 753035"/>
              <a:gd name="connsiteY2" fmla="*/ 599391 h 599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3035" h="599391">
                <a:moveTo>
                  <a:pt x="0" y="576339"/>
                </a:moveTo>
                <a:cubicBezTo>
                  <a:pt x="148558" y="286267"/>
                  <a:pt x="297116" y="-3805"/>
                  <a:pt x="422622" y="37"/>
                </a:cubicBezTo>
                <a:cubicBezTo>
                  <a:pt x="548128" y="3879"/>
                  <a:pt x="650581" y="301635"/>
                  <a:pt x="753035" y="599391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8B0477C-84DF-A03C-2634-4CE1DF56D174}"/>
              </a:ext>
            </a:extLst>
          </p:cNvPr>
          <p:cNvSpPr/>
          <p:nvPr/>
        </p:nvSpPr>
        <p:spPr>
          <a:xfrm rot="11851315">
            <a:off x="10135476" y="3680479"/>
            <a:ext cx="686017" cy="189235"/>
          </a:xfrm>
          <a:custGeom>
            <a:avLst/>
            <a:gdLst>
              <a:gd name="connsiteX0" fmla="*/ 0 w 753035"/>
              <a:gd name="connsiteY0" fmla="*/ 576339 h 599391"/>
              <a:gd name="connsiteX1" fmla="*/ 422622 w 753035"/>
              <a:gd name="connsiteY1" fmla="*/ 37 h 599391"/>
              <a:gd name="connsiteX2" fmla="*/ 753035 w 753035"/>
              <a:gd name="connsiteY2" fmla="*/ 599391 h 599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3035" h="599391">
                <a:moveTo>
                  <a:pt x="0" y="576339"/>
                </a:moveTo>
                <a:cubicBezTo>
                  <a:pt x="148558" y="286267"/>
                  <a:pt x="297116" y="-3805"/>
                  <a:pt x="422622" y="37"/>
                </a:cubicBezTo>
                <a:cubicBezTo>
                  <a:pt x="548128" y="3879"/>
                  <a:pt x="650581" y="301635"/>
                  <a:pt x="753035" y="599391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892AF78-A4AD-4218-E73A-9520061970D4}"/>
                  </a:ext>
                </a:extLst>
              </p:cNvPr>
              <p:cNvSpPr txBox="1"/>
              <p:nvPr/>
            </p:nvSpPr>
            <p:spPr>
              <a:xfrm>
                <a:off x="6658309" y="4920194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892AF78-A4AD-4218-E73A-952006197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09" y="4920194"/>
                <a:ext cx="438462" cy="276999"/>
              </a:xfrm>
              <a:prstGeom prst="rect">
                <a:avLst/>
              </a:prstGeom>
              <a:blipFill>
                <a:blip r:embed="rId15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DAE190-8513-84B7-FDCA-DD88FAE7571D}"/>
                  </a:ext>
                </a:extLst>
              </p:cNvPr>
              <p:cNvSpPr txBox="1"/>
              <p:nvPr/>
            </p:nvSpPr>
            <p:spPr>
              <a:xfrm>
                <a:off x="8471640" y="2967705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DAE190-8513-84B7-FDCA-DD88FAE75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1640" y="2967705"/>
                <a:ext cx="438462" cy="276999"/>
              </a:xfrm>
              <a:prstGeom prst="rect">
                <a:avLst/>
              </a:prstGeom>
              <a:blipFill>
                <a:blip r:embed="rId1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503BD12-121F-A6A9-8184-3E9EF79780AA}"/>
                  </a:ext>
                </a:extLst>
              </p:cNvPr>
              <p:cNvSpPr txBox="1"/>
              <p:nvPr/>
            </p:nvSpPr>
            <p:spPr>
              <a:xfrm>
                <a:off x="6096000" y="3294046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503BD12-121F-A6A9-8184-3E9EF7978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294046"/>
                <a:ext cx="438462" cy="276999"/>
              </a:xfrm>
              <a:prstGeom prst="rect">
                <a:avLst/>
              </a:prstGeom>
              <a:blipFill>
                <a:blip r:embed="rId1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A7B565D-D7EA-14CF-CFDE-9D67B48FE60D}"/>
                  </a:ext>
                </a:extLst>
              </p:cNvPr>
              <p:cNvSpPr txBox="1"/>
              <p:nvPr/>
            </p:nvSpPr>
            <p:spPr>
              <a:xfrm>
                <a:off x="6789060" y="6062160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A7B565D-D7EA-14CF-CFDE-9D67B48FE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9060" y="6062160"/>
                <a:ext cx="438462" cy="276999"/>
              </a:xfrm>
              <a:prstGeom prst="rect">
                <a:avLst/>
              </a:prstGeom>
              <a:blipFill>
                <a:blip r:embed="rId18"/>
                <a:stretch>
                  <a:fillRect t="-2174" b="-869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0E7B4A8-FC7E-216D-436B-8D3703E0B9ED}"/>
                  </a:ext>
                </a:extLst>
              </p:cNvPr>
              <p:cNvSpPr txBox="1"/>
              <p:nvPr/>
            </p:nvSpPr>
            <p:spPr>
              <a:xfrm>
                <a:off x="10587449" y="2764262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0E7B4A8-FC7E-216D-436B-8D3703E0B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7449" y="2764262"/>
                <a:ext cx="438462" cy="276999"/>
              </a:xfrm>
              <a:prstGeom prst="rect">
                <a:avLst/>
              </a:prstGeom>
              <a:blipFill>
                <a:blip r:embed="rId19"/>
                <a:stretch>
                  <a:fillRect t="-2174" b="-869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F6486DD-432B-9A88-85D1-FDA4009FA8AD}"/>
                  </a:ext>
                </a:extLst>
              </p:cNvPr>
              <p:cNvSpPr txBox="1"/>
              <p:nvPr/>
            </p:nvSpPr>
            <p:spPr>
              <a:xfrm>
                <a:off x="11071177" y="6105800"/>
                <a:ext cx="4384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F6486DD-432B-9A88-85D1-FDA4009FA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1177" y="6105800"/>
                <a:ext cx="438462" cy="276999"/>
              </a:xfrm>
              <a:prstGeom prst="rect">
                <a:avLst/>
              </a:prstGeom>
              <a:blipFill>
                <a:blip r:embed="rId20"/>
                <a:stretch>
                  <a:fillRect t="-4444" b="-1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688527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D4CBBD-DF6D-7A3E-006E-E859FA44FE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Vergößere</a:t>
            </a:r>
            <a:r>
              <a:rPr lang="en-GB" dirty="0"/>
              <a:t> die </a:t>
            </a:r>
            <a:r>
              <a:rPr lang="en-GB" dirty="0" err="1"/>
              <a:t>blaue</a:t>
            </a:r>
            <a:r>
              <a:rPr lang="en-GB" dirty="0"/>
              <a:t> </a:t>
            </a:r>
            <a:r>
              <a:rPr lang="en-GB" dirty="0" err="1"/>
              <a:t>Ausgangsfigur</a:t>
            </a:r>
            <a:r>
              <a:rPr lang="en-GB" dirty="0"/>
              <a:t> </a:t>
            </a:r>
            <a:r>
              <a:rPr lang="en-GB" dirty="0" err="1"/>
              <a:t>maßstäblich</a:t>
            </a:r>
            <a:r>
              <a:rPr lang="en-GB" dirty="0"/>
              <a:t> um den </a:t>
            </a:r>
            <a:r>
              <a:rPr lang="en-GB" dirty="0" err="1"/>
              <a:t>Faktor</a:t>
            </a:r>
            <a:r>
              <a:rPr lang="en-GB" dirty="0"/>
              <a:t> 2,5.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184E8-8A83-CFFB-A018-BCADD55310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2D21C71-A92F-E571-1C71-07E2664E7CF5}"/>
              </a:ext>
            </a:extLst>
          </p:cNvPr>
          <p:cNvGrpSpPr/>
          <p:nvPr/>
        </p:nvGrpSpPr>
        <p:grpSpPr>
          <a:xfrm>
            <a:off x="5026491" y="3894703"/>
            <a:ext cx="2139018" cy="1490248"/>
            <a:chOff x="2173709" y="4276444"/>
            <a:chExt cx="2139018" cy="149024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00C42AB-D138-75E7-10A1-FCABFC798C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61240" y="4337869"/>
              <a:ext cx="2019404" cy="1428823"/>
            </a:xfrm>
            <a:prstGeom prst="rect">
              <a:avLst/>
            </a:prstGeom>
          </p:spPr>
        </p:pic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A27D3D1-6AAF-B234-7188-C31874BBD703}"/>
                </a:ext>
              </a:extLst>
            </p:cNvPr>
            <p:cNvSpPr/>
            <p:nvPr/>
          </p:nvSpPr>
          <p:spPr>
            <a:xfrm rot="16200000">
              <a:off x="3388699" y="4096167"/>
              <a:ext cx="743751" cy="1104305"/>
            </a:xfrm>
            <a:prstGeom prst="triangle">
              <a:avLst>
                <a:gd name="adj" fmla="val 10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A73F1B6-9111-9AD4-A797-331BAFBF466F}"/>
                </a:ext>
              </a:extLst>
            </p:cNvPr>
            <p:cNvSpPr/>
            <p:nvPr/>
          </p:nvSpPr>
          <p:spPr>
            <a:xfrm rot="5400000" flipH="1">
              <a:off x="2353986" y="4136274"/>
              <a:ext cx="743751" cy="1104305"/>
            </a:xfrm>
            <a:prstGeom prst="triangle">
              <a:avLst>
                <a:gd name="adj" fmla="val 10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269082254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BD956F-BE9B-AC94-3EF6-EDF718985C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Vergößere</a:t>
            </a:r>
            <a:r>
              <a:rPr lang="en-GB" dirty="0"/>
              <a:t> die </a:t>
            </a:r>
            <a:r>
              <a:rPr lang="en-GB" dirty="0" err="1"/>
              <a:t>blaue</a:t>
            </a:r>
            <a:r>
              <a:rPr lang="en-GB" dirty="0"/>
              <a:t> </a:t>
            </a:r>
            <a:r>
              <a:rPr lang="en-GB" dirty="0" err="1"/>
              <a:t>Ausgangsfigur</a:t>
            </a:r>
            <a:r>
              <a:rPr lang="en-GB" dirty="0"/>
              <a:t> </a:t>
            </a:r>
            <a:r>
              <a:rPr lang="en-GB" dirty="0" err="1"/>
              <a:t>maßstäblich</a:t>
            </a:r>
            <a:r>
              <a:rPr lang="en-GB" dirty="0"/>
              <a:t> um den </a:t>
            </a:r>
            <a:r>
              <a:rPr lang="en-GB" dirty="0" err="1"/>
              <a:t>Faktor</a:t>
            </a:r>
            <a:r>
              <a:rPr lang="en-GB" dirty="0"/>
              <a:t> 2,5.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91E5F-D9F4-AFDA-875E-E2D8B7A9F7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6447CE-DCD4-2A49-05DA-FF3F1209B3B5}"/>
              </a:ext>
            </a:extLst>
          </p:cNvPr>
          <p:cNvGrpSpPr/>
          <p:nvPr/>
        </p:nvGrpSpPr>
        <p:grpSpPr>
          <a:xfrm>
            <a:off x="6532959" y="2673002"/>
            <a:ext cx="4864871" cy="3287098"/>
            <a:chOff x="5290086" y="2689155"/>
            <a:chExt cx="4864871" cy="328709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BBF2230-1045-B529-140B-EDE392819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90606" y="2699485"/>
              <a:ext cx="4864350" cy="3276768"/>
            </a:xfrm>
            <a:prstGeom prst="rect">
              <a:avLst/>
            </a:prstGeom>
          </p:spPr>
        </p:pic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C5109CA4-04AB-EED4-E0A4-44CD8BC11992}"/>
                </a:ext>
              </a:extLst>
            </p:cNvPr>
            <p:cNvSpPr/>
            <p:nvPr/>
          </p:nvSpPr>
          <p:spPr>
            <a:xfrm rot="16200000">
              <a:off x="8155282" y="2308854"/>
              <a:ext cx="1609044" cy="2390306"/>
            </a:xfrm>
            <a:prstGeom prst="triangle">
              <a:avLst>
                <a:gd name="adj" fmla="val 10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2325FC75-10CD-05FA-E352-8E8792953755}"/>
                </a:ext>
              </a:extLst>
            </p:cNvPr>
            <p:cNvSpPr/>
            <p:nvPr/>
          </p:nvSpPr>
          <p:spPr>
            <a:xfrm rot="5400000" flipH="1">
              <a:off x="5680717" y="2298524"/>
              <a:ext cx="1609044" cy="2390306"/>
            </a:xfrm>
            <a:prstGeom prst="triangle">
              <a:avLst>
                <a:gd name="adj" fmla="val 10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EC132BA-E899-16D5-F447-50FA01E2C253}"/>
              </a:ext>
            </a:extLst>
          </p:cNvPr>
          <p:cNvGrpSpPr/>
          <p:nvPr/>
        </p:nvGrpSpPr>
        <p:grpSpPr>
          <a:xfrm>
            <a:off x="1236321" y="4282046"/>
            <a:ext cx="2139018" cy="1490248"/>
            <a:chOff x="2173709" y="4276444"/>
            <a:chExt cx="2139018" cy="149024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85EB093-0937-DDF9-1FA6-A0E229944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61240" y="4337869"/>
              <a:ext cx="2019404" cy="1428823"/>
            </a:xfrm>
            <a:prstGeom prst="rect">
              <a:avLst/>
            </a:prstGeom>
          </p:spPr>
        </p:pic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EB197A5A-63B9-86CF-51DF-EB68EF2BE873}"/>
                </a:ext>
              </a:extLst>
            </p:cNvPr>
            <p:cNvSpPr/>
            <p:nvPr/>
          </p:nvSpPr>
          <p:spPr>
            <a:xfrm rot="16200000">
              <a:off x="3388699" y="4096167"/>
              <a:ext cx="743751" cy="1104305"/>
            </a:xfrm>
            <a:prstGeom prst="triangle">
              <a:avLst>
                <a:gd name="adj" fmla="val 10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4235C187-6D47-B00B-69BB-CFEBC802493A}"/>
                </a:ext>
              </a:extLst>
            </p:cNvPr>
            <p:cNvSpPr/>
            <p:nvPr/>
          </p:nvSpPr>
          <p:spPr>
            <a:xfrm rot="5400000" flipH="1">
              <a:off x="2353986" y="4136274"/>
              <a:ext cx="743751" cy="1104305"/>
            </a:xfrm>
            <a:prstGeom prst="triangle">
              <a:avLst>
                <a:gd name="adj" fmla="val 10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21A305A-E2A6-CAEE-016B-B0966FEC9499}"/>
              </a:ext>
            </a:extLst>
          </p:cNvPr>
          <p:cNvCxnSpPr>
            <a:cxnSpLocks/>
          </p:cNvCxnSpPr>
          <p:nvPr/>
        </p:nvCxnSpPr>
        <p:spPr>
          <a:xfrm>
            <a:off x="4048217" y="5057882"/>
            <a:ext cx="1757779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757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7064B-25D1-0269-C465-BC1CE394F3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8703524" cy="646112"/>
          </a:xfrm>
        </p:spPr>
        <p:txBody>
          <a:bodyPr/>
          <a:lstStyle/>
          <a:p>
            <a:r>
              <a:rPr lang="en-GB" dirty="0"/>
              <a:t>Fun178/1, Fun179/2, Fun179/3</a:t>
            </a:r>
            <a:endParaRPr lang="en-D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F9CF0C-81FE-38AC-F8CD-90A43580B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032" y="2059067"/>
            <a:ext cx="6981936" cy="1369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B874A0C-B1CA-CC74-8AD9-F26FE00BD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5032" y="3429000"/>
            <a:ext cx="6981936" cy="320482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328C22A-D8B0-792C-3FA2-0A4C53416C08}"/>
              </a:ext>
            </a:extLst>
          </p:cNvPr>
          <p:cNvSpPr/>
          <p:nvPr/>
        </p:nvSpPr>
        <p:spPr>
          <a:xfrm>
            <a:off x="2892056" y="2466753"/>
            <a:ext cx="1392865" cy="9622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A1686-762F-A938-2A1A-0290E284C1F8}"/>
              </a:ext>
            </a:extLst>
          </p:cNvPr>
          <p:cNvSpPr/>
          <p:nvPr/>
        </p:nvSpPr>
        <p:spPr>
          <a:xfrm>
            <a:off x="6457515" y="3646967"/>
            <a:ext cx="1392865" cy="13060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E91AD2-490C-7856-A37F-07FC0F708CC3}"/>
              </a:ext>
            </a:extLst>
          </p:cNvPr>
          <p:cNvSpPr/>
          <p:nvPr/>
        </p:nvSpPr>
        <p:spPr>
          <a:xfrm>
            <a:off x="7318760" y="5585646"/>
            <a:ext cx="1392865" cy="9622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3887761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6BA5D-5685-1DE7-4AF2-340EE4B241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Bearbeite</a:t>
            </a:r>
            <a:r>
              <a:rPr lang="en-GB" dirty="0"/>
              <a:t> Fun180/8, Fun180/9.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C5369F-0F03-5E46-2510-5A6CBF0762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143" y="2119542"/>
            <a:ext cx="6964326" cy="438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6025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2023-05-22T08:27:33Z</dcterms:modified>
</cp:coreProperties>
</file>