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6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A52E74-F25D-4F7A-A9BA-AC6034E330DB}" v="248" dt="2023-05-01T19:09:28.4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4T17:27:49.422" v="1835" actId="1035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4T16:38:02.895" v="1510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4T15:58:52.840" v="578" actId="6549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4T16:28:52.779" v="1400" actId="107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85A52E74-F25D-4F7A-A9BA-AC6034E330DB}"/>
    <pc:docChg chg="undo redo custSel delSld modSld">
      <pc:chgData name="Abels, Patrick" userId="ba666de4-0d21-43a6-8e66-51a18aae1b4a" providerId="ADAL" clId="{85A52E74-F25D-4F7A-A9BA-AC6034E330DB}" dt="2023-05-01T19:13:07.661" v="1115" actId="20577"/>
      <pc:docMkLst>
        <pc:docMk/>
      </pc:docMkLst>
      <pc:sldChg chg="addSp delSp modSp mod">
        <pc:chgData name="Abels, Patrick" userId="ba666de4-0d21-43a6-8e66-51a18aae1b4a" providerId="ADAL" clId="{85A52E74-F25D-4F7A-A9BA-AC6034E330DB}" dt="2023-05-01T19:08:41.711" v="828" actId="164"/>
        <pc:sldMkLst>
          <pc:docMk/>
          <pc:sldMk cId="1986885273" sldId="256"/>
        </pc:sldMkLst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2" creationId="{EA1AFBAA-47C7-786E-1FF0-4664B4969FE8}"/>
          </ac:spMkLst>
        </pc:spChg>
        <pc:spChg chg="mod">
          <ac:chgData name="Abels, Patrick" userId="ba666de4-0d21-43a6-8e66-51a18aae1b4a" providerId="ADAL" clId="{85A52E74-F25D-4F7A-A9BA-AC6034E330DB}" dt="2023-05-01T18:45:29.402" v="340" actId="20577"/>
          <ac:spMkLst>
            <pc:docMk/>
            <pc:sldMk cId="1986885273" sldId="256"/>
            <ac:spMk id="3" creationId="{2E4709D5-0155-4A24-B66A-95AF3E0DB899}"/>
          </ac:spMkLst>
        </pc:spChg>
        <pc:spChg chg="mod">
          <ac:chgData name="Abels, Patrick" userId="ba666de4-0d21-43a6-8e66-51a18aae1b4a" providerId="ADAL" clId="{85A52E74-F25D-4F7A-A9BA-AC6034E330DB}" dt="2023-05-01T18:24:54.089" v="24" actId="14100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6" creationId="{55AA9AB8-A9D9-5D32-CC20-989A85CFDB95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8" creationId="{8B3AAFCD-52AC-109D-5D28-5694707438CF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21" creationId="{F76DACBB-0D31-93BE-72A2-37C788C6394F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49" creationId="{2B4C0F1C-C14D-DAFA-6E46-22A4981F254C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52" creationId="{B88EFA6A-6946-4AB0-6F3D-7A10CFA61670}"/>
          </ac:spMkLst>
        </pc:spChg>
        <pc:grpChg chg="del">
          <ac:chgData name="Abels, Patrick" userId="ba666de4-0d21-43a6-8e66-51a18aae1b4a" providerId="ADAL" clId="{85A52E74-F25D-4F7A-A9BA-AC6034E330DB}" dt="2023-05-01T18:45:22.123" v="338" actId="478"/>
          <ac:grpSpMkLst>
            <pc:docMk/>
            <pc:sldMk cId="1986885273" sldId="256"/>
            <ac:grpSpMk id="34" creationId="{5F4ABAE8-12BA-B1B1-8D40-4C934B108621}"/>
          </ac:grpSpMkLst>
        </pc:grpChg>
        <pc:grpChg chg="add mod">
          <ac:chgData name="Abels, Patrick" userId="ba666de4-0d21-43a6-8e66-51a18aae1b4a" providerId="ADAL" clId="{85A52E74-F25D-4F7A-A9BA-AC6034E330DB}" dt="2023-05-01T19:08:41.711" v="828" actId="164"/>
          <ac:grpSpMkLst>
            <pc:docMk/>
            <pc:sldMk cId="1986885273" sldId="256"/>
            <ac:grpSpMk id="55" creationId="{C0C40417-48AD-28C8-DE39-1C63B43A049A}"/>
          </ac:grpSpMkLst>
        </pc:grp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36" creationId="{48E03687-E55D-F253-E0C6-601C3AC7720F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37" creationId="{1B28D3F1-37CC-DEDF-4CD8-4471E74AC182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40" creationId="{734DC9FE-A309-B1D3-FF35-E1471E2425D1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43" creationId="{20D47610-B259-970C-87DD-F1DE7D66C5AB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46" creationId="{71B5604D-434D-7B75-5718-1970C6A8938B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51" creationId="{1F17CC43-03D2-994B-4557-39F66FA99207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53" creationId="{C8C0BFDC-79C5-8B2B-C832-773B7797ED59}"/>
          </ac:cxnSpMkLst>
        </pc:cxnChg>
      </pc:sldChg>
      <pc:sldChg chg="modSp mod">
        <pc:chgData name="Abels, Patrick" userId="ba666de4-0d21-43a6-8e66-51a18aae1b4a" providerId="ADAL" clId="{85A52E74-F25D-4F7A-A9BA-AC6034E330DB}" dt="2023-05-01T19:08:57.669" v="854" actId="20577"/>
        <pc:sldMkLst>
          <pc:docMk/>
          <pc:sldMk cId="1179587911" sldId="257"/>
        </pc:sldMkLst>
        <pc:spChg chg="mod">
          <ac:chgData name="Abels, Patrick" userId="ba666de4-0d21-43a6-8e66-51a18aae1b4a" providerId="ADAL" clId="{85A52E74-F25D-4F7A-A9BA-AC6034E330DB}" dt="2023-05-01T19:08:57.669" v="854" actId="20577"/>
          <ac:spMkLst>
            <pc:docMk/>
            <pc:sldMk cId="1179587911" sldId="257"/>
            <ac:spMk id="2" creationId="{015D85FD-C59C-2BD6-5A74-20824710CDA5}"/>
          </ac:spMkLst>
        </pc:spChg>
      </pc:sldChg>
      <pc:sldChg chg="addSp delSp modSp mod">
        <pc:chgData name="Abels, Patrick" userId="ba666de4-0d21-43a6-8e66-51a18aae1b4a" providerId="ADAL" clId="{85A52E74-F25D-4F7A-A9BA-AC6034E330DB}" dt="2023-05-01T19:10:00.361" v="890" actId="14100"/>
        <pc:sldMkLst>
          <pc:docMk/>
          <pc:sldMk cId="4287185686" sldId="258"/>
        </pc:sldMkLst>
        <pc:spChg chg="mod">
          <ac:chgData name="Abels, Patrick" userId="ba666de4-0d21-43a6-8e66-51a18aae1b4a" providerId="ADAL" clId="{85A52E74-F25D-4F7A-A9BA-AC6034E330DB}" dt="2023-05-01T19:10:00.361" v="890" actId="14100"/>
          <ac:spMkLst>
            <pc:docMk/>
            <pc:sldMk cId="4287185686" sldId="258"/>
            <ac:spMk id="2" creationId="{015D85FD-C59C-2BD6-5A74-20824710CDA5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5" creationId="{D453042C-0B16-3D15-B1AD-75252858F722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6" creationId="{C3C237C3-210D-DF99-8BB9-09534D1D2273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7" creationId="{702C7C89-32A3-7D2D-CD28-EFA2A5BCC458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8" creationId="{15CCEF4D-B28E-D1DE-FE22-A4D1FC2AB042}"/>
          </ac:spMkLst>
        </pc:spChg>
        <pc:spChg chg="del mod topLvl">
          <ac:chgData name="Abels, Patrick" userId="ba666de4-0d21-43a6-8e66-51a18aae1b4a" providerId="ADAL" clId="{85A52E74-F25D-4F7A-A9BA-AC6034E330DB}" dt="2023-05-01T19:09:47.214" v="888" actId="478"/>
          <ac:spMkLst>
            <pc:docMk/>
            <pc:sldMk cId="4287185686" sldId="258"/>
            <ac:spMk id="14" creationId="{284D4687-3163-3958-6E6E-9123A1120F6E}"/>
          </ac:spMkLst>
        </pc:spChg>
        <pc:spChg chg="del mod topLvl">
          <ac:chgData name="Abels, Patrick" userId="ba666de4-0d21-43a6-8e66-51a18aae1b4a" providerId="ADAL" clId="{85A52E74-F25D-4F7A-A9BA-AC6034E330DB}" dt="2023-05-01T19:09:47.214" v="888" actId="478"/>
          <ac:spMkLst>
            <pc:docMk/>
            <pc:sldMk cId="4287185686" sldId="258"/>
            <ac:spMk id="16" creationId="{D9B50AE8-F730-FBFF-9B27-520022BDECBC}"/>
          </ac:spMkLst>
        </pc:spChg>
        <pc:grpChg chg="add del mod">
          <ac:chgData name="Abels, Patrick" userId="ba666de4-0d21-43a6-8e66-51a18aae1b4a" providerId="ADAL" clId="{85A52E74-F25D-4F7A-A9BA-AC6034E330DB}" dt="2023-05-01T19:09:28.462" v="887" actId="165"/>
          <ac:grpSpMkLst>
            <pc:docMk/>
            <pc:sldMk cId="4287185686" sldId="258"/>
            <ac:grpSpMk id="3" creationId="{C01F0A9A-8680-6F2B-4703-5338CA19716A}"/>
          </ac:grpSpMkLst>
        </pc:grpChg>
        <pc:picChg chg="del mod">
          <ac:chgData name="Abels, Patrick" userId="ba666de4-0d21-43a6-8e66-51a18aae1b4a" providerId="ADAL" clId="{85A52E74-F25D-4F7A-A9BA-AC6034E330DB}" dt="2023-05-01T19:09:11.845" v="884" actId="478"/>
          <ac:picMkLst>
            <pc:docMk/>
            <pc:sldMk cId="4287185686" sldId="258"/>
            <ac:picMk id="4" creationId="{10A1C284-EE71-3B51-72AA-BB230A324E42}"/>
          </ac:picMkLst>
        </pc:pic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9" creationId="{1297B6E7-B529-F851-06EE-202A92760083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0" creationId="{C4235CEF-A9A0-0F3D-FBF5-96FAF6DC413C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1" creationId="{D2AD2546-D10D-AB8E-4616-31E82F5BC604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2" creationId="{D7130BC4-4FD2-1FDB-2B91-CF2145F9240E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3" creationId="{38AEAF2E-1F67-4C5E-0652-8F6C90409CF2}"/>
          </ac:cxnSpMkLst>
        </pc:cxnChg>
        <pc:cxnChg chg="del mod topLvl">
          <ac:chgData name="Abels, Patrick" userId="ba666de4-0d21-43a6-8e66-51a18aae1b4a" providerId="ADAL" clId="{85A52E74-F25D-4F7A-A9BA-AC6034E330DB}" dt="2023-05-01T19:09:49.307" v="889" actId="478"/>
          <ac:cxnSpMkLst>
            <pc:docMk/>
            <pc:sldMk cId="4287185686" sldId="258"/>
            <ac:cxnSpMk id="15" creationId="{219235F2-2162-D282-4DAE-AFE1D62F9EC3}"/>
          </ac:cxnSpMkLst>
        </pc:cxnChg>
        <pc:cxnChg chg="del mod topLvl">
          <ac:chgData name="Abels, Patrick" userId="ba666de4-0d21-43a6-8e66-51a18aae1b4a" providerId="ADAL" clId="{85A52E74-F25D-4F7A-A9BA-AC6034E330DB}" dt="2023-05-01T19:09:47.214" v="888" actId="478"/>
          <ac:cxnSpMkLst>
            <pc:docMk/>
            <pc:sldMk cId="4287185686" sldId="258"/>
            <ac:cxnSpMk id="17" creationId="{3E74A085-492F-A70A-7035-D2B2A2094E0C}"/>
          </ac:cxnSpMkLst>
        </pc:cxnChg>
      </pc:sldChg>
      <pc:sldChg chg="addSp delSp modSp mod">
        <pc:chgData name="Abels, Patrick" userId="ba666de4-0d21-43a6-8e66-51a18aae1b4a" providerId="ADAL" clId="{85A52E74-F25D-4F7A-A9BA-AC6034E330DB}" dt="2023-05-01T18:57:11.594" v="574" actId="6549"/>
        <pc:sldMkLst>
          <pc:docMk/>
          <pc:sldMk cId="2690822542" sldId="259"/>
        </pc:sldMkLst>
        <pc:spChg chg="mod">
          <ac:chgData name="Abels, Patrick" userId="ba666de4-0d21-43a6-8e66-51a18aae1b4a" providerId="ADAL" clId="{85A52E74-F25D-4F7A-A9BA-AC6034E330DB}" dt="2023-05-01T18:54:46.435" v="542" actId="20577"/>
          <ac:spMkLst>
            <pc:docMk/>
            <pc:sldMk cId="2690822542" sldId="259"/>
            <ac:spMk id="2" creationId="{F2D4CBBD-DF6D-7A3E-006E-E859FA44FE9C}"/>
          </ac:spMkLst>
        </pc:spChg>
        <pc:spChg chg="add mod">
          <ac:chgData name="Abels, Patrick" userId="ba666de4-0d21-43a6-8e66-51a18aae1b4a" providerId="ADAL" clId="{85A52E74-F25D-4F7A-A9BA-AC6034E330DB}" dt="2023-05-01T18:55:12.870" v="544" actId="1076"/>
          <ac:spMkLst>
            <pc:docMk/>
            <pc:sldMk cId="2690822542" sldId="259"/>
            <ac:spMk id="4" creationId="{CB67E51E-BDFC-6250-96F4-5CFAA4B3CAEC}"/>
          </ac:spMkLst>
        </pc:spChg>
        <pc:spChg chg="add mod">
          <ac:chgData name="Abels, Patrick" userId="ba666de4-0d21-43a6-8e66-51a18aae1b4a" providerId="ADAL" clId="{85A52E74-F25D-4F7A-A9BA-AC6034E330DB}" dt="2023-05-01T18:55:12.870" v="544" actId="1076"/>
          <ac:spMkLst>
            <pc:docMk/>
            <pc:sldMk cId="2690822542" sldId="259"/>
            <ac:spMk id="5" creationId="{4244801B-F44D-E53E-635D-C8106E0C9A08}"/>
          </ac:spMkLst>
        </pc:spChg>
        <pc:spChg chg="add del mod">
          <ac:chgData name="Abels, Patrick" userId="ba666de4-0d21-43a6-8e66-51a18aae1b4a" providerId="ADAL" clId="{85A52E74-F25D-4F7A-A9BA-AC6034E330DB}" dt="2023-05-01T18:55:23.080" v="547" actId="478"/>
          <ac:spMkLst>
            <pc:docMk/>
            <pc:sldMk cId="2690822542" sldId="259"/>
            <ac:spMk id="6" creationId="{CA10056F-EC80-0156-0FDB-AE75B8C310DD}"/>
          </ac:spMkLst>
        </pc:spChg>
        <pc:spChg chg="add mod">
          <ac:chgData name="Abels, Patrick" userId="ba666de4-0d21-43a6-8e66-51a18aae1b4a" providerId="ADAL" clId="{85A52E74-F25D-4F7A-A9BA-AC6034E330DB}" dt="2023-05-01T18:56:22.323" v="553" actId="1076"/>
          <ac:spMkLst>
            <pc:docMk/>
            <pc:sldMk cId="2690822542" sldId="259"/>
            <ac:spMk id="7" creationId="{172C881D-F684-13C1-C207-2C3F27D83C3F}"/>
          </ac:spMkLst>
        </pc:spChg>
        <pc:spChg chg="add mod">
          <ac:chgData name="Abels, Patrick" userId="ba666de4-0d21-43a6-8e66-51a18aae1b4a" providerId="ADAL" clId="{85A52E74-F25D-4F7A-A9BA-AC6034E330DB}" dt="2023-05-01T18:56:52.092" v="564" actId="6549"/>
          <ac:spMkLst>
            <pc:docMk/>
            <pc:sldMk cId="2690822542" sldId="259"/>
            <ac:spMk id="12" creationId="{175A6D31-02B6-5290-9A8D-BD6D2D99189A}"/>
          </ac:spMkLst>
        </pc:spChg>
        <pc:spChg chg="add mod">
          <ac:chgData name="Abels, Patrick" userId="ba666de4-0d21-43a6-8e66-51a18aae1b4a" providerId="ADAL" clId="{85A52E74-F25D-4F7A-A9BA-AC6034E330DB}" dt="2023-05-01T18:57:05.346" v="572" actId="6549"/>
          <ac:spMkLst>
            <pc:docMk/>
            <pc:sldMk cId="2690822542" sldId="259"/>
            <ac:spMk id="13" creationId="{0D723874-BFE0-7525-32BF-2319E102B1B5}"/>
          </ac:spMkLst>
        </pc:spChg>
        <pc:spChg chg="add mod">
          <ac:chgData name="Abels, Patrick" userId="ba666de4-0d21-43a6-8e66-51a18aae1b4a" providerId="ADAL" clId="{85A52E74-F25D-4F7A-A9BA-AC6034E330DB}" dt="2023-05-01T18:57:11.594" v="574" actId="6549"/>
          <ac:spMkLst>
            <pc:docMk/>
            <pc:sldMk cId="2690822542" sldId="259"/>
            <ac:spMk id="14" creationId="{3377E903-160D-3943-BAE8-2EC087DF05C5}"/>
          </ac:spMkLst>
        </pc:spChg>
        <pc:grpChg chg="del">
          <ac:chgData name="Abels, Patrick" userId="ba666de4-0d21-43a6-8e66-51a18aae1b4a" providerId="ADAL" clId="{85A52E74-F25D-4F7A-A9BA-AC6034E330DB}" dt="2023-05-01T18:54:35.330" v="536" actId="478"/>
          <ac:grpSpMkLst>
            <pc:docMk/>
            <pc:sldMk cId="2690822542" sldId="259"/>
            <ac:grpSpMk id="8" creationId="{52D21C71-A92F-E571-1C71-07E2664E7CF5}"/>
          </ac:grpSpMkLst>
        </pc:grpChg>
      </pc:sldChg>
      <pc:sldChg chg="del">
        <pc:chgData name="Abels, Patrick" userId="ba666de4-0d21-43a6-8e66-51a18aae1b4a" providerId="ADAL" clId="{85A52E74-F25D-4F7A-A9BA-AC6034E330DB}" dt="2023-05-01T18:57:27.536" v="575" actId="47"/>
        <pc:sldMkLst>
          <pc:docMk/>
          <pc:sldMk cId="3117757405" sldId="260"/>
        </pc:sldMkLst>
      </pc:sldChg>
      <pc:sldChg chg="addSp delSp modSp mod">
        <pc:chgData name="Abels, Patrick" userId="ba666de4-0d21-43a6-8e66-51a18aae1b4a" providerId="ADAL" clId="{85A52E74-F25D-4F7A-A9BA-AC6034E330DB}" dt="2023-05-01T19:04:28.324" v="740" actId="1035"/>
        <pc:sldMkLst>
          <pc:docMk/>
          <pc:sldMk cId="2438877614" sldId="261"/>
        </pc:sldMkLst>
        <pc:spChg chg="mod">
          <ac:chgData name="Abels, Patrick" userId="ba666de4-0d21-43a6-8e66-51a18aae1b4a" providerId="ADAL" clId="{85A52E74-F25D-4F7A-A9BA-AC6034E330DB}" dt="2023-05-01T18:59:26.601" v="591" actId="6549"/>
          <ac:spMkLst>
            <pc:docMk/>
            <pc:sldMk cId="2438877614" sldId="261"/>
            <ac:spMk id="3" creationId="{E127064B-25D1-0269-C465-BC1CE394F3B5}"/>
          </ac:spMkLst>
        </pc:spChg>
        <pc:picChg chg="add mod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4" creationId="{1FA53B04-1EEB-A8FF-CBA6-A42EFA403FC5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6" creationId="{B3103628-A61C-D7C1-E137-3FCF6C452770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8" creationId="{ABB2A422-F3D6-7C91-C12C-9E6D5994C367}"/>
          </ac:picMkLst>
        </pc:picChg>
        <pc:picChg chg="del">
          <ac:chgData name="Abels, Patrick" userId="ba666de4-0d21-43a6-8e66-51a18aae1b4a" providerId="ADAL" clId="{85A52E74-F25D-4F7A-A9BA-AC6034E330DB}" dt="2023-05-01T18:59:36.842" v="593" actId="478"/>
          <ac:picMkLst>
            <pc:docMk/>
            <pc:sldMk cId="2438877614" sldId="261"/>
            <ac:picMk id="9" creationId="{AAF9CF0C-81FE-38AC-F8CD-90A43580B437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10" creationId="{B500378B-F713-9232-5683-9F3A974248FA}"/>
          </ac:picMkLst>
        </pc:picChg>
        <pc:picChg chg="del">
          <ac:chgData name="Abels, Patrick" userId="ba666de4-0d21-43a6-8e66-51a18aae1b4a" providerId="ADAL" clId="{85A52E74-F25D-4F7A-A9BA-AC6034E330DB}" dt="2023-05-01T18:59:33.974" v="592" actId="478"/>
          <ac:picMkLst>
            <pc:docMk/>
            <pc:sldMk cId="2438877614" sldId="261"/>
            <ac:picMk id="11" creationId="{0B874A0C-B1CA-CC74-8AD9-F26FE00BD039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12" creationId="{8E29C3F6-19DE-4B08-7908-DCB34F708E94}"/>
          </ac:picMkLst>
        </pc:picChg>
      </pc:sldChg>
      <pc:sldChg chg="addSp delSp modSp mod">
        <pc:chgData name="Abels, Patrick" userId="ba666de4-0d21-43a6-8e66-51a18aae1b4a" providerId="ADAL" clId="{85A52E74-F25D-4F7A-A9BA-AC6034E330DB}" dt="2023-05-01T19:07:32.521" v="827" actId="1035"/>
        <pc:sldMkLst>
          <pc:docMk/>
          <pc:sldMk cId="572060250" sldId="262"/>
        </pc:sldMkLst>
        <pc:spChg chg="mod">
          <ac:chgData name="Abels, Patrick" userId="ba666de4-0d21-43a6-8e66-51a18aae1b4a" providerId="ADAL" clId="{85A52E74-F25D-4F7A-A9BA-AC6034E330DB}" dt="2023-05-01T19:05:40.513" v="760" actId="20577"/>
          <ac:spMkLst>
            <pc:docMk/>
            <pc:sldMk cId="572060250" sldId="262"/>
            <ac:spMk id="3" creationId="{FC06BA5D-5685-1DE7-4AF2-340EE4B24125}"/>
          </ac:spMkLst>
        </pc:spChg>
        <pc:picChg chg="add mod modCrop">
          <ac:chgData name="Abels, Patrick" userId="ba666de4-0d21-43a6-8e66-51a18aae1b4a" providerId="ADAL" clId="{85A52E74-F25D-4F7A-A9BA-AC6034E330DB}" dt="2023-05-01T19:07:32.521" v="827" actId="1035"/>
          <ac:picMkLst>
            <pc:docMk/>
            <pc:sldMk cId="572060250" sldId="262"/>
            <ac:picMk id="4" creationId="{A5DE0F52-8486-09C8-AA41-D832A5BE4F40}"/>
          </ac:picMkLst>
        </pc:picChg>
        <pc:picChg chg="add mod">
          <ac:chgData name="Abels, Patrick" userId="ba666de4-0d21-43a6-8e66-51a18aae1b4a" providerId="ADAL" clId="{85A52E74-F25D-4F7A-A9BA-AC6034E330DB}" dt="2023-05-01T19:07:25.342" v="806" actId="1035"/>
          <ac:picMkLst>
            <pc:docMk/>
            <pc:sldMk cId="572060250" sldId="262"/>
            <ac:picMk id="6" creationId="{6A5E6F1E-B07D-997E-148D-0D687037FF5B}"/>
          </ac:picMkLst>
        </pc:picChg>
        <pc:picChg chg="del mod">
          <ac:chgData name="Abels, Patrick" userId="ba666de4-0d21-43a6-8e66-51a18aae1b4a" providerId="ADAL" clId="{85A52E74-F25D-4F7A-A9BA-AC6034E330DB}" dt="2023-05-01T19:05:05.845" v="742" actId="478"/>
          <ac:picMkLst>
            <pc:docMk/>
            <pc:sldMk cId="572060250" sldId="262"/>
            <ac:picMk id="7" creationId="{AAC5369F-0F03-5E46-2510-5A6CBF07628E}"/>
          </ac:picMkLst>
        </pc:picChg>
      </pc:sldChg>
      <pc:sldChg chg="addSp delSp modSp mod">
        <pc:chgData name="Abels, Patrick" userId="ba666de4-0d21-43a6-8e66-51a18aae1b4a" providerId="ADAL" clId="{85A52E74-F25D-4F7A-A9BA-AC6034E330DB}" dt="2023-05-01T19:13:07.661" v="1115" actId="20577"/>
        <pc:sldMkLst>
          <pc:docMk/>
          <pc:sldMk cId="1982254768" sldId="263"/>
        </pc:sldMkLst>
        <pc:spChg chg="del">
          <ac:chgData name="Abels, Patrick" userId="ba666de4-0d21-43a6-8e66-51a18aae1b4a" providerId="ADAL" clId="{85A52E74-F25D-4F7A-A9BA-AC6034E330DB}" dt="2023-05-01T19:11:31.952" v="891" actId="478"/>
          <ac:spMkLst>
            <pc:docMk/>
            <pc:sldMk cId="1982254768" sldId="263"/>
            <ac:spMk id="2" creationId="{D43335F7-4C78-F0C1-18AC-A6E0FECA9F4C}"/>
          </ac:spMkLst>
        </pc:spChg>
        <pc:spChg chg="add mod">
          <ac:chgData name="Abels, Patrick" userId="ba666de4-0d21-43a6-8e66-51a18aae1b4a" providerId="ADAL" clId="{85A52E74-F25D-4F7A-A9BA-AC6034E330DB}" dt="2023-05-01T19:13:07.661" v="1115" actId="20577"/>
          <ac:spMkLst>
            <pc:docMk/>
            <pc:sldMk cId="1982254768" sldId="263"/>
            <ac:spMk id="4" creationId="{BB9A0374-3621-6D36-8A57-101B02B4D4FC}"/>
          </ac:spMkLst>
        </pc:spChg>
        <pc:spChg chg="del">
          <ac:chgData name="Abels, Patrick" userId="ba666de4-0d21-43a6-8e66-51a18aae1b4a" providerId="ADAL" clId="{85A52E74-F25D-4F7A-A9BA-AC6034E330DB}" dt="2023-05-01T19:11:31.952" v="891" actId="478"/>
          <ac:spMkLst>
            <pc:docMk/>
            <pc:sldMk cId="1982254768" sldId="263"/>
            <ac:spMk id="32" creationId="{DB85FA17-41DE-9E53-A1BA-C0D46A7D1EB7}"/>
          </ac:spMkLst>
        </pc:spChg>
        <pc:picChg chg="del">
          <ac:chgData name="Abels, Patrick" userId="ba666de4-0d21-43a6-8e66-51a18aae1b4a" providerId="ADAL" clId="{85A52E74-F25D-4F7A-A9BA-AC6034E330DB}" dt="2023-05-01T19:11:31.952" v="891" actId="478"/>
          <ac:picMkLst>
            <pc:docMk/>
            <pc:sldMk cId="1982254768" sldId="263"/>
            <ac:picMk id="9" creationId="{FB0D0B3D-489D-D3BF-FBA7-3952F955D769}"/>
          </ac:picMkLst>
        </pc:picChg>
        <pc:picChg chg="del">
          <ac:chgData name="Abels, Patrick" userId="ba666de4-0d21-43a6-8e66-51a18aae1b4a" providerId="ADAL" clId="{85A52E74-F25D-4F7A-A9BA-AC6034E330DB}" dt="2023-05-01T19:11:31.952" v="891" actId="478"/>
          <ac:picMkLst>
            <pc:docMk/>
            <pc:sldMk cId="1982254768" sldId="263"/>
            <ac:picMk id="11" creationId="{5CDC702C-8BF6-715A-ABA5-8968E3EBDE89}"/>
          </ac:picMkLst>
        </pc:picChg>
        <pc:picChg chg="del">
          <ac:chgData name="Abels, Patrick" userId="ba666de4-0d21-43a6-8e66-51a18aae1b4a" providerId="ADAL" clId="{85A52E74-F25D-4F7A-A9BA-AC6034E330DB}" dt="2023-05-01T19:11:31.952" v="891" actId="478"/>
          <ac:picMkLst>
            <pc:docMk/>
            <pc:sldMk cId="1982254768" sldId="263"/>
            <ac:picMk id="13" creationId="{75B93261-0B1B-739C-A103-7ADC9F8D9B5C}"/>
          </ac:picMkLst>
        </pc:pic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6" creationId="{DCF4A7DB-CF05-C5C7-E049-DC32A6959D6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7" creationId="{D8B90B2D-8193-72EA-4786-F4BD65E06595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8" creationId="{450C1CCA-78C9-BF4C-151B-A81B0799EF43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9" creationId="{8CC53525-A3AF-D73F-E9CE-5A056333EBF5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0" creationId="{E0FB478A-011F-FBFB-7F39-41D47287D392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1" creationId="{3797D404-4CDD-3328-6879-122682763D18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2" creationId="{EF5872AB-56B8-8036-10D4-AE4602BFE9EB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3" creationId="{B31E1C68-B75F-501C-5067-2172ADE6B6C1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4" creationId="{34820C03-FB0F-569C-B5BA-32A592D8EF7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5" creationId="{6FD9AD1B-9F1C-551E-30B1-E18CEEA43FD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6" creationId="{5A71D0BB-1AB9-B7D5-A570-E21B15C62882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7" creationId="{9B4B65BF-26A3-4893-4EFE-EDF7C369813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8" creationId="{AFF556D5-D908-6FAA-9BCF-1C812D103994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9" creationId="{B6CFE0E6-3E7E-72DE-8866-4B60A51F1639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30" creationId="{6EEAB104-999E-CB8E-6E88-A333CCACE991}"/>
          </ac:inkMkLst>
        </pc:ink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785130" y="542868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72" r:id="rId7"/>
    <p:sldLayoutId id="2147483668" r:id="rId8"/>
    <p:sldLayoutId id="2147483669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A0374-3621-6D36-8A57-101B02B4D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Was </a:t>
            </a:r>
            <a:r>
              <a:rPr lang="en-GB" dirty="0" err="1"/>
              <a:t>bedeutet</a:t>
            </a:r>
            <a:r>
              <a:rPr lang="en-GB" dirty="0"/>
              <a:t> </a:t>
            </a:r>
            <a:r>
              <a:rPr lang="en-GB" dirty="0" err="1"/>
              <a:t>Ähnlichkeit</a:t>
            </a:r>
            <a:r>
              <a:rPr lang="en-GB" dirty="0"/>
              <a:t>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/>
              <a:t>geometrischen</a:t>
            </a:r>
            <a:r>
              <a:rPr lang="en-GB" dirty="0"/>
              <a:t> </a:t>
            </a:r>
            <a:r>
              <a:rPr lang="en-GB" dirty="0" err="1"/>
              <a:t>Figuren</a:t>
            </a:r>
            <a:r>
              <a:rPr lang="en-GB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Wie </a:t>
            </a:r>
            <a:r>
              <a:rPr lang="en-GB" dirty="0" err="1"/>
              <a:t>nennt</a:t>
            </a:r>
            <a:r>
              <a:rPr lang="en-GB" dirty="0"/>
              <a:t> man das </a:t>
            </a:r>
            <a:r>
              <a:rPr lang="en-GB" dirty="0" err="1"/>
              <a:t>Verhältnis</a:t>
            </a:r>
            <a:r>
              <a:rPr lang="en-GB" dirty="0"/>
              <a:t> von </a:t>
            </a:r>
            <a:r>
              <a:rPr lang="en-GB" dirty="0" err="1"/>
              <a:t>vergrößerter</a:t>
            </a:r>
            <a:r>
              <a:rPr lang="en-GB" dirty="0"/>
              <a:t>/</a:t>
            </a:r>
            <a:r>
              <a:rPr lang="en-GB" dirty="0" err="1"/>
              <a:t>verkleinerter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ursprünglicher</a:t>
            </a:r>
            <a:r>
              <a:rPr lang="en-GB" dirty="0"/>
              <a:t> </a:t>
            </a:r>
            <a:r>
              <a:rPr lang="en-GB" dirty="0" err="1"/>
              <a:t>Strecke</a:t>
            </a:r>
            <a:r>
              <a:rPr lang="en-GB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Was bleibt </a:t>
            </a:r>
            <a:r>
              <a:rPr lang="en-GB" dirty="0" err="1"/>
              <a:t>bei</a:t>
            </a:r>
            <a:r>
              <a:rPr lang="en-GB" dirty="0"/>
              <a:t> einer </a:t>
            </a:r>
            <a:r>
              <a:rPr lang="en-GB" dirty="0" err="1"/>
              <a:t>ähnlichen</a:t>
            </a:r>
            <a:r>
              <a:rPr lang="en-GB" dirty="0"/>
              <a:t> </a:t>
            </a:r>
            <a:r>
              <a:rPr lang="en-GB" dirty="0" err="1"/>
              <a:t>Abbildung</a:t>
            </a:r>
            <a:r>
              <a:rPr lang="en-GB" dirty="0"/>
              <a:t> </a:t>
            </a:r>
            <a:r>
              <a:rPr lang="en-GB" dirty="0" err="1"/>
              <a:t>erhalten</a:t>
            </a:r>
            <a:r>
              <a:rPr lang="en-GB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9822547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5D85FD-C59C-2BD6-5A74-20824710C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Zentrische</a:t>
            </a:r>
            <a:r>
              <a:rPr lang="en-GB" dirty="0"/>
              <a:t> </a:t>
            </a:r>
            <a:r>
              <a:rPr lang="en-GB" dirty="0" err="1"/>
              <a:t>Streckung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795879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5D85FD-C59C-2BD6-5A74-20824710C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8856"/>
            <a:ext cx="11915775" cy="2819583"/>
          </a:xfrm>
        </p:spPr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Zentrische</a:t>
            </a:r>
            <a:r>
              <a:rPr lang="en-GB" dirty="0"/>
              <a:t> </a:t>
            </a:r>
            <a:r>
              <a:rPr lang="en-GB" dirty="0" err="1"/>
              <a:t>Streckung</a:t>
            </a:r>
            <a:r>
              <a:rPr lang="en-GB" dirty="0"/>
              <a:t>?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D453042C-0B16-3D15-B1AD-75252858F722}"/>
              </a:ext>
            </a:extLst>
          </p:cNvPr>
          <p:cNvSpPr/>
          <p:nvPr/>
        </p:nvSpPr>
        <p:spPr>
          <a:xfrm>
            <a:off x="4852501" y="3499413"/>
            <a:ext cx="968634" cy="86835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C3C237C3-210D-DF99-8BB9-09534D1D2273}"/>
              </a:ext>
            </a:extLst>
          </p:cNvPr>
          <p:cNvSpPr/>
          <p:nvPr/>
        </p:nvSpPr>
        <p:spPr>
          <a:xfrm>
            <a:off x="6351181" y="3949780"/>
            <a:ext cx="2069805" cy="179180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2C7C89-32A3-7D2D-CD28-EFA2A5BCC458}"/>
              </a:ext>
            </a:extLst>
          </p:cNvPr>
          <p:cNvSpPr txBox="1"/>
          <p:nvPr/>
        </p:nvSpPr>
        <p:spPr>
          <a:xfrm>
            <a:off x="3232299" y="2876107"/>
            <a:ext cx="393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Black" panose="020B0A04020102020204" pitchFamily="34" charset="0"/>
              </a:rPr>
              <a:t>X</a:t>
            </a:r>
            <a:endParaRPr lang="en-DE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CCEF4D-B28E-D1DE-FE22-A4D1FC2AB042}"/>
                  </a:ext>
                </a:extLst>
              </p:cNvPr>
              <p:cNvSpPr txBox="1"/>
              <p:nvPr/>
            </p:nvSpPr>
            <p:spPr>
              <a:xfrm>
                <a:off x="3134900" y="3060758"/>
                <a:ext cx="1947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CCEF4D-B28E-D1DE-FE22-A4D1FC2AB0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900" y="3060758"/>
                <a:ext cx="194797" cy="276999"/>
              </a:xfrm>
              <a:prstGeom prst="rect">
                <a:avLst/>
              </a:prstGeom>
              <a:blipFill>
                <a:blip r:embed="rId2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297B6E7-B529-F851-06EE-202A92760083}"/>
              </a:ext>
            </a:extLst>
          </p:cNvPr>
          <p:cNvCxnSpPr>
            <a:endCxn id="6" idx="0"/>
          </p:cNvCxnSpPr>
          <p:nvPr/>
        </p:nvCxnSpPr>
        <p:spPr>
          <a:xfrm>
            <a:off x="3429001" y="3060773"/>
            <a:ext cx="3957083" cy="889007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35CEF-A9A0-0F3D-FBF5-96FAF6DC413C}"/>
              </a:ext>
            </a:extLst>
          </p:cNvPr>
          <p:cNvCxnSpPr>
            <a:cxnSpLocks/>
            <a:endCxn id="6" idx="2"/>
          </p:cNvCxnSpPr>
          <p:nvPr/>
        </p:nvCxnSpPr>
        <p:spPr>
          <a:xfrm>
            <a:off x="3429001" y="3060773"/>
            <a:ext cx="3317479" cy="268080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AD2546-D10D-AB8E-4616-31E82F5BC604}"/>
              </a:ext>
            </a:extLst>
          </p:cNvPr>
          <p:cNvCxnSpPr>
            <a:cxnSpLocks/>
            <a:endCxn id="6" idx="3"/>
          </p:cNvCxnSpPr>
          <p:nvPr/>
        </p:nvCxnSpPr>
        <p:spPr>
          <a:xfrm>
            <a:off x="3429001" y="3060768"/>
            <a:ext cx="4596686" cy="2680809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130BC4-4FD2-1FDB-2B91-CF2145F9240E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3429001" y="3060763"/>
            <a:ext cx="2922182" cy="157342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AEAF2E-1F67-4C5E-0652-8F6C90409CF2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3429001" y="3060758"/>
            <a:ext cx="4991983" cy="157342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1856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E4709D5-0155-4A24-B66A-95AF3E0DB899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Eine </a:t>
                </a:r>
                <a:r>
                  <a:rPr lang="en-GB" dirty="0" err="1"/>
                  <a:t>Zentrische</a:t>
                </a:r>
                <a:r>
                  <a:rPr lang="en-GB" dirty="0"/>
                  <a:t> </a:t>
                </a:r>
                <a:r>
                  <a:rPr lang="en-GB" dirty="0" err="1"/>
                  <a:t>Streckung</a:t>
                </a:r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 </a:t>
                </a:r>
                <a:r>
                  <a:rPr lang="en-GB" dirty="0" err="1"/>
                  <a:t>eine</a:t>
                </a:r>
                <a:r>
                  <a:rPr lang="en-GB" dirty="0"/>
                  <a:t> </a:t>
                </a:r>
                <a:r>
                  <a:rPr lang="en-GB" dirty="0" err="1"/>
                  <a:t>maßstäbliche</a:t>
                </a:r>
                <a:r>
                  <a:rPr lang="en-GB" dirty="0"/>
                  <a:t> </a:t>
                </a:r>
                <a:r>
                  <a:rPr lang="en-GB" dirty="0" err="1"/>
                  <a:t>Vergößerung</a:t>
                </a:r>
                <a:r>
                  <a:rPr lang="en-GB" dirty="0"/>
                  <a:t> / </a:t>
                </a:r>
                <a:r>
                  <a:rPr lang="en-GB" dirty="0" err="1"/>
                  <a:t>Verkleinerung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 err="1"/>
                  <a:t>Dabei</a:t>
                </a:r>
                <a:r>
                  <a:rPr lang="en-GB" dirty="0"/>
                  <a:t> gilt: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Streckzentrum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Streckfaktor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b="0" dirty="0"/>
              </a:p>
              <a:p>
                <a:pPr lvl="1" indent="0">
                  <a:buNone/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GB" b="0" dirty="0">
                    <a:solidFill>
                      <a:schemeClr val="bg1"/>
                    </a:solidFill>
                  </a:rPr>
                  <a:t>		</a:t>
                </a:r>
                <a:r>
                  <a:rPr lang="en-GB" b="0" dirty="0" err="1">
                    <a:solidFill>
                      <a:schemeClr val="bg1"/>
                    </a:solidFill>
                  </a:rPr>
                  <a:t>Vergößerung</a:t>
                </a:r>
                <a:endParaRPr lang="en-GB" b="0" dirty="0">
                  <a:solidFill>
                    <a:schemeClr val="bg1"/>
                  </a:solidFill>
                </a:endParaRPr>
              </a:p>
              <a:p>
                <a:pPr lvl="1" indent="0">
                  <a:buNone/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GB" b="0" dirty="0">
                    <a:solidFill>
                      <a:schemeClr val="bg1"/>
                    </a:solidFill>
                  </a:rPr>
                  <a:t>	</a:t>
                </a:r>
                <a:r>
                  <a:rPr lang="en-GB" b="0" dirty="0" err="1">
                    <a:solidFill>
                      <a:schemeClr val="bg1"/>
                    </a:solidFill>
                  </a:rPr>
                  <a:t>Verkleinerung</a:t>
                </a:r>
                <a:endParaRPr lang="en-GB" b="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E4709D5-0155-4A24-B66A-95AF3E0DB8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30" t="-18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00425-D7AA-53CC-6C54-5727D45BAA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5354272" cy="646112"/>
          </a:xfrm>
        </p:spPr>
        <p:txBody>
          <a:bodyPr/>
          <a:lstStyle/>
          <a:p>
            <a:r>
              <a:rPr lang="en-GB" dirty="0" err="1"/>
              <a:t>Zentrische</a:t>
            </a:r>
            <a:r>
              <a:rPr lang="en-GB" dirty="0"/>
              <a:t> </a:t>
            </a:r>
            <a:r>
              <a:rPr lang="en-GB" dirty="0" err="1"/>
              <a:t>Streckung</a:t>
            </a:r>
            <a:endParaRPr lang="en-DE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0C40417-48AD-28C8-DE39-1C63B43A049A}"/>
              </a:ext>
            </a:extLst>
          </p:cNvPr>
          <p:cNvGrpSpPr/>
          <p:nvPr/>
        </p:nvGrpSpPr>
        <p:grpSpPr>
          <a:xfrm>
            <a:off x="6345932" y="3016257"/>
            <a:ext cx="5286086" cy="3278218"/>
            <a:chOff x="6345932" y="3016257"/>
            <a:chExt cx="5286086" cy="3278218"/>
          </a:xfrm>
        </p:grpSpPr>
        <p:sp>
          <p:nvSpPr>
            <p:cNvPr id="2" name="Star: 5 Points 1">
              <a:extLst>
                <a:ext uri="{FF2B5EF4-FFF2-40B4-BE49-F238E27FC236}">
                  <a16:creationId xmlns:a16="http://schemas.microsoft.com/office/drawing/2014/main" id="{EA1AFBAA-47C7-786E-1FF0-4664B4969FE8}"/>
                </a:ext>
              </a:extLst>
            </p:cNvPr>
            <p:cNvSpPr/>
            <p:nvPr/>
          </p:nvSpPr>
          <p:spPr>
            <a:xfrm>
              <a:off x="8063533" y="4052306"/>
              <a:ext cx="968634" cy="868351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55AA9AB8-A9D9-5D32-CC20-989A85CFDB95}"/>
                </a:ext>
              </a:extLst>
            </p:cNvPr>
            <p:cNvSpPr/>
            <p:nvPr/>
          </p:nvSpPr>
          <p:spPr>
            <a:xfrm>
              <a:off x="9562213" y="4502673"/>
              <a:ext cx="2069805" cy="179180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B3AAFCD-52AC-109D-5D28-5694707438CF}"/>
                </a:ext>
              </a:extLst>
            </p:cNvPr>
            <p:cNvSpPr txBox="1"/>
            <p:nvPr/>
          </p:nvSpPr>
          <p:spPr>
            <a:xfrm>
              <a:off x="6443331" y="3429000"/>
              <a:ext cx="393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X</a:t>
              </a:r>
              <a:endParaRPr lang="en-DE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F76DACBB-0D31-93BE-72A2-37C788C6394F}"/>
                    </a:ext>
                  </a:extLst>
                </p:cNvPr>
                <p:cNvSpPr txBox="1"/>
                <p:nvPr/>
              </p:nvSpPr>
              <p:spPr>
                <a:xfrm>
                  <a:off x="6345932" y="361365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F76DACBB-0D31-93BE-72A2-37C788C639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5932" y="3613651"/>
                  <a:ext cx="194797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28125" r="-25000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8E03687-E55D-F253-E0C6-601C3AC7720F}"/>
                </a:ext>
              </a:extLst>
            </p:cNvPr>
            <p:cNvCxnSpPr>
              <a:endCxn id="6" idx="0"/>
            </p:cNvCxnSpPr>
            <p:nvPr/>
          </p:nvCxnSpPr>
          <p:spPr>
            <a:xfrm>
              <a:off x="6640033" y="3613666"/>
              <a:ext cx="3957083" cy="889007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B28D3F1-37CC-DEDF-4CD8-4471E74AC182}"/>
                </a:ext>
              </a:extLst>
            </p:cNvPr>
            <p:cNvCxnSpPr>
              <a:cxnSpLocks/>
              <a:endCxn id="6" idx="2"/>
            </p:cNvCxnSpPr>
            <p:nvPr/>
          </p:nvCxnSpPr>
          <p:spPr>
            <a:xfrm>
              <a:off x="6640033" y="3613666"/>
              <a:ext cx="3317479" cy="2680804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34DC9FE-A309-B1D3-FF35-E1471E2425D1}"/>
                </a:ext>
              </a:extLst>
            </p:cNvPr>
            <p:cNvCxnSpPr>
              <a:cxnSpLocks/>
              <a:endCxn id="6" idx="3"/>
            </p:cNvCxnSpPr>
            <p:nvPr/>
          </p:nvCxnSpPr>
          <p:spPr>
            <a:xfrm>
              <a:off x="6640033" y="3613661"/>
              <a:ext cx="4596686" cy="2680809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0D47610-B259-970C-87DD-F1DE7D66C5AB}"/>
                </a:ext>
              </a:extLst>
            </p:cNvPr>
            <p:cNvCxnSpPr>
              <a:cxnSpLocks/>
              <a:endCxn id="6" idx="1"/>
            </p:cNvCxnSpPr>
            <p:nvPr/>
          </p:nvCxnSpPr>
          <p:spPr>
            <a:xfrm>
              <a:off x="6640033" y="3613656"/>
              <a:ext cx="2922182" cy="1573423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1B5604D-434D-7B75-5718-1970C6A8938B}"/>
                </a:ext>
              </a:extLst>
            </p:cNvPr>
            <p:cNvCxnSpPr>
              <a:cxnSpLocks/>
              <a:endCxn id="6" idx="4"/>
            </p:cNvCxnSpPr>
            <p:nvPr/>
          </p:nvCxnSpPr>
          <p:spPr>
            <a:xfrm>
              <a:off x="6640033" y="3613651"/>
              <a:ext cx="4991983" cy="157342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2B4C0F1C-C14D-DAFA-6E46-22A4981F254C}"/>
                    </a:ext>
                  </a:extLst>
                </p:cNvPr>
                <p:cNvSpPr txBox="1"/>
                <p:nvPr/>
              </p:nvSpPr>
              <p:spPr>
                <a:xfrm rot="646823">
                  <a:off x="7428714" y="3231602"/>
                  <a:ext cx="41036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r>
                    <a:rPr lang="en-GB" dirty="0">
                      <a:solidFill>
                        <a:schemeClr val="bg1"/>
                      </a:solidFill>
                    </a:rPr>
                    <a:t>cm</a:t>
                  </a:r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2B4C0F1C-C14D-DAFA-6E46-22A4981F25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646823">
                  <a:off x="7428714" y="3231602"/>
                  <a:ext cx="41036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7105" t="-22414" r="-32895" b="-44828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1F17CC43-03D2-994B-4557-39F66FA99207}"/>
                </a:ext>
              </a:extLst>
            </p:cNvPr>
            <p:cNvCxnSpPr/>
            <p:nvPr/>
          </p:nvCxnSpPr>
          <p:spPr>
            <a:xfrm>
              <a:off x="6780140" y="3346891"/>
              <a:ext cx="1767710" cy="355865"/>
            </a:xfrm>
            <a:prstGeom prst="straightConnector1">
              <a:avLst/>
            </a:prstGeom>
            <a:ln w="1270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B88EFA6A-6946-4AB0-6F3D-7A10CFA61670}"/>
                    </a:ext>
                  </a:extLst>
                </p:cNvPr>
                <p:cNvSpPr txBox="1"/>
                <p:nvPr/>
              </p:nvSpPr>
              <p:spPr>
                <a:xfrm rot="646823">
                  <a:off x="8471537" y="3091727"/>
                  <a:ext cx="7120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⋅2</m:t>
                      </m:r>
                    </m:oMath>
                  </a14:m>
                  <a:r>
                    <a:rPr lang="en-GB" dirty="0">
                      <a:solidFill>
                        <a:schemeClr val="bg1"/>
                      </a:solidFill>
                    </a:rPr>
                    <a:t>cm</a:t>
                  </a:r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B88EFA6A-6946-4AB0-6F3D-7A10CFA6167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646823">
                  <a:off x="8471537" y="3091727"/>
                  <a:ext cx="71205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1290" t="-4412" r="-19355" b="-38235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C8C0BFDC-79C5-8B2B-C832-773B7797ED59}"/>
                </a:ext>
              </a:extLst>
            </p:cNvPr>
            <p:cNvCxnSpPr>
              <a:cxnSpLocks/>
            </p:cNvCxnSpPr>
            <p:nvPr/>
          </p:nvCxnSpPr>
          <p:spPr>
            <a:xfrm>
              <a:off x="6874903" y="3016257"/>
              <a:ext cx="3722212" cy="752507"/>
            </a:xfrm>
            <a:prstGeom prst="straightConnector1">
              <a:avLst/>
            </a:prstGeom>
            <a:ln w="1270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688527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2D4CBBD-DF6D-7A3E-006E-E859FA44FE9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Konstruiere die </a:t>
                </a:r>
                <a:r>
                  <a:rPr lang="en-GB" dirty="0" err="1"/>
                  <a:t>zentrische</a:t>
                </a:r>
                <a:r>
                  <a:rPr lang="en-GB" dirty="0"/>
                  <a:t> </a:t>
                </a:r>
                <a:r>
                  <a:rPr lang="en-GB" dirty="0" err="1"/>
                  <a:t>Streckung</a:t>
                </a:r>
                <a:r>
                  <a:rPr lang="en-GB" dirty="0"/>
                  <a:t> eines </a:t>
                </a:r>
                <a:r>
                  <a:rPr lang="en-GB" dirty="0" err="1"/>
                  <a:t>Dreiecks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:r>
                  <a:rPr lang="en-GB" dirty="0" err="1"/>
                  <a:t>dem</a:t>
                </a:r>
                <a:r>
                  <a:rPr lang="en-GB" dirty="0"/>
                  <a:t> </a:t>
                </a:r>
                <a:r>
                  <a:rPr lang="en-GB" dirty="0" err="1"/>
                  <a:t>Streckfaktor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/>
                  <a:t> und </a:t>
                </a:r>
                <a:r>
                  <a:rPr lang="en-GB" dirty="0" err="1"/>
                  <a:t>dem</a:t>
                </a:r>
                <a:r>
                  <a:rPr lang="en-GB" dirty="0"/>
                  <a:t> </a:t>
                </a:r>
                <a:r>
                  <a:rPr lang="en-GB" dirty="0" err="1"/>
                  <a:t>Streckzentrum</a:t>
                </a:r>
                <a:r>
                  <a:rPr lang="en-GB" dirty="0"/>
                  <a:t> Z.</a:t>
                </a:r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2D4CBBD-DF6D-7A3E-006E-E859FA44FE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30" t="-18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184E8-8A83-CFFB-A018-BCADD55310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67E51E-BDFC-6250-96F4-5CFAA4B3CAEC}"/>
              </a:ext>
            </a:extLst>
          </p:cNvPr>
          <p:cNvSpPr txBox="1"/>
          <p:nvPr/>
        </p:nvSpPr>
        <p:spPr>
          <a:xfrm>
            <a:off x="3542008" y="4354032"/>
            <a:ext cx="393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Black" panose="020B0A04020102020204" pitchFamily="34" charset="0"/>
              </a:rPr>
              <a:t>X</a:t>
            </a:r>
            <a:endParaRPr lang="en-DE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44801B-F44D-E53E-635D-C8106E0C9A08}"/>
                  </a:ext>
                </a:extLst>
              </p:cNvPr>
              <p:cNvSpPr txBox="1"/>
              <p:nvPr/>
            </p:nvSpPr>
            <p:spPr>
              <a:xfrm>
                <a:off x="3444609" y="4538683"/>
                <a:ext cx="1947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44801B-F44D-E53E-635D-C8106E0C9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609" y="4538683"/>
                <a:ext cx="194797" cy="276999"/>
              </a:xfrm>
              <a:prstGeom prst="rect">
                <a:avLst/>
              </a:prstGeom>
              <a:blipFill>
                <a:blip r:embed="rId3"/>
                <a:stretch>
                  <a:fillRect l="-28125" r="-28125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172C881D-F684-13C1-C207-2C3F27D83C3F}"/>
              </a:ext>
            </a:extLst>
          </p:cNvPr>
          <p:cNvSpPr/>
          <p:nvPr/>
        </p:nvSpPr>
        <p:spPr>
          <a:xfrm>
            <a:off x="4788884" y="3053500"/>
            <a:ext cx="2484475" cy="2534446"/>
          </a:xfrm>
          <a:prstGeom prst="triangle">
            <a:avLst>
              <a:gd name="adj" fmla="val 706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75A6D31-02B6-5290-9A8D-BD6D2D99189A}"/>
                  </a:ext>
                </a:extLst>
              </p:cNvPr>
              <p:cNvSpPr txBox="1"/>
              <p:nvPr/>
            </p:nvSpPr>
            <p:spPr>
              <a:xfrm>
                <a:off x="6478433" y="2776501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75A6D31-02B6-5290-9A8D-BD6D2D991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433" y="2776501"/>
                <a:ext cx="201017" cy="276999"/>
              </a:xfrm>
              <a:prstGeom prst="rect">
                <a:avLst/>
              </a:prstGeom>
              <a:blipFill>
                <a:blip r:embed="rId4"/>
                <a:stretch>
                  <a:fillRect l="-30303" r="-24242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D723874-BFE0-7525-32BF-2319E102B1B5}"/>
                  </a:ext>
                </a:extLst>
              </p:cNvPr>
              <p:cNvSpPr txBox="1"/>
              <p:nvPr/>
            </p:nvSpPr>
            <p:spPr>
              <a:xfrm>
                <a:off x="4594087" y="5587946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D723874-BFE0-7525-32BF-2319E102B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087" y="5587946"/>
                <a:ext cx="211404" cy="276999"/>
              </a:xfrm>
              <a:prstGeom prst="rect">
                <a:avLst/>
              </a:prstGeom>
              <a:blipFill>
                <a:blip r:embed="rId5"/>
                <a:stretch>
                  <a:fillRect l="-29412" r="-23529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77E903-160D-3943-BAE8-2EC087DF05C5}"/>
                  </a:ext>
                </a:extLst>
              </p:cNvPr>
              <p:cNvSpPr txBox="1"/>
              <p:nvPr/>
            </p:nvSpPr>
            <p:spPr>
              <a:xfrm>
                <a:off x="7340225" y="5587946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77E903-160D-3943-BAE8-2EC087DF05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0225" y="5587946"/>
                <a:ext cx="200889" cy="276999"/>
              </a:xfrm>
              <a:prstGeom prst="rect">
                <a:avLst/>
              </a:prstGeom>
              <a:blipFill>
                <a:blip r:embed="rId6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082254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7064B-25D1-0269-C465-BC1CE394F3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8703524" cy="646112"/>
          </a:xfrm>
        </p:spPr>
        <p:txBody>
          <a:bodyPr/>
          <a:lstStyle/>
          <a:p>
            <a:r>
              <a:rPr lang="en-GB" dirty="0"/>
              <a:t>Fun182/2, Fun182/3, Fun182/5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53B04-1EEB-A8FF-CBA6-A42EFA403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235" y="2276060"/>
            <a:ext cx="6343976" cy="20638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103628-A61C-D7C1-E137-3FCF6C4527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77"/>
          <a:stretch/>
        </p:blipFill>
        <p:spPr>
          <a:xfrm>
            <a:off x="1305236" y="4339916"/>
            <a:ext cx="6343976" cy="15113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BB2A422-F3D6-7C91-C12C-9E6D5994C36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874" t="18329" r="1509"/>
          <a:stretch/>
        </p:blipFill>
        <p:spPr>
          <a:xfrm>
            <a:off x="7880807" y="4267133"/>
            <a:ext cx="3007063" cy="20638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0378B-F713-9232-5683-9F3A974248F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80099"/>
          <a:stretch/>
        </p:blipFill>
        <p:spPr>
          <a:xfrm>
            <a:off x="1305235" y="5851294"/>
            <a:ext cx="6348602" cy="4843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29C3F6-19DE-4B08-7908-DCB34F708E9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91" t="18329" r="49592"/>
          <a:stretch/>
        </p:blipFill>
        <p:spPr>
          <a:xfrm>
            <a:off x="7880807" y="2276059"/>
            <a:ext cx="3007063" cy="206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776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6BA5D-5685-1DE7-4AF2-340EE4B241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Bearbeite</a:t>
            </a:r>
            <a:r>
              <a:rPr lang="en-GB" dirty="0"/>
              <a:t> Fun183/6-10.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DE0F52-8486-09C8-AA41-D832A5BE4F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98"/>
          <a:stretch/>
        </p:blipFill>
        <p:spPr>
          <a:xfrm>
            <a:off x="755572" y="2597233"/>
            <a:ext cx="4900516" cy="40041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A5E6F1E-B07D-997E-148D-0D687037F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1577" y="2372217"/>
            <a:ext cx="6005052" cy="4229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6025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2023-05-01T19:13:08Z</dcterms:modified>
</cp:coreProperties>
</file>