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6" r:id="rId5"/>
    <p:sldId id="259" r:id="rId6"/>
    <p:sldId id="264" r:id="rId7"/>
    <p:sldId id="266" r:id="rId8"/>
    <p:sldId id="265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317577-A968-4C42-BB5E-D660F2082B83}" v="329" dt="2023-05-08T19:35:05.6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4T17:27:49.422" v="1835" actId="1035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4T16:38:02.895" v="1510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4T15:58:52.840" v="578" actId="6549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4T16:28:52.779" v="1400" actId="107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85A52E74-F25D-4F7A-A9BA-AC6034E330DB}"/>
    <pc:docChg chg="undo redo custSel delSld modSld">
      <pc:chgData name="Abels, Patrick" userId="ba666de4-0d21-43a6-8e66-51a18aae1b4a" providerId="ADAL" clId="{85A52E74-F25D-4F7A-A9BA-AC6034E330DB}" dt="2023-05-01T19:13:07.661" v="1115" actId="20577"/>
      <pc:docMkLst>
        <pc:docMk/>
      </pc:docMkLst>
      <pc:sldChg chg="addSp delSp modSp mod">
        <pc:chgData name="Abels, Patrick" userId="ba666de4-0d21-43a6-8e66-51a18aae1b4a" providerId="ADAL" clId="{85A52E74-F25D-4F7A-A9BA-AC6034E330DB}" dt="2023-05-01T19:08:41.711" v="828" actId="164"/>
        <pc:sldMkLst>
          <pc:docMk/>
          <pc:sldMk cId="1986885273" sldId="256"/>
        </pc:sldMkLst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2" creationId="{EA1AFBAA-47C7-786E-1FF0-4664B4969FE8}"/>
          </ac:spMkLst>
        </pc:spChg>
        <pc:spChg chg="mod">
          <ac:chgData name="Abels, Patrick" userId="ba666de4-0d21-43a6-8e66-51a18aae1b4a" providerId="ADAL" clId="{85A52E74-F25D-4F7A-A9BA-AC6034E330DB}" dt="2023-05-01T18:45:29.402" v="340" actId="20577"/>
          <ac:spMkLst>
            <pc:docMk/>
            <pc:sldMk cId="1986885273" sldId="256"/>
            <ac:spMk id="3" creationId="{2E4709D5-0155-4A24-B66A-95AF3E0DB899}"/>
          </ac:spMkLst>
        </pc:spChg>
        <pc:spChg chg="mod">
          <ac:chgData name="Abels, Patrick" userId="ba666de4-0d21-43a6-8e66-51a18aae1b4a" providerId="ADAL" clId="{85A52E74-F25D-4F7A-A9BA-AC6034E330DB}" dt="2023-05-01T18:24:54.089" v="24" actId="14100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6" creationId="{55AA9AB8-A9D9-5D32-CC20-989A85CFDB95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8" creationId="{8B3AAFCD-52AC-109D-5D28-5694707438CF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21" creationId="{F76DACBB-0D31-93BE-72A2-37C788C6394F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49" creationId="{2B4C0F1C-C14D-DAFA-6E46-22A4981F254C}"/>
          </ac:spMkLst>
        </pc:spChg>
        <pc:spChg chg="add mod">
          <ac:chgData name="Abels, Patrick" userId="ba666de4-0d21-43a6-8e66-51a18aae1b4a" providerId="ADAL" clId="{85A52E74-F25D-4F7A-A9BA-AC6034E330DB}" dt="2023-05-01T19:08:41.711" v="828" actId="164"/>
          <ac:spMkLst>
            <pc:docMk/>
            <pc:sldMk cId="1986885273" sldId="256"/>
            <ac:spMk id="52" creationId="{B88EFA6A-6946-4AB0-6F3D-7A10CFA61670}"/>
          </ac:spMkLst>
        </pc:spChg>
        <pc:grpChg chg="del">
          <ac:chgData name="Abels, Patrick" userId="ba666de4-0d21-43a6-8e66-51a18aae1b4a" providerId="ADAL" clId="{85A52E74-F25D-4F7A-A9BA-AC6034E330DB}" dt="2023-05-01T18:45:22.123" v="338" actId="478"/>
          <ac:grpSpMkLst>
            <pc:docMk/>
            <pc:sldMk cId="1986885273" sldId="256"/>
            <ac:grpSpMk id="34" creationId="{5F4ABAE8-12BA-B1B1-8D40-4C934B108621}"/>
          </ac:grpSpMkLst>
        </pc:grpChg>
        <pc:grpChg chg="add mod">
          <ac:chgData name="Abels, Patrick" userId="ba666de4-0d21-43a6-8e66-51a18aae1b4a" providerId="ADAL" clId="{85A52E74-F25D-4F7A-A9BA-AC6034E330DB}" dt="2023-05-01T19:08:41.711" v="828" actId="164"/>
          <ac:grpSpMkLst>
            <pc:docMk/>
            <pc:sldMk cId="1986885273" sldId="256"/>
            <ac:grpSpMk id="55" creationId="{C0C40417-48AD-28C8-DE39-1C63B43A049A}"/>
          </ac:grpSpMkLst>
        </pc:grp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36" creationId="{48E03687-E55D-F253-E0C6-601C3AC7720F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37" creationId="{1B28D3F1-37CC-DEDF-4CD8-4471E74AC182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40" creationId="{734DC9FE-A309-B1D3-FF35-E1471E2425D1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43" creationId="{20D47610-B259-970C-87DD-F1DE7D66C5AB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46" creationId="{71B5604D-434D-7B75-5718-1970C6A8938B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51" creationId="{1F17CC43-03D2-994B-4557-39F66FA99207}"/>
          </ac:cxnSpMkLst>
        </pc:cxnChg>
        <pc:cxnChg chg="add mod">
          <ac:chgData name="Abels, Patrick" userId="ba666de4-0d21-43a6-8e66-51a18aae1b4a" providerId="ADAL" clId="{85A52E74-F25D-4F7A-A9BA-AC6034E330DB}" dt="2023-05-01T19:08:41.711" v="828" actId="164"/>
          <ac:cxnSpMkLst>
            <pc:docMk/>
            <pc:sldMk cId="1986885273" sldId="256"/>
            <ac:cxnSpMk id="53" creationId="{C8C0BFDC-79C5-8B2B-C832-773B7797ED59}"/>
          </ac:cxnSpMkLst>
        </pc:cxnChg>
      </pc:sldChg>
      <pc:sldChg chg="modSp mod">
        <pc:chgData name="Abels, Patrick" userId="ba666de4-0d21-43a6-8e66-51a18aae1b4a" providerId="ADAL" clId="{85A52E74-F25D-4F7A-A9BA-AC6034E330DB}" dt="2023-05-01T19:08:57.669" v="854" actId="20577"/>
        <pc:sldMkLst>
          <pc:docMk/>
          <pc:sldMk cId="1179587911" sldId="257"/>
        </pc:sldMkLst>
        <pc:spChg chg="mod">
          <ac:chgData name="Abels, Patrick" userId="ba666de4-0d21-43a6-8e66-51a18aae1b4a" providerId="ADAL" clId="{85A52E74-F25D-4F7A-A9BA-AC6034E330DB}" dt="2023-05-01T19:08:57.669" v="854" actId="20577"/>
          <ac:spMkLst>
            <pc:docMk/>
            <pc:sldMk cId="1179587911" sldId="257"/>
            <ac:spMk id="2" creationId="{015D85FD-C59C-2BD6-5A74-20824710CDA5}"/>
          </ac:spMkLst>
        </pc:spChg>
      </pc:sldChg>
      <pc:sldChg chg="addSp delSp modSp mod">
        <pc:chgData name="Abels, Patrick" userId="ba666de4-0d21-43a6-8e66-51a18aae1b4a" providerId="ADAL" clId="{85A52E74-F25D-4F7A-A9BA-AC6034E330DB}" dt="2023-05-01T19:10:00.361" v="890" actId="14100"/>
        <pc:sldMkLst>
          <pc:docMk/>
          <pc:sldMk cId="4287185686" sldId="258"/>
        </pc:sldMkLst>
        <pc:spChg chg="mod">
          <ac:chgData name="Abels, Patrick" userId="ba666de4-0d21-43a6-8e66-51a18aae1b4a" providerId="ADAL" clId="{85A52E74-F25D-4F7A-A9BA-AC6034E330DB}" dt="2023-05-01T19:10:00.361" v="890" actId="14100"/>
          <ac:spMkLst>
            <pc:docMk/>
            <pc:sldMk cId="4287185686" sldId="258"/>
            <ac:spMk id="2" creationId="{015D85FD-C59C-2BD6-5A74-20824710CDA5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5" creationId="{D453042C-0B16-3D15-B1AD-75252858F722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6" creationId="{C3C237C3-210D-DF99-8BB9-09534D1D2273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7" creationId="{702C7C89-32A3-7D2D-CD28-EFA2A5BCC458}"/>
          </ac:spMkLst>
        </pc:spChg>
        <pc:spChg chg="mod topLvl">
          <ac:chgData name="Abels, Patrick" userId="ba666de4-0d21-43a6-8e66-51a18aae1b4a" providerId="ADAL" clId="{85A52E74-F25D-4F7A-A9BA-AC6034E330DB}" dt="2023-05-01T19:09:28.462" v="887" actId="165"/>
          <ac:spMkLst>
            <pc:docMk/>
            <pc:sldMk cId="4287185686" sldId="258"/>
            <ac:spMk id="8" creationId="{15CCEF4D-B28E-D1DE-FE22-A4D1FC2AB042}"/>
          </ac:spMkLst>
        </pc:spChg>
        <pc:spChg chg="del mod topLvl">
          <ac:chgData name="Abels, Patrick" userId="ba666de4-0d21-43a6-8e66-51a18aae1b4a" providerId="ADAL" clId="{85A52E74-F25D-4F7A-A9BA-AC6034E330DB}" dt="2023-05-01T19:09:47.214" v="888" actId="478"/>
          <ac:spMkLst>
            <pc:docMk/>
            <pc:sldMk cId="4287185686" sldId="258"/>
            <ac:spMk id="14" creationId="{284D4687-3163-3958-6E6E-9123A1120F6E}"/>
          </ac:spMkLst>
        </pc:spChg>
        <pc:spChg chg="del mod topLvl">
          <ac:chgData name="Abels, Patrick" userId="ba666de4-0d21-43a6-8e66-51a18aae1b4a" providerId="ADAL" clId="{85A52E74-F25D-4F7A-A9BA-AC6034E330DB}" dt="2023-05-01T19:09:47.214" v="888" actId="478"/>
          <ac:spMkLst>
            <pc:docMk/>
            <pc:sldMk cId="4287185686" sldId="258"/>
            <ac:spMk id="16" creationId="{D9B50AE8-F730-FBFF-9B27-520022BDECBC}"/>
          </ac:spMkLst>
        </pc:spChg>
        <pc:grpChg chg="add del mod">
          <ac:chgData name="Abels, Patrick" userId="ba666de4-0d21-43a6-8e66-51a18aae1b4a" providerId="ADAL" clId="{85A52E74-F25D-4F7A-A9BA-AC6034E330DB}" dt="2023-05-01T19:09:28.462" v="887" actId="165"/>
          <ac:grpSpMkLst>
            <pc:docMk/>
            <pc:sldMk cId="4287185686" sldId="258"/>
            <ac:grpSpMk id="3" creationId="{C01F0A9A-8680-6F2B-4703-5338CA19716A}"/>
          </ac:grpSpMkLst>
        </pc:grpChg>
        <pc:picChg chg="del mod">
          <ac:chgData name="Abels, Patrick" userId="ba666de4-0d21-43a6-8e66-51a18aae1b4a" providerId="ADAL" clId="{85A52E74-F25D-4F7A-A9BA-AC6034E330DB}" dt="2023-05-01T19:09:11.845" v="884" actId="478"/>
          <ac:picMkLst>
            <pc:docMk/>
            <pc:sldMk cId="4287185686" sldId="258"/>
            <ac:picMk id="4" creationId="{10A1C284-EE71-3B51-72AA-BB230A324E42}"/>
          </ac:picMkLst>
        </pc:pic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9" creationId="{1297B6E7-B529-F851-06EE-202A92760083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0" creationId="{C4235CEF-A9A0-0F3D-FBF5-96FAF6DC413C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1" creationId="{D2AD2546-D10D-AB8E-4616-31E82F5BC604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2" creationId="{D7130BC4-4FD2-1FDB-2B91-CF2145F9240E}"/>
          </ac:cxnSpMkLst>
        </pc:cxnChg>
        <pc:cxnChg chg="mod topLvl">
          <ac:chgData name="Abels, Patrick" userId="ba666de4-0d21-43a6-8e66-51a18aae1b4a" providerId="ADAL" clId="{85A52E74-F25D-4F7A-A9BA-AC6034E330DB}" dt="2023-05-01T19:09:28.462" v="887" actId="165"/>
          <ac:cxnSpMkLst>
            <pc:docMk/>
            <pc:sldMk cId="4287185686" sldId="258"/>
            <ac:cxnSpMk id="13" creationId="{38AEAF2E-1F67-4C5E-0652-8F6C90409CF2}"/>
          </ac:cxnSpMkLst>
        </pc:cxnChg>
        <pc:cxnChg chg="del mod topLvl">
          <ac:chgData name="Abels, Patrick" userId="ba666de4-0d21-43a6-8e66-51a18aae1b4a" providerId="ADAL" clId="{85A52E74-F25D-4F7A-A9BA-AC6034E330DB}" dt="2023-05-01T19:09:49.307" v="889" actId="478"/>
          <ac:cxnSpMkLst>
            <pc:docMk/>
            <pc:sldMk cId="4287185686" sldId="258"/>
            <ac:cxnSpMk id="15" creationId="{219235F2-2162-D282-4DAE-AFE1D62F9EC3}"/>
          </ac:cxnSpMkLst>
        </pc:cxnChg>
        <pc:cxnChg chg="del mod topLvl">
          <ac:chgData name="Abels, Patrick" userId="ba666de4-0d21-43a6-8e66-51a18aae1b4a" providerId="ADAL" clId="{85A52E74-F25D-4F7A-A9BA-AC6034E330DB}" dt="2023-05-01T19:09:47.214" v="888" actId="478"/>
          <ac:cxnSpMkLst>
            <pc:docMk/>
            <pc:sldMk cId="4287185686" sldId="258"/>
            <ac:cxnSpMk id="17" creationId="{3E74A085-492F-A70A-7035-D2B2A2094E0C}"/>
          </ac:cxnSpMkLst>
        </pc:cxnChg>
      </pc:sldChg>
      <pc:sldChg chg="addSp delSp modSp mod">
        <pc:chgData name="Abels, Patrick" userId="ba666de4-0d21-43a6-8e66-51a18aae1b4a" providerId="ADAL" clId="{85A52E74-F25D-4F7A-A9BA-AC6034E330DB}" dt="2023-05-01T18:57:11.594" v="574" actId="6549"/>
        <pc:sldMkLst>
          <pc:docMk/>
          <pc:sldMk cId="2690822542" sldId="259"/>
        </pc:sldMkLst>
        <pc:spChg chg="mod">
          <ac:chgData name="Abels, Patrick" userId="ba666de4-0d21-43a6-8e66-51a18aae1b4a" providerId="ADAL" clId="{85A52E74-F25D-4F7A-A9BA-AC6034E330DB}" dt="2023-05-01T18:54:46.435" v="542" actId="20577"/>
          <ac:spMkLst>
            <pc:docMk/>
            <pc:sldMk cId="2690822542" sldId="259"/>
            <ac:spMk id="2" creationId="{F2D4CBBD-DF6D-7A3E-006E-E859FA44FE9C}"/>
          </ac:spMkLst>
        </pc:spChg>
        <pc:spChg chg="add mod">
          <ac:chgData name="Abels, Patrick" userId="ba666de4-0d21-43a6-8e66-51a18aae1b4a" providerId="ADAL" clId="{85A52E74-F25D-4F7A-A9BA-AC6034E330DB}" dt="2023-05-01T18:55:12.870" v="544" actId="1076"/>
          <ac:spMkLst>
            <pc:docMk/>
            <pc:sldMk cId="2690822542" sldId="259"/>
            <ac:spMk id="4" creationId="{CB67E51E-BDFC-6250-96F4-5CFAA4B3CAEC}"/>
          </ac:spMkLst>
        </pc:spChg>
        <pc:spChg chg="add mod">
          <ac:chgData name="Abels, Patrick" userId="ba666de4-0d21-43a6-8e66-51a18aae1b4a" providerId="ADAL" clId="{85A52E74-F25D-4F7A-A9BA-AC6034E330DB}" dt="2023-05-01T18:55:12.870" v="544" actId="1076"/>
          <ac:spMkLst>
            <pc:docMk/>
            <pc:sldMk cId="2690822542" sldId="259"/>
            <ac:spMk id="5" creationId="{4244801B-F44D-E53E-635D-C8106E0C9A08}"/>
          </ac:spMkLst>
        </pc:spChg>
        <pc:spChg chg="add del mod">
          <ac:chgData name="Abels, Patrick" userId="ba666de4-0d21-43a6-8e66-51a18aae1b4a" providerId="ADAL" clId="{85A52E74-F25D-4F7A-A9BA-AC6034E330DB}" dt="2023-05-01T18:55:23.080" v="547" actId="478"/>
          <ac:spMkLst>
            <pc:docMk/>
            <pc:sldMk cId="2690822542" sldId="259"/>
            <ac:spMk id="6" creationId="{CA10056F-EC80-0156-0FDB-AE75B8C310DD}"/>
          </ac:spMkLst>
        </pc:spChg>
        <pc:spChg chg="add mod">
          <ac:chgData name="Abels, Patrick" userId="ba666de4-0d21-43a6-8e66-51a18aae1b4a" providerId="ADAL" clId="{85A52E74-F25D-4F7A-A9BA-AC6034E330DB}" dt="2023-05-01T18:56:22.323" v="553" actId="1076"/>
          <ac:spMkLst>
            <pc:docMk/>
            <pc:sldMk cId="2690822542" sldId="259"/>
            <ac:spMk id="7" creationId="{172C881D-F684-13C1-C207-2C3F27D83C3F}"/>
          </ac:spMkLst>
        </pc:spChg>
        <pc:spChg chg="add mod">
          <ac:chgData name="Abels, Patrick" userId="ba666de4-0d21-43a6-8e66-51a18aae1b4a" providerId="ADAL" clId="{85A52E74-F25D-4F7A-A9BA-AC6034E330DB}" dt="2023-05-01T18:56:52.092" v="564" actId="6549"/>
          <ac:spMkLst>
            <pc:docMk/>
            <pc:sldMk cId="2690822542" sldId="259"/>
            <ac:spMk id="12" creationId="{175A6D31-02B6-5290-9A8D-BD6D2D99189A}"/>
          </ac:spMkLst>
        </pc:spChg>
        <pc:spChg chg="add mod">
          <ac:chgData name="Abels, Patrick" userId="ba666de4-0d21-43a6-8e66-51a18aae1b4a" providerId="ADAL" clId="{85A52E74-F25D-4F7A-A9BA-AC6034E330DB}" dt="2023-05-01T18:57:05.346" v="572" actId="6549"/>
          <ac:spMkLst>
            <pc:docMk/>
            <pc:sldMk cId="2690822542" sldId="259"/>
            <ac:spMk id="13" creationId="{0D723874-BFE0-7525-32BF-2319E102B1B5}"/>
          </ac:spMkLst>
        </pc:spChg>
        <pc:spChg chg="add mod">
          <ac:chgData name="Abels, Patrick" userId="ba666de4-0d21-43a6-8e66-51a18aae1b4a" providerId="ADAL" clId="{85A52E74-F25D-4F7A-A9BA-AC6034E330DB}" dt="2023-05-01T18:57:11.594" v="574" actId="6549"/>
          <ac:spMkLst>
            <pc:docMk/>
            <pc:sldMk cId="2690822542" sldId="259"/>
            <ac:spMk id="14" creationId="{3377E903-160D-3943-BAE8-2EC087DF05C5}"/>
          </ac:spMkLst>
        </pc:spChg>
        <pc:grpChg chg="del">
          <ac:chgData name="Abels, Patrick" userId="ba666de4-0d21-43a6-8e66-51a18aae1b4a" providerId="ADAL" clId="{85A52E74-F25D-4F7A-A9BA-AC6034E330DB}" dt="2023-05-01T18:54:35.330" v="536" actId="478"/>
          <ac:grpSpMkLst>
            <pc:docMk/>
            <pc:sldMk cId="2690822542" sldId="259"/>
            <ac:grpSpMk id="8" creationId="{52D21C71-A92F-E571-1C71-07E2664E7CF5}"/>
          </ac:grpSpMkLst>
        </pc:grpChg>
      </pc:sldChg>
      <pc:sldChg chg="del">
        <pc:chgData name="Abels, Patrick" userId="ba666de4-0d21-43a6-8e66-51a18aae1b4a" providerId="ADAL" clId="{85A52E74-F25D-4F7A-A9BA-AC6034E330DB}" dt="2023-05-01T18:57:27.536" v="575" actId="47"/>
        <pc:sldMkLst>
          <pc:docMk/>
          <pc:sldMk cId="3117757405" sldId="260"/>
        </pc:sldMkLst>
      </pc:sldChg>
      <pc:sldChg chg="addSp delSp modSp mod">
        <pc:chgData name="Abels, Patrick" userId="ba666de4-0d21-43a6-8e66-51a18aae1b4a" providerId="ADAL" clId="{85A52E74-F25D-4F7A-A9BA-AC6034E330DB}" dt="2023-05-01T19:04:28.324" v="740" actId="1035"/>
        <pc:sldMkLst>
          <pc:docMk/>
          <pc:sldMk cId="2438877614" sldId="261"/>
        </pc:sldMkLst>
        <pc:spChg chg="mod">
          <ac:chgData name="Abels, Patrick" userId="ba666de4-0d21-43a6-8e66-51a18aae1b4a" providerId="ADAL" clId="{85A52E74-F25D-4F7A-A9BA-AC6034E330DB}" dt="2023-05-01T18:59:26.601" v="591" actId="6549"/>
          <ac:spMkLst>
            <pc:docMk/>
            <pc:sldMk cId="2438877614" sldId="261"/>
            <ac:spMk id="3" creationId="{E127064B-25D1-0269-C465-BC1CE394F3B5}"/>
          </ac:spMkLst>
        </pc:spChg>
        <pc:picChg chg="add mod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4" creationId="{1FA53B04-1EEB-A8FF-CBA6-A42EFA403FC5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6" creationId="{B3103628-A61C-D7C1-E137-3FCF6C452770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8" creationId="{ABB2A422-F3D6-7C91-C12C-9E6D5994C367}"/>
          </ac:picMkLst>
        </pc:picChg>
        <pc:picChg chg="del">
          <ac:chgData name="Abels, Patrick" userId="ba666de4-0d21-43a6-8e66-51a18aae1b4a" providerId="ADAL" clId="{85A52E74-F25D-4F7A-A9BA-AC6034E330DB}" dt="2023-05-01T18:59:36.842" v="593" actId="478"/>
          <ac:picMkLst>
            <pc:docMk/>
            <pc:sldMk cId="2438877614" sldId="261"/>
            <ac:picMk id="9" creationId="{AAF9CF0C-81FE-38AC-F8CD-90A43580B437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10" creationId="{B500378B-F713-9232-5683-9F3A974248FA}"/>
          </ac:picMkLst>
        </pc:picChg>
        <pc:picChg chg="del">
          <ac:chgData name="Abels, Patrick" userId="ba666de4-0d21-43a6-8e66-51a18aae1b4a" providerId="ADAL" clId="{85A52E74-F25D-4F7A-A9BA-AC6034E330DB}" dt="2023-05-01T18:59:33.974" v="592" actId="478"/>
          <ac:picMkLst>
            <pc:docMk/>
            <pc:sldMk cId="2438877614" sldId="261"/>
            <ac:picMk id="11" creationId="{0B874A0C-B1CA-CC74-8AD9-F26FE00BD039}"/>
          </ac:picMkLst>
        </pc:picChg>
        <pc:picChg chg="add mod modCrop">
          <ac:chgData name="Abels, Patrick" userId="ba666de4-0d21-43a6-8e66-51a18aae1b4a" providerId="ADAL" clId="{85A52E74-F25D-4F7A-A9BA-AC6034E330DB}" dt="2023-05-01T19:04:28.324" v="740" actId="1035"/>
          <ac:picMkLst>
            <pc:docMk/>
            <pc:sldMk cId="2438877614" sldId="261"/>
            <ac:picMk id="12" creationId="{8E29C3F6-19DE-4B08-7908-DCB34F708E94}"/>
          </ac:picMkLst>
        </pc:picChg>
      </pc:sldChg>
      <pc:sldChg chg="addSp delSp modSp mod">
        <pc:chgData name="Abels, Patrick" userId="ba666de4-0d21-43a6-8e66-51a18aae1b4a" providerId="ADAL" clId="{85A52E74-F25D-4F7A-A9BA-AC6034E330DB}" dt="2023-05-01T19:07:32.521" v="827" actId="1035"/>
        <pc:sldMkLst>
          <pc:docMk/>
          <pc:sldMk cId="572060250" sldId="262"/>
        </pc:sldMkLst>
        <pc:spChg chg="mod">
          <ac:chgData name="Abels, Patrick" userId="ba666de4-0d21-43a6-8e66-51a18aae1b4a" providerId="ADAL" clId="{85A52E74-F25D-4F7A-A9BA-AC6034E330DB}" dt="2023-05-01T19:05:40.513" v="760" actId="20577"/>
          <ac:spMkLst>
            <pc:docMk/>
            <pc:sldMk cId="572060250" sldId="262"/>
            <ac:spMk id="3" creationId="{FC06BA5D-5685-1DE7-4AF2-340EE4B24125}"/>
          </ac:spMkLst>
        </pc:spChg>
        <pc:picChg chg="add mod modCrop">
          <ac:chgData name="Abels, Patrick" userId="ba666de4-0d21-43a6-8e66-51a18aae1b4a" providerId="ADAL" clId="{85A52E74-F25D-4F7A-A9BA-AC6034E330DB}" dt="2023-05-01T19:07:32.521" v="827" actId="1035"/>
          <ac:picMkLst>
            <pc:docMk/>
            <pc:sldMk cId="572060250" sldId="262"/>
            <ac:picMk id="4" creationId="{A5DE0F52-8486-09C8-AA41-D832A5BE4F40}"/>
          </ac:picMkLst>
        </pc:picChg>
        <pc:picChg chg="add mod">
          <ac:chgData name="Abels, Patrick" userId="ba666de4-0d21-43a6-8e66-51a18aae1b4a" providerId="ADAL" clId="{85A52E74-F25D-4F7A-A9BA-AC6034E330DB}" dt="2023-05-01T19:07:25.342" v="806" actId="1035"/>
          <ac:picMkLst>
            <pc:docMk/>
            <pc:sldMk cId="572060250" sldId="262"/>
            <ac:picMk id="6" creationId="{6A5E6F1E-B07D-997E-148D-0D687037FF5B}"/>
          </ac:picMkLst>
        </pc:picChg>
        <pc:picChg chg="del mod">
          <ac:chgData name="Abels, Patrick" userId="ba666de4-0d21-43a6-8e66-51a18aae1b4a" providerId="ADAL" clId="{85A52E74-F25D-4F7A-A9BA-AC6034E330DB}" dt="2023-05-01T19:05:05.845" v="742" actId="478"/>
          <ac:picMkLst>
            <pc:docMk/>
            <pc:sldMk cId="572060250" sldId="262"/>
            <ac:picMk id="7" creationId="{AAC5369F-0F03-5E46-2510-5A6CBF07628E}"/>
          </ac:picMkLst>
        </pc:picChg>
      </pc:sldChg>
      <pc:sldChg chg="addSp delSp modSp mod">
        <pc:chgData name="Abels, Patrick" userId="ba666de4-0d21-43a6-8e66-51a18aae1b4a" providerId="ADAL" clId="{85A52E74-F25D-4F7A-A9BA-AC6034E330DB}" dt="2023-05-01T19:13:07.661" v="1115" actId="20577"/>
        <pc:sldMkLst>
          <pc:docMk/>
          <pc:sldMk cId="1982254768" sldId="263"/>
        </pc:sldMkLst>
        <pc:spChg chg="del">
          <ac:chgData name="Abels, Patrick" userId="ba666de4-0d21-43a6-8e66-51a18aae1b4a" providerId="ADAL" clId="{85A52E74-F25D-4F7A-A9BA-AC6034E330DB}" dt="2023-05-01T19:11:31.952" v="891" actId="478"/>
          <ac:spMkLst>
            <pc:docMk/>
            <pc:sldMk cId="1982254768" sldId="263"/>
            <ac:spMk id="2" creationId="{D43335F7-4C78-F0C1-18AC-A6E0FECA9F4C}"/>
          </ac:spMkLst>
        </pc:spChg>
        <pc:spChg chg="add mod">
          <ac:chgData name="Abels, Patrick" userId="ba666de4-0d21-43a6-8e66-51a18aae1b4a" providerId="ADAL" clId="{85A52E74-F25D-4F7A-A9BA-AC6034E330DB}" dt="2023-05-01T19:13:07.661" v="1115" actId="20577"/>
          <ac:spMkLst>
            <pc:docMk/>
            <pc:sldMk cId="1982254768" sldId="263"/>
            <ac:spMk id="4" creationId="{BB9A0374-3621-6D36-8A57-101B02B4D4FC}"/>
          </ac:spMkLst>
        </pc:spChg>
        <pc:spChg chg="del">
          <ac:chgData name="Abels, Patrick" userId="ba666de4-0d21-43a6-8e66-51a18aae1b4a" providerId="ADAL" clId="{85A52E74-F25D-4F7A-A9BA-AC6034E330DB}" dt="2023-05-01T19:11:31.952" v="891" actId="478"/>
          <ac:spMkLst>
            <pc:docMk/>
            <pc:sldMk cId="1982254768" sldId="263"/>
            <ac:spMk id="32" creationId="{DB85FA17-41DE-9E53-A1BA-C0D46A7D1EB7}"/>
          </ac:spMkLst>
        </pc:spChg>
        <pc:picChg chg="del">
          <ac:chgData name="Abels, Patrick" userId="ba666de4-0d21-43a6-8e66-51a18aae1b4a" providerId="ADAL" clId="{85A52E74-F25D-4F7A-A9BA-AC6034E330DB}" dt="2023-05-01T19:11:31.952" v="891" actId="478"/>
          <ac:picMkLst>
            <pc:docMk/>
            <pc:sldMk cId="1982254768" sldId="263"/>
            <ac:picMk id="9" creationId="{FB0D0B3D-489D-D3BF-FBA7-3952F955D769}"/>
          </ac:picMkLst>
        </pc:picChg>
        <pc:picChg chg="del">
          <ac:chgData name="Abels, Patrick" userId="ba666de4-0d21-43a6-8e66-51a18aae1b4a" providerId="ADAL" clId="{85A52E74-F25D-4F7A-A9BA-AC6034E330DB}" dt="2023-05-01T19:11:31.952" v="891" actId="478"/>
          <ac:picMkLst>
            <pc:docMk/>
            <pc:sldMk cId="1982254768" sldId="263"/>
            <ac:picMk id="11" creationId="{5CDC702C-8BF6-715A-ABA5-8968E3EBDE89}"/>
          </ac:picMkLst>
        </pc:picChg>
        <pc:picChg chg="del">
          <ac:chgData name="Abels, Patrick" userId="ba666de4-0d21-43a6-8e66-51a18aae1b4a" providerId="ADAL" clId="{85A52E74-F25D-4F7A-A9BA-AC6034E330DB}" dt="2023-05-01T19:11:31.952" v="891" actId="478"/>
          <ac:picMkLst>
            <pc:docMk/>
            <pc:sldMk cId="1982254768" sldId="263"/>
            <ac:picMk id="13" creationId="{75B93261-0B1B-739C-A103-7ADC9F8D9B5C}"/>
          </ac:picMkLst>
        </pc:pic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6" creationId="{DCF4A7DB-CF05-C5C7-E049-DC32A6959D6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7" creationId="{D8B90B2D-8193-72EA-4786-F4BD65E06595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8" creationId="{450C1CCA-78C9-BF4C-151B-A81B0799EF43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19" creationId="{8CC53525-A3AF-D73F-E9CE-5A056333EBF5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0" creationId="{E0FB478A-011F-FBFB-7F39-41D47287D392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1" creationId="{3797D404-4CDD-3328-6879-122682763D18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2" creationId="{EF5872AB-56B8-8036-10D4-AE4602BFE9EB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3" creationId="{B31E1C68-B75F-501C-5067-2172ADE6B6C1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4" creationId="{34820C03-FB0F-569C-B5BA-32A592D8EF7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5" creationId="{6FD9AD1B-9F1C-551E-30B1-E18CEEA43FD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6" creationId="{5A71D0BB-1AB9-B7D5-A570-E21B15C62882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7" creationId="{9B4B65BF-26A3-4893-4EFE-EDF7C369813F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8" creationId="{AFF556D5-D908-6FAA-9BCF-1C812D103994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29" creationId="{B6CFE0E6-3E7E-72DE-8866-4B60A51F1639}"/>
          </ac:inkMkLst>
        </pc:inkChg>
        <pc:inkChg chg="del">
          <ac:chgData name="Abels, Patrick" userId="ba666de4-0d21-43a6-8e66-51a18aae1b4a" providerId="ADAL" clId="{85A52E74-F25D-4F7A-A9BA-AC6034E330DB}" dt="2023-05-01T19:11:31.952" v="891" actId="478"/>
          <ac:inkMkLst>
            <pc:docMk/>
            <pc:sldMk cId="1982254768" sldId="263"/>
            <ac:inkMk id="30" creationId="{6EEAB104-999E-CB8E-6E88-A333CCACE991}"/>
          </ac:inkMkLst>
        </pc:inkChg>
      </pc:sldChg>
    </pc:docChg>
  </pc:docChgLst>
  <pc:docChgLst>
    <pc:chgData name="Abels, Patrick" userId="ba666de4-0d21-43a6-8e66-51a18aae1b4a" providerId="ADAL" clId="{A6317577-A968-4C42-BB5E-D660F2082B83}"/>
    <pc:docChg chg="undo custSel addSld delSld modSld">
      <pc:chgData name="Abels, Patrick" userId="ba666de4-0d21-43a6-8e66-51a18aae1b4a" providerId="ADAL" clId="{A6317577-A968-4C42-BB5E-D660F2082B83}" dt="2023-05-08T19:35:55.707" v="1327" actId="1036"/>
      <pc:docMkLst>
        <pc:docMk/>
      </pc:docMkLst>
      <pc:sldChg chg="addSp delSp modSp mod">
        <pc:chgData name="Abels, Patrick" userId="ba666de4-0d21-43a6-8e66-51a18aae1b4a" providerId="ADAL" clId="{A6317577-A968-4C42-BB5E-D660F2082B83}" dt="2023-05-08T19:20:10.607" v="1237" actId="20577"/>
        <pc:sldMkLst>
          <pc:docMk/>
          <pc:sldMk cId="1986885273" sldId="256"/>
        </pc:sldMkLst>
        <pc:spChg chg="mod">
          <ac:chgData name="Abels, Patrick" userId="ba666de4-0d21-43a6-8e66-51a18aae1b4a" providerId="ADAL" clId="{A6317577-A968-4C42-BB5E-D660F2082B83}" dt="2023-05-07T20:39:02.163" v="829" actId="20577"/>
          <ac:spMkLst>
            <pc:docMk/>
            <pc:sldMk cId="1986885273" sldId="256"/>
            <ac:spMk id="3" creationId="{2E4709D5-0155-4A24-B66A-95AF3E0DB899}"/>
          </ac:spMkLst>
        </pc:spChg>
        <pc:spChg chg="mod">
          <ac:chgData name="Abels, Patrick" userId="ba666de4-0d21-43a6-8e66-51a18aae1b4a" providerId="ADAL" clId="{A6317577-A968-4C42-BB5E-D660F2082B83}" dt="2023-05-08T19:20:10.607" v="1237" actId="20577"/>
          <ac:spMkLst>
            <pc:docMk/>
            <pc:sldMk cId="1986885273" sldId="256"/>
            <ac:spMk id="4" creationId="{0FA00425-D7AA-53CC-6C54-5727D45BAA44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2" creationId="{EF40C9E4-F919-7913-A84D-21C5E1602E50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3" creationId="{C1E2A4A8-3162-DB2A-A1E9-AC34AA572686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4" creationId="{773CCEF1-B7CE-FF18-397D-03AAFA87146A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5" creationId="{F484A204-1526-730D-27ED-E26CDE9124FD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6" creationId="{69092E12-8234-5406-9F49-BAB61053088A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7" creationId="{781AFCB4-E5F2-71EF-A611-55EEA1D210DC}"/>
          </ac:spMkLst>
        </pc:spChg>
        <pc:spChg chg="mod">
          <ac:chgData name="Abels, Patrick" userId="ba666de4-0d21-43a6-8e66-51a18aae1b4a" providerId="ADAL" clId="{A6317577-A968-4C42-BB5E-D660F2082B83}" dt="2023-05-07T20:34:16.708" v="740"/>
          <ac:spMkLst>
            <pc:docMk/>
            <pc:sldMk cId="1986885273" sldId="256"/>
            <ac:spMk id="18" creationId="{7B0ADD55-4C25-E8F9-E08D-50403A8DC836}"/>
          </ac:spMkLst>
        </pc:spChg>
        <pc:spChg chg="add del mod">
          <ac:chgData name="Abels, Patrick" userId="ba666de4-0d21-43a6-8e66-51a18aae1b4a" providerId="ADAL" clId="{A6317577-A968-4C42-BB5E-D660F2082B83}" dt="2023-05-07T20:39:13.493" v="832" actId="478"/>
          <ac:spMkLst>
            <pc:docMk/>
            <pc:sldMk cId="1986885273" sldId="256"/>
            <ac:spMk id="27" creationId="{F9FBE973-6C3A-8F1A-9F66-5E2623808CC3}"/>
          </ac:spMkLst>
        </pc:spChg>
        <pc:spChg chg="add mod">
          <ac:chgData name="Abels, Patrick" userId="ba666de4-0d21-43a6-8e66-51a18aae1b4a" providerId="ADAL" clId="{A6317577-A968-4C42-BB5E-D660F2082B83}" dt="2023-05-07T20:40:36.764" v="885" actId="1036"/>
          <ac:spMkLst>
            <pc:docMk/>
            <pc:sldMk cId="1986885273" sldId="256"/>
            <ac:spMk id="29" creationId="{17FB43CF-13B4-C73E-7026-D766E21F25D8}"/>
          </ac:spMkLst>
        </pc:spChg>
        <pc:spChg chg="add mod">
          <ac:chgData name="Abels, Patrick" userId="ba666de4-0d21-43a6-8e66-51a18aae1b4a" providerId="ADAL" clId="{A6317577-A968-4C42-BB5E-D660F2082B83}" dt="2023-05-07T20:41:40.962" v="901" actId="1076"/>
          <ac:spMkLst>
            <pc:docMk/>
            <pc:sldMk cId="1986885273" sldId="256"/>
            <ac:spMk id="30" creationId="{4D478361-5AE4-8B96-F906-42DC4BB5F21E}"/>
          </ac:spMkLst>
        </pc:spChg>
        <pc:spChg chg="add mod">
          <ac:chgData name="Abels, Patrick" userId="ba666de4-0d21-43a6-8e66-51a18aae1b4a" providerId="ADAL" clId="{A6317577-A968-4C42-BB5E-D660F2082B83}" dt="2023-05-07T20:40:50.274" v="893" actId="1037"/>
          <ac:spMkLst>
            <pc:docMk/>
            <pc:sldMk cId="1986885273" sldId="256"/>
            <ac:spMk id="31" creationId="{634F8888-0241-10E6-8927-06FA189FBC98}"/>
          </ac:spMkLst>
        </pc:spChg>
        <pc:spChg chg="add mod">
          <ac:chgData name="Abels, Patrick" userId="ba666de4-0d21-43a6-8e66-51a18aae1b4a" providerId="ADAL" clId="{A6317577-A968-4C42-BB5E-D660F2082B83}" dt="2023-05-07T20:42:01.576" v="906" actId="1076"/>
          <ac:spMkLst>
            <pc:docMk/>
            <pc:sldMk cId="1986885273" sldId="256"/>
            <ac:spMk id="38" creationId="{069BC28D-072C-F805-15C6-7B86D132F680}"/>
          </ac:spMkLst>
        </pc:spChg>
        <pc:spChg chg="add mod">
          <ac:chgData name="Abels, Patrick" userId="ba666de4-0d21-43a6-8e66-51a18aae1b4a" providerId="ADAL" clId="{A6317577-A968-4C42-BB5E-D660F2082B83}" dt="2023-05-07T20:45:10.996" v="978" actId="207"/>
          <ac:spMkLst>
            <pc:docMk/>
            <pc:sldMk cId="1986885273" sldId="256"/>
            <ac:spMk id="39" creationId="{89F996E6-9550-250D-F7E8-13454E46F491}"/>
          </ac:spMkLst>
        </pc:spChg>
        <pc:spChg chg="add mod">
          <ac:chgData name="Abels, Patrick" userId="ba666de4-0d21-43a6-8e66-51a18aae1b4a" providerId="ADAL" clId="{A6317577-A968-4C42-BB5E-D660F2082B83}" dt="2023-05-07T20:44:24.677" v="972" actId="207"/>
          <ac:spMkLst>
            <pc:docMk/>
            <pc:sldMk cId="1986885273" sldId="256"/>
            <ac:spMk id="41" creationId="{AB310558-727B-B7A7-1EFD-F38527D83DBB}"/>
          </ac:spMkLst>
        </pc:spChg>
        <pc:spChg chg="add mod">
          <ac:chgData name="Abels, Patrick" userId="ba666de4-0d21-43a6-8e66-51a18aae1b4a" providerId="ADAL" clId="{A6317577-A968-4C42-BB5E-D660F2082B83}" dt="2023-05-07T20:44:36.440" v="974" actId="207"/>
          <ac:spMkLst>
            <pc:docMk/>
            <pc:sldMk cId="1986885273" sldId="256"/>
            <ac:spMk id="42" creationId="{64891B26-F67E-9518-EF09-C568F0267807}"/>
          </ac:spMkLst>
        </pc:spChg>
        <pc:spChg chg="add mod">
          <ac:chgData name="Abels, Patrick" userId="ba666de4-0d21-43a6-8e66-51a18aae1b4a" providerId="ADAL" clId="{A6317577-A968-4C42-BB5E-D660F2082B83}" dt="2023-05-07T20:43:56.395" v="969" actId="207"/>
          <ac:spMkLst>
            <pc:docMk/>
            <pc:sldMk cId="1986885273" sldId="256"/>
            <ac:spMk id="44" creationId="{2FFC96D7-C23C-044B-95E7-36271C0183F9}"/>
          </ac:spMkLst>
        </pc:spChg>
        <pc:spChg chg="add mod">
          <ac:chgData name="Abels, Patrick" userId="ba666de4-0d21-43a6-8e66-51a18aae1b4a" providerId="ADAL" clId="{A6317577-A968-4C42-BB5E-D660F2082B83}" dt="2023-05-07T20:45:20.334" v="980" actId="207"/>
          <ac:spMkLst>
            <pc:docMk/>
            <pc:sldMk cId="1986885273" sldId="256"/>
            <ac:spMk id="45" creationId="{19E63C8D-D1EA-F65F-BDF2-E4BDAED5EAAA}"/>
          </ac:spMkLst>
        </pc:spChg>
        <pc:spChg chg="add mod">
          <ac:chgData name="Abels, Patrick" userId="ba666de4-0d21-43a6-8e66-51a18aae1b4a" providerId="ADAL" clId="{A6317577-A968-4C42-BB5E-D660F2082B83}" dt="2023-05-07T20:44:39.380" v="975" actId="207"/>
          <ac:spMkLst>
            <pc:docMk/>
            <pc:sldMk cId="1986885273" sldId="256"/>
            <ac:spMk id="47" creationId="{BE43A0C5-DA8A-12CA-7B1E-9049BD18B799}"/>
          </ac:spMkLst>
        </pc:spChg>
        <pc:spChg chg="add mod">
          <ac:chgData name="Abels, Patrick" userId="ba666de4-0d21-43a6-8e66-51a18aae1b4a" providerId="ADAL" clId="{A6317577-A968-4C42-BB5E-D660F2082B83}" dt="2023-05-07T20:45:14.929" v="979" actId="207"/>
          <ac:spMkLst>
            <pc:docMk/>
            <pc:sldMk cId="1986885273" sldId="256"/>
            <ac:spMk id="48" creationId="{6153F3C2-8B6C-1DB3-2BAB-C155ED721E3F}"/>
          </ac:spMkLst>
        </pc:spChg>
        <pc:spChg chg="add mod">
          <ac:chgData name="Abels, Patrick" userId="ba666de4-0d21-43a6-8e66-51a18aae1b4a" providerId="ADAL" clId="{A6317577-A968-4C42-BB5E-D660F2082B83}" dt="2023-05-07T20:43:08.502" v="952" actId="1037"/>
          <ac:spMkLst>
            <pc:docMk/>
            <pc:sldMk cId="1986885273" sldId="256"/>
            <ac:spMk id="50" creationId="{4FB93A1D-D9DE-8BF9-CA7B-BA02A6E5E333}"/>
          </ac:spMkLst>
        </pc:spChg>
        <pc:spChg chg="add mod">
          <ac:chgData name="Abels, Patrick" userId="ba666de4-0d21-43a6-8e66-51a18aae1b4a" providerId="ADAL" clId="{A6317577-A968-4C42-BB5E-D660F2082B83}" dt="2023-05-07T20:44:02.170" v="971" actId="207"/>
          <ac:spMkLst>
            <pc:docMk/>
            <pc:sldMk cId="1986885273" sldId="256"/>
            <ac:spMk id="54" creationId="{5FCC65DF-3438-99B3-0FB3-621F7110F1D7}"/>
          </ac:spMkLst>
        </pc:spChg>
        <pc:spChg chg="add mod">
          <ac:chgData name="Abels, Patrick" userId="ba666de4-0d21-43a6-8e66-51a18aae1b4a" providerId="ADAL" clId="{A6317577-A968-4C42-BB5E-D660F2082B83}" dt="2023-05-07T20:45:25.206" v="981" actId="207"/>
          <ac:spMkLst>
            <pc:docMk/>
            <pc:sldMk cId="1986885273" sldId="256"/>
            <ac:spMk id="56" creationId="{C0AA9E11-2537-F6CF-4B5A-41C44E2EDD2C}"/>
          </ac:spMkLst>
        </pc:spChg>
        <pc:spChg chg="add mod">
          <ac:chgData name="Abels, Patrick" userId="ba666de4-0d21-43a6-8e66-51a18aae1b4a" providerId="ADAL" clId="{A6317577-A968-4C42-BB5E-D660F2082B83}" dt="2023-05-07T20:44:29.694" v="973" actId="207"/>
          <ac:spMkLst>
            <pc:docMk/>
            <pc:sldMk cId="1986885273" sldId="256"/>
            <ac:spMk id="57" creationId="{3CE2D368-8305-5D96-0F6F-0BEC8DEECA83}"/>
          </ac:spMkLst>
        </pc:spChg>
        <pc:spChg chg="add mod">
          <ac:chgData name="Abels, Patrick" userId="ba666de4-0d21-43a6-8e66-51a18aae1b4a" providerId="ADAL" clId="{A6317577-A968-4C42-BB5E-D660F2082B83}" dt="2023-05-07T20:48:49.248" v="1098" actId="20577"/>
          <ac:spMkLst>
            <pc:docMk/>
            <pc:sldMk cId="1986885273" sldId="256"/>
            <ac:spMk id="58" creationId="{326ABB16-A411-1AC6-62A7-CA0B5018DAEF}"/>
          </ac:spMkLst>
        </pc:spChg>
        <pc:grpChg chg="add mod">
          <ac:chgData name="Abels, Patrick" userId="ba666de4-0d21-43a6-8e66-51a18aae1b4a" providerId="ADAL" clId="{A6317577-A968-4C42-BB5E-D660F2082B83}" dt="2023-05-07T20:34:23.659" v="741" actId="1076"/>
          <ac:grpSpMkLst>
            <pc:docMk/>
            <pc:sldMk cId="1986885273" sldId="256"/>
            <ac:grpSpMk id="5" creationId="{E7C71253-2595-F0C1-4A98-B252F353F360}"/>
          </ac:grpSpMkLst>
        </pc:grpChg>
        <pc:grpChg chg="del">
          <ac:chgData name="Abels, Patrick" userId="ba666de4-0d21-43a6-8e66-51a18aae1b4a" providerId="ADAL" clId="{A6317577-A968-4C42-BB5E-D660F2082B83}" dt="2023-05-07T20:33:50.034" v="737" actId="478"/>
          <ac:grpSpMkLst>
            <pc:docMk/>
            <pc:sldMk cId="1986885273" sldId="256"/>
            <ac:grpSpMk id="55" creationId="{C0C40417-48AD-28C8-DE39-1C63B43A049A}"/>
          </ac:grpSpMkLst>
        </pc:grp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7" creationId="{65AF988A-0B8E-338B-8D44-34F5925A79F2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9" creationId="{63BA29F6-2411-3445-0377-CC4EE73D7F2B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10" creationId="{95B1A0ED-1612-E3D3-245C-61B4761813D6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11" creationId="{6E97953F-868C-F88E-FBC2-A47A0EF4E254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19" creationId="{9D5F0787-D988-3507-6282-8D8B7CEF8BDE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20" creationId="{DB5798A5-1CDB-C397-7A9D-BE507DEB1B4D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22" creationId="{4911DAD0-D3F2-2E7F-C69C-DE9999A9E94C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23" creationId="{C48F03E3-E569-C5A7-E6C0-4083120DB06C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24" creationId="{E28CD414-6BDC-1BAC-4110-1C8E05A1F462}"/>
          </ac:cxnSpMkLst>
        </pc:cxnChg>
        <pc:cxnChg chg="mod">
          <ac:chgData name="Abels, Patrick" userId="ba666de4-0d21-43a6-8e66-51a18aae1b4a" providerId="ADAL" clId="{A6317577-A968-4C42-BB5E-D660F2082B83}" dt="2023-05-07T20:34:16.708" v="740"/>
          <ac:cxnSpMkLst>
            <pc:docMk/>
            <pc:sldMk cId="1986885273" sldId="256"/>
            <ac:cxnSpMk id="25" creationId="{3474F999-9B24-1318-34CE-5642B66929CD}"/>
          </ac:cxnSpMkLst>
        </pc:cxnChg>
        <pc:cxnChg chg="add del mod">
          <ac:chgData name="Abels, Patrick" userId="ba666de4-0d21-43a6-8e66-51a18aae1b4a" providerId="ADAL" clId="{A6317577-A968-4C42-BB5E-D660F2082B83}" dt="2023-05-07T20:41:44.395" v="902" actId="478"/>
          <ac:cxnSpMkLst>
            <pc:docMk/>
            <pc:sldMk cId="1986885273" sldId="256"/>
            <ac:cxnSpMk id="32" creationId="{D0B00FD7-3B9F-68BA-4F94-C2C03818DC56}"/>
          </ac:cxnSpMkLst>
        </pc:cxnChg>
        <pc:cxnChg chg="mod">
          <ac:chgData name="Abels, Patrick" userId="ba666de4-0d21-43a6-8e66-51a18aae1b4a" providerId="ADAL" clId="{A6317577-A968-4C42-BB5E-D660F2082B83}" dt="2023-05-07T20:33:50.034" v="737" actId="478"/>
          <ac:cxnSpMkLst>
            <pc:docMk/>
            <pc:sldMk cId="1986885273" sldId="256"/>
            <ac:cxnSpMk id="36" creationId="{48E03687-E55D-F253-E0C6-601C3AC7720F}"/>
          </ac:cxnSpMkLst>
        </pc:cxnChg>
        <pc:cxnChg chg="mod">
          <ac:chgData name="Abels, Patrick" userId="ba666de4-0d21-43a6-8e66-51a18aae1b4a" providerId="ADAL" clId="{A6317577-A968-4C42-BB5E-D660F2082B83}" dt="2023-05-07T20:33:50.034" v="737" actId="478"/>
          <ac:cxnSpMkLst>
            <pc:docMk/>
            <pc:sldMk cId="1986885273" sldId="256"/>
            <ac:cxnSpMk id="37" creationId="{1B28D3F1-37CC-DEDF-4CD8-4471E74AC182}"/>
          </ac:cxnSpMkLst>
        </pc:cxnChg>
        <pc:cxnChg chg="mod">
          <ac:chgData name="Abels, Patrick" userId="ba666de4-0d21-43a6-8e66-51a18aae1b4a" providerId="ADAL" clId="{A6317577-A968-4C42-BB5E-D660F2082B83}" dt="2023-05-07T20:33:50.034" v="737" actId="478"/>
          <ac:cxnSpMkLst>
            <pc:docMk/>
            <pc:sldMk cId="1986885273" sldId="256"/>
            <ac:cxnSpMk id="40" creationId="{734DC9FE-A309-B1D3-FF35-E1471E2425D1}"/>
          </ac:cxnSpMkLst>
        </pc:cxnChg>
        <pc:cxnChg chg="mod">
          <ac:chgData name="Abels, Patrick" userId="ba666de4-0d21-43a6-8e66-51a18aae1b4a" providerId="ADAL" clId="{A6317577-A968-4C42-BB5E-D660F2082B83}" dt="2023-05-07T20:33:50.034" v="737" actId="478"/>
          <ac:cxnSpMkLst>
            <pc:docMk/>
            <pc:sldMk cId="1986885273" sldId="256"/>
            <ac:cxnSpMk id="43" creationId="{20D47610-B259-970C-87DD-F1DE7D66C5AB}"/>
          </ac:cxnSpMkLst>
        </pc:cxnChg>
        <pc:cxnChg chg="mod">
          <ac:chgData name="Abels, Patrick" userId="ba666de4-0d21-43a6-8e66-51a18aae1b4a" providerId="ADAL" clId="{A6317577-A968-4C42-BB5E-D660F2082B83}" dt="2023-05-07T20:33:50.034" v="737" actId="478"/>
          <ac:cxnSpMkLst>
            <pc:docMk/>
            <pc:sldMk cId="1986885273" sldId="256"/>
            <ac:cxnSpMk id="46" creationId="{71B5604D-434D-7B75-5718-1970C6A8938B}"/>
          </ac:cxnSpMkLst>
        </pc:cxnChg>
      </pc:sldChg>
      <pc:sldChg chg="modSp mod">
        <pc:chgData name="Abels, Patrick" userId="ba666de4-0d21-43a6-8e66-51a18aae1b4a" providerId="ADAL" clId="{A6317577-A968-4C42-BB5E-D660F2082B83}" dt="2023-05-07T20:21:35.986" v="201" actId="20577"/>
        <pc:sldMkLst>
          <pc:docMk/>
          <pc:sldMk cId="1179587911" sldId="257"/>
        </pc:sldMkLst>
        <pc:spChg chg="mod">
          <ac:chgData name="Abels, Patrick" userId="ba666de4-0d21-43a6-8e66-51a18aae1b4a" providerId="ADAL" clId="{A6317577-A968-4C42-BB5E-D660F2082B83}" dt="2023-05-07T20:21:35.986" v="201" actId="20577"/>
          <ac:spMkLst>
            <pc:docMk/>
            <pc:sldMk cId="1179587911" sldId="257"/>
            <ac:spMk id="2" creationId="{015D85FD-C59C-2BD6-5A74-20824710CDA5}"/>
          </ac:spMkLst>
        </pc:spChg>
      </pc:sldChg>
      <pc:sldChg chg="addSp delSp modSp mod">
        <pc:chgData name="Abels, Patrick" userId="ba666de4-0d21-43a6-8e66-51a18aae1b4a" providerId="ADAL" clId="{A6317577-A968-4C42-BB5E-D660F2082B83}" dt="2023-05-07T20:46:22.353" v="990" actId="478"/>
        <pc:sldMkLst>
          <pc:docMk/>
          <pc:sldMk cId="4287185686" sldId="258"/>
        </pc:sldMkLst>
        <pc:spChg chg="mod">
          <ac:chgData name="Abels, Patrick" userId="ba666de4-0d21-43a6-8e66-51a18aae1b4a" providerId="ADAL" clId="{A6317577-A968-4C42-BB5E-D660F2082B83}" dt="2023-05-07T20:21:43.317" v="219" actId="20577"/>
          <ac:spMkLst>
            <pc:docMk/>
            <pc:sldMk cId="4287185686" sldId="258"/>
            <ac:spMk id="2" creationId="{015D85FD-C59C-2BD6-5A74-20824710CDA5}"/>
          </ac:spMkLst>
        </pc:spChg>
        <pc:spChg chg="del">
          <ac:chgData name="Abels, Patrick" userId="ba666de4-0d21-43a6-8e66-51a18aae1b4a" providerId="ADAL" clId="{A6317577-A968-4C42-BB5E-D660F2082B83}" dt="2023-05-07T20:21:58.273" v="220" actId="478"/>
          <ac:spMkLst>
            <pc:docMk/>
            <pc:sldMk cId="4287185686" sldId="258"/>
            <ac:spMk id="5" creationId="{D453042C-0B16-3D15-B1AD-75252858F722}"/>
          </ac:spMkLst>
        </pc:spChg>
        <pc:spChg chg="del">
          <ac:chgData name="Abels, Patrick" userId="ba666de4-0d21-43a6-8e66-51a18aae1b4a" providerId="ADAL" clId="{A6317577-A968-4C42-BB5E-D660F2082B83}" dt="2023-05-07T20:21:58.273" v="220" actId="478"/>
          <ac:spMkLst>
            <pc:docMk/>
            <pc:sldMk cId="4287185686" sldId="258"/>
            <ac:spMk id="6" creationId="{C3C237C3-210D-DF99-8BB9-09534D1D2273}"/>
          </ac:spMkLst>
        </pc:spChg>
        <pc:spChg chg="del">
          <ac:chgData name="Abels, Patrick" userId="ba666de4-0d21-43a6-8e66-51a18aae1b4a" providerId="ADAL" clId="{A6317577-A968-4C42-BB5E-D660F2082B83}" dt="2023-05-07T20:21:58.273" v="220" actId="478"/>
          <ac:spMkLst>
            <pc:docMk/>
            <pc:sldMk cId="4287185686" sldId="258"/>
            <ac:spMk id="7" creationId="{702C7C89-32A3-7D2D-CD28-EFA2A5BCC458}"/>
          </ac:spMkLst>
        </pc:spChg>
        <pc:spChg chg="del">
          <ac:chgData name="Abels, Patrick" userId="ba666de4-0d21-43a6-8e66-51a18aae1b4a" providerId="ADAL" clId="{A6317577-A968-4C42-BB5E-D660F2082B83}" dt="2023-05-07T20:21:58.273" v="220" actId="478"/>
          <ac:spMkLst>
            <pc:docMk/>
            <pc:sldMk cId="4287185686" sldId="258"/>
            <ac:spMk id="8" creationId="{15CCEF4D-B28E-D1DE-FE22-A4D1FC2AB042}"/>
          </ac:spMkLst>
        </pc:spChg>
        <pc:spChg chg="add del mod topLvl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22" creationId="{676DEA68-7402-45F6-A0C1-A569249A6790}"/>
          </ac:spMkLst>
        </pc:spChg>
        <pc:spChg chg="add del mod topLvl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23" creationId="{1987F8BE-959E-1E12-1EE7-D2212E876EFF}"/>
          </ac:spMkLst>
        </pc:spChg>
        <pc:spChg chg="add del mod topLvl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24" creationId="{9DE769CE-F43B-A9DD-2786-C68C68BDAC1A}"/>
          </ac:spMkLst>
        </pc:spChg>
        <pc:spChg chg="add del mod topLvl">
          <ac:chgData name="Abels, Patrick" userId="ba666de4-0d21-43a6-8e66-51a18aae1b4a" providerId="ADAL" clId="{A6317577-A968-4C42-BB5E-D660F2082B83}" dt="2023-05-07T20:46:15.844" v="987" actId="478"/>
          <ac:spMkLst>
            <pc:docMk/>
            <pc:sldMk cId="4287185686" sldId="258"/>
            <ac:spMk id="25" creationId="{F643CB7B-60BD-DAA6-1834-2B535C445DF0}"/>
          </ac:spMkLst>
        </pc:spChg>
        <pc:spChg chg="add del mod topLvl">
          <ac:chgData name="Abels, Patrick" userId="ba666de4-0d21-43a6-8e66-51a18aae1b4a" providerId="ADAL" clId="{A6317577-A968-4C42-BB5E-D660F2082B83}" dt="2023-05-07T20:46:22.353" v="990" actId="478"/>
          <ac:spMkLst>
            <pc:docMk/>
            <pc:sldMk cId="4287185686" sldId="258"/>
            <ac:spMk id="26" creationId="{36234A15-7E6E-9F76-0D3F-3BF07C1ECA66}"/>
          </ac:spMkLst>
        </pc:spChg>
        <pc:spChg chg="add del mod topLvl">
          <ac:chgData name="Abels, Patrick" userId="ba666de4-0d21-43a6-8e66-51a18aae1b4a" providerId="ADAL" clId="{A6317577-A968-4C42-BB5E-D660F2082B83}" dt="2023-05-07T20:46:19.268" v="989" actId="478"/>
          <ac:spMkLst>
            <pc:docMk/>
            <pc:sldMk cId="4287185686" sldId="258"/>
            <ac:spMk id="27" creationId="{2A71D313-9137-5586-9BD0-2C920E020508}"/>
          </ac:spMkLst>
        </pc:spChg>
        <pc:spChg chg="add del mod topLvl">
          <ac:chgData name="Abels, Patrick" userId="ba666de4-0d21-43a6-8e66-51a18aae1b4a" providerId="ADAL" clId="{A6317577-A968-4C42-BB5E-D660F2082B83}" dt="2023-05-07T20:45:54.837" v="983" actId="478"/>
          <ac:spMkLst>
            <pc:docMk/>
            <pc:sldMk cId="4287185686" sldId="258"/>
            <ac:spMk id="28" creationId="{451EEDD7-6806-2F05-0F23-3685A32BD5E8}"/>
          </ac:spMkLst>
        </pc:spChg>
        <pc:spChg chg="add del mod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60" creationId="{A0A485E0-C41E-9EB0-04CF-9DB239E00FD0}"/>
          </ac:spMkLst>
        </pc:spChg>
        <pc:spChg chg="add del mod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61" creationId="{3D983F25-3424-1CD5-FB9C-2BC498E52E65}"/>
          </ac:spMkLst>
        </pc:spChg>
        <pc:spChg chg="add del mod">
          <ac:chgData name="Abels, Patrick" userId="ba666de4-0d21-43a6-8e66-51a18aae1b4a" providerId="ADAL" clId="{A6317577-A968-4C42-BB5E-D660F2082B83}" dt="2023-05-07T20:46:03.944" v="985" actId="478"/>
          <ac:spMkLst>
            <pc:docMk/>
            <pc:sldMk cId="4287185686" sldId="258"/>
            <ac:spMk id="62" creationId="{C35A68E4-F661-2233-C6D5-AE4404070472}"/>
          </ac:spMkLst>
        </pc:spChg>
        <pc:grpChg chg="add del mod">
          <ac:chgData name="Abels, Patrick" userId="ba666de4-0d21-43a6-8e66-51a18aae1b4a" providerId="ADAL" clId="{A6317577-A968-4C42-BB5E-D660F2082B83}" dt="2023-05-07T20:45:50.954" v="982" actId="165"/>
          <ac:grpSpMkLst>
            <pc:docMk/>
            <pc:sldMk cId="4287185686" sldId="258"/>
            <ac:grpSpMk id="59" creationId="{F5FDA871-F62D-9C5E-D2C3-181F204105A5}"/>
          </ac:grpSpMkLst>
        </pc:grpChg>
        <pc:grpChg chg="add mod">
          <ac:chgData name="Abels, Patrick" userId="ba666de4-0d21-43a6-8e66-51a18aae1b4a" providerId="ADAL" clId="{A6317577-A968-4C42-BB5E-D660F2082B83}" dt="2023-05-07T20:46:11.105" v="986" actId="164"/>
          <ac:grpSpMkLst>
            <pc:docMk/>
            <pc:sldMk cId="4287185686" sldId="258"/>
            <ac:grpSpMk id="63" creationId="{4846F2DA-A424-5780-0E87-93237C1D4512}"/>
          </ac:grpSpMkLst>
        </pc:grp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4" creationId="{A4DBA717-5420-8ED7-8A32-45C2E32955B3}"/>
          </ac:cxnSpMkLst>
        </pc:cxnChg>
        <pc:cxnChg chg="del mod">
          <ac:chgData name="Abels, Patrick" userId="ba666de4-0d21-43a6-8e66-51a18aae1b4a" providerId="ADAL" clId="{A6317577-A968-4C42-BB5E-D660F2082B83}" dt="2023-05-07T20:21:58.273" v="220" actId="478"/>
          <ac:cxnSpMkLst>
            <pc:docMk/>
            <pc:sldMk cId="4287185686" sldId="258"/>
            <ac:cxnSpMk id="9" creationId="{1297B6E7-B529-F851-06EE-202A92760083}"/>
          </ac:cxnSpMkLst>
        </pc:cxnChg>
        <pc:cxnChg chg="del mod">
          <ac:chgData name="Abels, Patrick" userId="ba666de4-0d21-43a6-8e66-51a18aae1b4a" providerId="ADAL" clId="{A6317577-A968-4C42-BB5E-D660F2082B83}" dt="2023-05-07T20:21:58.273" v="220" actId="478"/>
          <ac:cxnSpMkLst>
            <pc:docMk/>
            <pc:sldMk cId="4287185686" sldId="258"/>
            <ac:cxnSpMk id="10" creationId="{C4235CEF-A9A0-0F3D-FBF5-96FAF6DC413C}"/>
          </ac:cxnSpMkLst>
        </pc:cxnChg>
        <pc:cxnChg chg="del mod">
          <ac:chgData name="Abels, Patrick" userId="ba666de4-0d21-43a6-8e66-51a18aae1b4a" providerId="ADAL" clId="{A6317577-A968-4C42-BB5E-D660F2082B83}" dt="2023-05-07T20:21:58.273" v="220" actId="478"/>
          <ac:cxnSpMkLst>
            <pc:docMk/>
            <pc:sldMk cId="4287185686" sldId="258"/>
            <ac:cxnSpMk id="11" creationId="{D2AD2546-D10D-AB8E-4616-31E82F5BC604}"/>
          </ac:cxnSpMkLst>
        </pc:cxnChg>
        <pc:cxnChg chg="del mod">
          <ac:chgData name="Abels, Patrick" userId="ba666de4-0d21-43a6-8e66-51a18aae1b4a" providerId="ADAL" clId="{A6317577-A968-4C42-BB5E-D660F2082B83}" dt="2023-05-07T20:21:58.273" v="220" actId="478"/>
          <ac:cxnSpMkLst>
            <pc:docMk/>
            <pc:sldMk cId="4287185686" sldId="258"/>
            <ac:cxnSpMk id="12" creationId="{D7130BC4-4FD2-1FDB-2B91-CF2145F9240E}"/>
          </ac:cxnSpMkLst>
        </pc:cxnChg>
        <pc:cxnChg chg="del mod">
          <ac:chgData name="Abels, Patrick" userId="ba666de4-0d21-43a6-8e66-51a18aae1b4a" providerId="ADAL" clId="{A6317577-A968-4C42-BB5E-D660F2082B83}" dt="2023-05-07T20:21:58.273" v="220" actId="478"/>
          <ac:cxnSpMkLst>
            <pc:docMk/>
            <pc:sldMk cId="4287185686" sldId="258"/>
            <ac:cxnSpMk id="13" creationId="{38AEAF2E-1F67-4C5E-0652-8F6C90409CF2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14" creationId="{D862A7FC-5EA7-6C2E-A613-D5FE10C72C84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18" creationId="{D337551B-7ADA-F90A-71C4-B45526484FF4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19" creationId="{43FAE8F3-C6B7-AE33-6448-6C9F289BBA59}"/>
          </ac:cxnSpMkLst>
        </pc:cxnChg>
        <pc:cxnChg chg="add mod or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30" creationId="{73546B33-C9B0-63C7-B717-806D94E419C1}"/>
          </ac:cxnSpMkLst>
        </pc:cxnChg>
        <pc:cxnChg chg="add mod or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36" creationId="{B4E79130-7E26-4BE3-3A18-720E4C934DAF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40" creationId="{10491084-6366-3C1F-55A5-C7ABF7AAA3A8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43" creationId="{5B18D46F-0DF6-9B26-B3C1-D47FDCD37C07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53" creationId="{49E80468-D3C2-8E79-F432-AA99AF494CD1}"/>
          </ac:cxnSpMkLst>
        </pc:cxnChg>
        <pc:cxnChg chg="add mod topLvl">
          <ac:chgData name="Abels, Patrick" userId="ba666de4-0d21-43a6-8e66-51a18aae1b4a" providerId="ADAL" clId="{A6317577-A968-4C42-BB5E-D660F2082B83}" dt="2023-05-07T20:46:11.105" v="986" actId="164"/>
          <ac:cxnSpMkLst>
            <pc:docMk/>
            <pc:sldMk cId="4287185686" sldId="258"/>
            <ac:cxnSpMk id="56" creationId="{52BFC320-E58E-9D3D-B983-00825DDDEE5D}"/>
          </ac:cxnSpMkLst>
        </pc:cxnChg>
      </pc:sldChg>
      <pc:sldChg chg="addSp delSp modSp mod">
        <pc:chgData name="Abels, Patrick" userId="ba666de4-0d21-43a6-8e66-51a18aae1b4a" providerId="ADAL" clId="{A6317577-A968-4C42-BB5E-D660F2082B83}" dt="2023-05-07T20:52:50.883" v="1164" actId="207"/>
        <pc:sldMkLst>
          <pc:docMk/>
          <pc:sldMk cId="2690822542" sldId="259"/>
        </pc:sldMkLst>
        <pc:spChg chg="mod">
          <ac:chgData name="Abels, Patrick" userId="ba666de4-0d21-43a6-8e66-51a18aae1b4a" providerId="ADAL" clId="{A6317577-A968-4C42-BB5E-D660F2082B83}" dt="2023-05-07T20:49:12.026" v="1101" actId="1076"/>
          <ac:spMkLst>
            <pc:docMk/>
            <pc:sldMk cId="2690822542" sldId="259"/>
            <ac:spMk id="2" creationId="{F2D4CBBD-DF6D-7A3E-006E-E859FA44FE9C}"/>
          </ac:spMkLst>
        </pc:spChg>
        <pc:spChg chg="del">
          <ac:chgData name="Abels, Patrick" userId="ba666de4-0d21-43a6-8e66-51a18aae1b4a" providerId="ADAL" clId="{A6317577-A968-4C42-BB5E-D660F2082B83}" dt="2023-05-07T20:48:08.613" v="1089" actId="478"/>
          <ac:spMkLst>
            <pc:docMk/>
            <pc:sldMk cId="2690822542" sldId="259"/>
            <ac:spMk id="4" creationId="{CB67E51E-BDFC-6250-96F4-5CFAA4B3CAEC}"/>
          </ac:spMkLst>
        </pc:spChg>
        <pc:spChg chg="del">
          <ac:chgData name="Abels, Patrick" userId="ba666de4-0d21-43a6-8e66-51a18aae1b4a" providerId="ADAL" clId="{A6317577-A968-4C42-BB5E-D660F2082B83}" dt="2023-05-07T20:48:08.613" v="1089" actId="478"/>
          <ac:spMkLst>
            <pc:docMk/>
            <pc:sldMk cId="2690822542" sldId="259"/>
            <ac:spMk id="5" creationId="{4244801B-F44D-E53E-635D-C8106E0C9A08}"/>
          </ac:spMkLst>
        </pc:spChg>
        <pc:spChg chg="del">
          <ac:chgData name="Abels, Patrick" userId="ba666de4-0d21-43a6-8e66-51a18aae1b4a" providerId="ADAL" clId="{A6317577-A968-4C42-BB5E-D660F2082B83}" dt="2023-05-07T20:48:06.145" v="1088" actId="478"/>
          <ac:spMkLst>
            <pc:docMk/>
            <pc:sldMk cId="2690822542" sldId="259"/>
            <ac:spMk id="7" creationId="{172C881D-F684-13C1-C207-2C3F27D83C3F}"/>
          </ac:spMkLst>
        </pc:spChg>
        <pc:spChg chg="del">
          <ac:chgData name="Abels, Patrick" userId="ba666de4-0d21-43a6-8e66-51a18aae1b4a" providerId="ADAL" clId="{A6317577-A968-4C42-BB5E-D660F2082B83}" dt="2023-05-07T20:48:08.613" v="1089" actId="478"/>
          <ac:spMkLst>
            <pc:docMk/>
            <pc:sldMk cId="2690822542" sldId="259"/>
            <ac:spMk id="12" creationId="{175A6D31-02B6-5290-9A8D-BD6D2D99189A}"/>
          </ac:spMkLst>
        </pc:spChg>
        <pc:spChg chg="del">
          <ac:chgData name="Abels, Patrick" userId="ba666de4-0d21-43a6-8e66-51a18aae1b4a" providerId="ADAL" clId="{A6317577-A968-4C42-BB5E-D660F2082B83}" dt="2023-05-07T20:48:08.613" v="1089" actId="478"/>
          <ac:spMkLst>
            <pc:docMk/>
            <pc:sldMk cId="2690822542" sldId="259"/>
            <ac:spMk id="13" creationId="{0D723874-BFE0-7525-32BF-2319E102B1B5}"/>
          </ac:spMkLst>
        </pc:spChg>
        <pc:spChg chg="del">
          <ac:chgData name="Abels, Patrick" userId="ba666de4-0d21-43a6-8e66-51a18aae1b4a" providerId="ADAL" clId="{A6317577-A968-4C42-BB5E-D660F2082B83}" dt="2023-05-07T20:48:08.613" v="1089" actId="478"/>
          <ac:spMkLst>
            <pc:docMk/>
            <pc:sldMk cId="2690822542" sldId="259"/>
            <ac:spMk id="14" creationId="{3377E903-160D-3943-BAE8-2EC087DF05C5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15" creationId="{93E67A3F-8C52-2FCA-A0AB-DC22D3CA8D33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16" creationId="{D0429A88-3877-C0B6-E0F2-631E4A4CD24C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17" creationId="{2108B1B5-5CFE-41C2-14AB-A4BFF7854DC8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18" creationId="{8DC85663-BA0A-4C25-5171-BB1D961D167B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19" creationId="{0B8B5CAA-BD78-82BE-3D5B-72E7B1C7E769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20" creationId="{A5F7F16D-DB14-245F-11FF-66555C19848D}"/>
          </ac:spMkLst>
        </pc:spChg>
        <pc:spChg chg="mod topLvl">
          <ac:chgData name="Abels, Patrick" userId="ba666de4-0d21-43a6-8e66-51a18aae1b4a" providerId="ADAL" clId="{A6317577-A968-4C42-BB5E-D660F2082B83}" dt="2023-05-07T20:49:11.176" v="1100" actId="165"/>
          <ac:spMkLst>
            <pc:docMk/>
            <pc:sldMk cId="2690822542" sldId="259"/>
            <ac:spMk id="21" creationId="{8681ED81-A545-12E5-B401-0916670A8471}"/>
          </ac:spMkLst>
        </pc:spChg>
        <pc:spChg chg="add mod">
          <ac:chgData name="Abels, Patrick" userId="ba666de4-0d21-43a6-8e66-51a18aae1b4a" providerId="ADAL" clId="{A6317577-A968-4C42-BB5E-D660F2082B83}" dt="2023-05-07T20:48:59.395" v="1099"/>
          <ac:spMkLst>
            <pc:docMk/>
            <pc:sldMk cId="2690822542" sldId="259"/>
            <ac:spMk id="28" creationId="{8DB5A669-A2AA-64AF-E9A5-DC257DD16359}"/>
          </ac:spMkLst>
        </pc:spChg>
        <pc:spChg chg="add del mod">
          <ac:chgData name="Abels, Patrick" userId="ba666de4-0d21-43a6-8e66-51a18aae1b4a" providerId="ADAL" clId="{A6317577-A968-4C42-BB5E-D660F2082B83}" dt="2023-05-07T20:49:57.299" v="1120" actId="478"/>
          <ac:spMkLst>
            <pc:docMk/>
            <pc:sldMk cId="2690822542" sldId="259"/>
            <ac:spMk id="29" creationId="{D2BFFDD2-47D0-57C4-B4F2-372A2376A3D5}"/>
          </ac:spMkLst>
        </pc:spChg>
        <pc:spChg chg="add del mod">
          <ac:chgData name="Abels, Patrick" userId="ba666de4-0d21-43a6-8e66-51a18aae1b4a" providerId="ADAL" clId="{A6317577-A968-4C42-BB5E-D660F2082B83}" dt="2023-05-07T20:49:53.982" v="1118" actId="478"/>
          <ac:spMkLst>
            <pc:docMk/>
            <pc:sldMk cId="2690822542" sldId="259"/>
            <ac:spMk id="30" creationId="{D4C3D1F2-6CFA-8708-C4EE-7275EEDB1459}"/>
          </ac:spMkLst>
        </pc:spChg>
        <pc:spChg chg="add mod">
          <ac:chgData name="Abels, Patrick" userId="ba666de4-0d21-43a6-8e66-51a18aae1b4a" providerId="ADAL" clId="{A6317577-A968-4C42-BB5E-D660F2082B83}" dt="2023-05-07T20:52:20.569" v="1159" actId="207"/>
          <ac:spMkLst>
            <pc:docMk/>
            <pc:sldMk cId="2690822542" sldId="259"/>
            <ac:spMk id="31" creationId="{E37F1D6C-4D56-7928-14AC-5F5B2949A600}"/>
          </ac:spMkLst>
        </pc:spChg>
        <pc:spChg chg="add mod">
          <ac:chgData name="Abels, Patrick" userId="ba666de4-0d21-43a6-8e66-51a18aae1b4a" providerId="ADAL" clId="{A6317577-A968-4C42-BB5E-D660F2082B83}" dt="2023-05-07T20:51:04.792" v="1131" actId="207"/>
          <ac:spMkLst>
            <pc:docMk/>
            <pc:sldMk cId="2690822542" sldId="259"/>
            <ac:spMk id="32" creationId="{CB8A363E-0C50-4CBE-3450-14E63C7997F8}"/>
          </ac:spMkLst>
        </pc:spChg>
        <pc:spChg chg="add mod">
          <ac:chgData name="Abels, Patrick" userId="ba666de4-0d21-43a6-8e66-51a18aae1b4a" providerId="ADAL" clId="{A6317577-A968-4C42-BB5E-D660F2082B83}" dt="2023-05-07T20:52:50.883" v="1164" actId="207"/>
          <ac:spMkLst>
            <pc:docMk/>
            <pc:sldMk cId="2690822542" sldId="259"/>
            <ac:spMk id="33" creationId="{C152EB81-A797-5AC2-432D-C187AC33825E}"/>
          </ac:spMkLst>
        </pc:spChg>
        <pc:grpChg chg="add del mod">
          <ac:chgData name="Abels, Patrick" userId="ba666de4-0d21-43a6-8e66-51a18aae1b4a" providerId="ADAL" clId="{A6317577-A968-4C42-BB5E-D660F2082B83}" dt="2023-05-07T20:49:11.176" v="1100" actId="165"/>
          <ac:grpSpMkLst>
            <pc:docMk/>
            <pc:sldMk cId="2690822542" sldId="259"/>
            <ac:grpSpMk id="6" creationId="{C382AA42-7EE7-C198-4A33-69F6EFAF0503}"/>
          </ac:grpSpMkLst>
        </pc:grpChg>
        <pc:cxnChg chg="mod topLvl">
          <ac:chgData name="Abels, Patrick" userId="ba666de4-0d21-43a6-8e66-51a18aae1b4a" providerId="ADAL" clId="{A6317577-A968-4C42-BB5E-D660F2082B83}" dt="2023-05-07T20:49:11.176" v="1100" actId="165"/>
          <ac:cxnSpMkLst>
            <pc:docMk/>
            <pc:sldMk cId="2690822542" sldId="259"/>
            <ac:cxnSpMk id="8" creationId="{B19A7D26-150D-02FD-8B35-D7D90FCDA170}"/>
          </ac:cxnSpMkLst>
        </pc:cxnChg>
        <pc:cxnChg chg="mod topLvl">
          <ac:chgData name="Abels, Patrick" userId="ba666de4-0d21-43a6-8e66-51a18aae1b4a" providerId="ADAL" clId="{A6317577-A968-4C42-BB5E-D660F2082B83}" dt="2023-05-07T20:49:11.176" v="1100" actId="165"/>
          <ac:cxnSpMkLst>
            <pc:docMk/>
            <pc:sldMk cId="2690822542" sldId="259"/>
            <ac:cxnSpMk id="9" creationId="{1E931BF3-3D24-EEDB-D97E-1C898327049C}"/>
          </ac:cxnSpMkLst>
        </pc:cxnChg>
        <pc:cxnChg chg="mod topLvl">
          <ac:chgData name="Abels, Patrick" userId="ba666de4-0d21-43a6-8e66-51a18aae1b4a" providerId="ADAL" clId="{A6317577-A968-4C42-BB5E-D660F2082B83}" dt="2023-05-07T20:49:11.176" v="1100" actId="165"/>
          <ac:cxnSpMkLst>
            <pc:docMk/>
            <pc:sldMk cId="2690822542" sldId="259"/>
            <ac:cxnSpMk id="10" creationId="{9D534E08-67F2-43F0-9AB8-9827A5E8A705}"/>
          </ac:cxnSpMkLst>
        </pc:cxnChg>
        <pc:cxnChg chg="mod topLvl">
          <ac:chgData name="Abels, Patrick" userId="ba666de4-0d21-43a6-8e66-51a18aae1b4a" providerId="ADAL" clId="{A6317577-A968-4C42-BB5E-D660F2082B83}" dt="2023-05-07T20:49:11.176" v="1100" actId="165"/>
          <ac:cxnSpMkLst>
            <pc:docMk/>
            <pc:sldMk cId="2690822542" sldId="259"/>
            <ac:cxnSpMk id="11" creationId="{E6C562B0-EADD-2E8C-4C0F-41660D0E8795}"/>
          </ac:cxnSpMkLst>
        </pc:cxnChg>
        <pc:cxnChg chg="del mod topLvl">
          <ac:chgData name="Abels, Patrick" userId="ba666de4-0d21-43a6-8e66-51a18aae1b4a" providerId="ADAL" clId="{A6317577-A968-4C42-BB5E-D660F2082B83}" dt="2023-05-07T20:49:19.742" v="1102" actId="478"/>
          <ac:cxnSpMkLst>
            <pc:docMk/>
            <pc:sldMk cId="2690822542" sldId="259"/>
            <ac:cxnSpMk id="22" creationId="{21ABC4EE-674A-D5C3-4CD3-F07D7805EDC9}"/>
          </ac:cxnSpMkLst>
        </pc:cxnChg>
        <pc:cxnChg chg="del mod topLvl">
          <ac:chgData name="Abels, Patrick" userId="ba666de4-0d21-43a6-8e66-51a18aae1b4a" providerId="ADAL" clId="{A6317577-A968-4C42-BB5E-D660F2082B83}" dt="2023-05-07T20:49:21.881" v="1103" actId="478"/>
          <ac:cxnSpMkLst>
            <pc:docMk/>
            <pc:sldMk cId="2690822542" sldId="259"/>
            <ac:cxnSpMk id="23" creationId="{61C12B07-DC02-8394-12C1-5BB5DD923463}"/>
          </ac:cxnSpMkLst>
        </pc:cxnChg>
        <pc:cxnChg chg="del mod topLvl">
          <ac:chgData name="Abels, Patrick" userId="ba666de4-0d21-43a6-8e66-51a18aae1b4a" providerId="ADAL" clId="{A6317577-A968-4C42-BB5E-D660F2082B83}" dt="2023-05-07T20:49:19.742" v="1102" actId="478"/>
          <ac:cxnSpMkLst>
            <pc:docMk/>
            <pc:sldMk cId="2690822542" sldId="259"/>
            <ac:cxnSpMk id="24" creationId="{6348C789-3A39-F1A7-552B-EEDA9AD5A062}"/>
          </ac:cxnSpMkLst>
        </pc:cxnChg>
        <pc:cxnChg chg="del mod topLvl">
          <ac:chgData name="Abels, Patrick" userId="ba666de4-0d21-43a6-8e66-51a18aae1b4a" providerId="ADAL" clId="{A6317577-A968-4C42-BB5E-D660F2082B83}" dt="2023-05-07T20:49:19.742" v="1102" actId="478"/>
          <ac:cxnSpMkLst>
            <pc:docMk/>
            <pc:sldMk cId="2690822542" sldId="259"/>
            <ac:cxnSpMk id="25" creationId="{1896C81D-DA8B-EA12-6D25-07C8A163E87D}"/>
          </ac:cxnSpMkLst>
        </pc:cxnChg>
        <pc:cxnChg chg="del mod topLvl">
          <ac:chgData name="Abels, Patrick" userId="ba666de4-0d21-43a6-8e66-51a18aae1b4a" providerId="ADAL" clId="{A6317577-A968-4C42-BB5E-D660F2082B83}" dt="2023-05-07T20:49:19.742" v="1102" actId="478"/>
          <ac:cxnSpMkLst>
            <pc:docMk/>
            <pc:sldMk cId="2690822542" sldId="259"/>
            <ac:cxnSpMk id="26" creationId="{C0178F20-C3F3-FAE1-988A-FD4CCAE00B28}"/>
          </ac:cxnSpMkLst>
        </pc:cxnChg>
        <pc:cxnChg chg="del mod topLvl">
          <ac:chgData name="Abels, Patrick" userId="ba666de4-0d21-43a6-8e66-51a18aae1b4a" providerId="ADAL" clId="{A6317577-A968-4C42-BB5E-D660F2082B83}" dt="2023-05-07T20:49:19.742" v="1102" actId="478"/>
          <ac:cxnSpMkLst>
            <pc:docMk/>
            <pc:sldMk cId="2690822542" sldId="259"/>
            <ac:cxnSpMk id="27" creationId="{A99C6D5D-CAA4-5BA1-0621-808B2DC47ACD}"/>
          </ac:cxnSpMkLst>
        </pc:cxnChg>
        <pc:cxnChg chg="add mod">
          <ac:chgData name="Abels, Patrick" userId="ba666de4-0d21-43a6-8e66-51a18aae1b4a" providerId="ADAL" clId="{A6317577-A968-4C42-BB5E-D660F2082B83}" dt="2023-05-07T20:52:06.030" v="1157" actId="1582"/>
          <ac:cxnSpMkLst>
            <pc:docMk/>
            <pc:sldMk cId="2690822542" sldId="259"/>
            <ac:cxnSpMk id="35" creationId="{395DDEC0-B3A0-5542-DABA-A83D136B648C}"/>
          </ac:cxnSpMkLst>
        </pc:cxnChg>
        <pc:cxnChg chg="add mod">
          <ac:chgData name="Abels, Patrick" userId="ba666de4-0d21-43a6-8e66-51a18aae1b4a" providerId="ADAL" clId="{A6317577-A968-4C42-BB5E-D660F2082B83}" dt="2023-05-07T20:52:14.863" v="1158" actId="693"/>
          <ac:cxnSpMkLst>
            <pc:docMk/>
            <pc:sldMk cId="2690822542" sldId="259"/>
            <ac:cxnSpMk id="36" creationId="{ECE9CA76-F7B8-1540-0456-D5C789709F60}"/>
          </ac:cxnSpMkLst>
        </pc:cxnChg>
        <pc:cxnChg chg="add mod">
          <ac:chgData name="Abels, Patrick" userId="ba666de4-0d21-43a6-8e66-51a18aae1b4a" providerId="ADAL" clId="{A6317577-A968-4C42-BB5E-D660F2082B83}" dt="2023-05-07T20:52:44.596" v="1163" actId="208"/>
          <ac:cxnSpMkLst>
            <pc:docMk/>
            <pc:sldMk cId="2690822542" sldId="259"/>
            <ac:cxnSpMk id="39" creationId="{E6BEFCA1-1516-6678-3B82-11A5CD1B231E}"/>
          </ac:cxnSpMkLst>
        </pc:cxnChg>
      </pc:sldChg>
      <pc:sldChg chg="modSp del mod">
        <pc:chgData name="Abels, Patrick" userId="ba666de4-0d21-43a6-8e66-51a18aae1b4a" providerId="ADAL" clId="{A6317577-A968-4C42-BB5E-D660F2082B83}" dt="2023-05-07T20:56:09.053" v="1191" actId="47"/>
        <pc:sldMkLst>
          <pc:docMk/>
          <pc:sldMk cId="2438877614" sldId="261"/>
        </pc:sldMkLst>
        <pc:spChg chg="mod">
          <ac:chgData name="Abels, Patrick" userId="ba666de4-0d21-43a6-8e66-51a18aae1b4a" providerId="ADAL" clId="{A6317577-A968-4C42-BB5E-D660F2082B83}" dt="2023-05-07T20:55:31.647" v="1190" actId="20577"/>
          <ac:spMkLst>
            <pc:docMk/>
            <pc:sldMk cId="2438877614" sldId="261"/>
            <ac:spMk id="3" creationId="{E127064B-25D1-0269-C465-BC1CE394F3B5}"/>
          </ac:spMkLst>
        </pc:spChg>
      </pc:sldChg>
      <pc:sldChg chg="addSp delSp modSp del mod">
        <pc:chgData name="Abels, Patrick" userId="ba666de4-0d21-43a6-8e66-51a18aae1b4a" providerId="ADAL" clId="{A6317577-A968-4C42-BB5E-D660F2082B83}" dt="2023-05-08T19:35:11.052" v="1265" actId="47"/>
        <pc:sldMkLst>
          <pc:docMk/>
          <pc:sldMk cId="572060250" sldId="262"/>
        </pc:sldMkLst>
        <pc:spChg chg="mod">
          <ac:chgData name="Abels, Patrick" userId="ba666de4-0d21-43a6-8e66-51a18aae1b4a" providerId="ADAL" clId="{A6317577-A968-4C42-BB5E-D660F2082B83}" dt="2023-05-07T20:56:17.298" v="1200" actId="6549"/>
          <ac:spMkLst>
            <pc:docMk/>
            <pc:sldMk cId="572060250" sldId="262"/>
            <ac:spMk id="3" creationId="{FC06BA5D-5685-1DE7-4AF2-340EE4B24125}"/>
          </ac:spMkLst>
        </pc:spChg>
        <pc:picChg chg="del">
          <ac:chgData name="Abels, Patrick" userId="ba666de4-0d21-43a6-8e66-51a18aae1b4a" providerId="ADAL" clId="{A6317577-A968-4C42-BB5E-D660F2082B83}" dt="2023-05-07T20:56:19.359" v="1201" actId="478"/>
          <ac:picMkLst>
            <pc:docMk/>
            <pc:sldMk cId="572060250" sldId="262"/>
            <ac:picMk id="4" creationId="{A5DE0F52-8486-09C8-AA41-D832A5BE4F40}"/>
          </ac:picMkLst>
        </pc:picChg>
        <pc:picChg chg="add mod ord modCrop">
          <ac:chgData name="Abels, Patrick" userId="ba666de4-0d21-43a6-8e66-51a18aae1b4a" providerId="ADAL" clId="{A6317577-A968-4C42-BB5E-D660F2082B83}" dt="2023-05-08T19:34:16.330" v="1244" actId="14100"/>
          <ac:picMkLst>
            <pc:docMk/>
            <pc:sldMk cId="572060250" sldId="262"/>
            <ac:picMk id="5" creationId="{D46C50C9-725A-E14F-C621-9A327AA8D9F1}"/>
          </ac:picMkLst>
        </pc:picChg>
        <pc:picChg chg="del">
          <ac:chgData name="Abels, Patrick" userId="ba666de4-0d21-43a6-8e66-51a18aae1b4a" providerId="ADAL" clId="{A6317577-A968-4C42-BB5E-D660F2082B83}" dt="2023-05-07T20:56:20.981" v="1202" actId="478"/>
          <ac:picMkLst>
            <pc:docMk/>
            <pc:sldMk cId="572060250" sldId="262"/>
            <ac:picMk id="6" creationId="{6A5E6F1E-B07D-997E-148D-0D687037FF5B}"/>
          </ac:picMkLst>
        </pc:picChg>
        <pc:picChg chg="add mod modCrop">
          <ac:chgData name="Abels, Patrick" userId="ba666de4-0d21-43a6-8e66-51a18aae1b4a" providerId="ADAL" clId="{A6317577-A968-4C42-BB5E-D660F2082B83}" dt="2023-05-08T19:34:11.041" v="1243" actId="14100"/>
          <ac:picMkLst>
            <pc:docMk/>
            <pc:sldMk cId="572060250" sldId="262"/>
            <ac:picMk id="7" creationId="{CDE37747-A377-85CD-E508-467A0534E403}"/>
          </ac:picMkLst>
        </pc:picChg>
      </pc:sldChg>
      <pc:sldChg chg="modSp mod">
        <pc:chgData name="Abels, Patrick" userId="ba666de4-0d21-43a6-8e66-51a18aae1b4a" providerId="ADAL" clId="{A6317577-A968-4C42-BB5E-D660F2082B83}" dt="2023-05-07T20:21:02.145" v="183" actId="20577"/>
        <pc:sldMkLst>
          <pc:docMk/>
          <pc:sldMk cId="1982254768" sldId="263"/>
        </pc:sldMkLst>
        <pc:spChg chg="mod">
          <ac:chgData name="Abels, Patrick" userId="ba666de4-0d21-43a6-8e66-51a18aae1b4a" providerId="ADAL" clId="{A6317577-A968-4C42-BB5E-D660F2082B83}" dt="2023-05-07T20:21:02.145" v="183" actId="20577"/>
          <ac:spMkLst>
            <pc:docMk/>
            <pc:sldMk cId="1982254768" sldId="263"/>
            <ac:spMk id="4" creationId="{BB9A0374-3621-6D36-8A57-101B02B4D4FC}"/>
          </ac:spMkLst>
        </pc:spChg>
      </pc:sldChg>
      <pc:sldChg chg="modSp add mod">
        <pc:chgData name="Abels, Patrick" userId="ba666de4-0d21-43a6-8e66-51a18aae1b4a" providerId="ADAL" clId="{A6317577-A968-4C42-BB5E-D660F2082B83}" dt="2023-05-07T20:55:08.380" v="1188" actId="1076"/>
        <pc:sldMkLst>
          <pc:docMk/>
          <pc:sldMk cId="1588916713" sldId="264"/>
        </pc:sldMkLst>
        <pc:spChg chg="mod">
          <ac:chgData name="Abels, Patrick" userId="ba666de4-0d21-43a6-8e66-51a18aae1b4a" providerId="ADAL" clId="{A6317577-A968-4C42-BB5E-D660F2082B83}" dt="2023-05-07T20:53:58.954" v="1171" actId="20577"/>
          <ac:spMkLst>
            <pc:docMk/>
            <pc:sldMk cId="1588916713" sldId="264"/>
            <ac:spMk id="2" creationId="{F2D4CBBD-DF6D-7A3E-006E-E859FA44FE9C}"/>
          </ac:spMkLst>
        </pc:spChg>
        <pc:spChg chg="mod">
          <ac:chgData name="Abels, Patrick" userId="ba666de4-0d21-43a6-8e66-51a18aae1b4a" providerId="ADAL" clId="{A6317577-A968-4C42-BB5E-D660F2082B83}" dt="2023-05-07T20:53:48.083" v="1167" actId="6549"/>
          <ac:spMkLst>
            <pc:docMk/>
            <pc:sldMk cId="1588916713" sldId="264"/>
            <ac:spMk id="3" creationId="{A2A184E8-8A83-CFFB-A018-BCADD5531056}"/>
          </ac:spMkLst>
        </pc:spChg>
        <pc:spChg chg="mod">
          <ac:chgData name="Abels, Patrick" userId="ba666de4-0d21-43a6-8e66-51a18aae1b4a" providerId="ADAL" clId="{A6317577-A968-4C42-BB5E-D660F2082B83}" dt="2023-05-07T20:54:25.104" v="1176" actId="20577"/>
          <ac:spMkLst>
            <pc:docMk/>
            <pc:sldMk cId="1588916713" sldId="264"/>
            <ac:spMk id="31" creationId="{E37F1D6C-4D56-7928-14AC-5F5B2949A600}"/>
          </ac:spMkLst>
        </pc:spChg>
        <pc:spChg chg="mod">
          <ac:chgData name="Abels, Patrick" userId="ba666de4-0d21-43a6-8e66-51a18aae1b4a" providerId="ADAL" clId="{A6317577-A968-4C42-BB5E-D660F2082B83}" dt="2023-05-07T20:54:12.897" v="1173" actId="6549"/>
          <ac:spMkLst>
            <pc:docMk/>
            <pc:sldMk cId="1588916713" sldId="264"/>
            <ac:spMk id="32" creationId="{CB8A363E-0C50-4CBE-3450-14E63C7997F8}"/>
          </ac:spMkLst>
        </pc:spChg>
        <pc:spChg chg="mod">
          <ac:chgData name="Abels, Patrick" userId="ba666de4-0d21-43a6-8e66-51a18aae1b4a" providerId="ADAL" clId="{A6317577-A968-4C42-BB5E-D660F2082B83}" dt="2023-05-07T20:55:08.380" v="1188" actId="1076"/>
          <ac:spMkLst>
            <pc:docMk/>
            <pc:sldMk cId="1588916713" sldId="264"/>
            <ac:spMk id="33" creationId="{C152EB81-A797-5AC2-432D-C187AC33825E}"/>
          </ac:spMkLst>
        </pc:spChg>
        <pc:cxnChg chg="mod">
          <ac:chgData name="Abels, Patrick" userId="ba666de4-0d21-43a6-8e66-51a18aae1b4a" providerId="ADAL" clId="{A6317577-A968-4C42-BB5E-D660F2082B83}" dt="2023-05-07T20:54:46.355" v="1183" actId="693"/>
          <ac:cxnSpMkLst>
            <pc:docMk/>
            <pc:sldMk cId="1588916713" sldId="264"/>
            <ac:cxnSpMk id="36" creationId="{ECE9CA76-F7B8-1540-0456-D5C789709F60}"/>
          </ac:cxnSpMkLst>
        </pc:cxnChg>
        <pc:cxnChg chg="mod">
          <ac:chgData name="Abels, Patrick" userId="ba666de4-0d21-43a6-8e66-51a18aae1b4a" providerId="ADAL" clId="{A6317577-A968-4C42-BB5E-D660F2082B83}" dt="2023-05-07T20:55:01.424" v="1185" actId="693"/>
          <ac:cxnSpMkLst>
            <pc:docMk/>
            <pc:sldMk cId="1588916713" sldId="264"/>
            <ac:cxnSpMk id="39" creationId="{E6BEFCA1-1516-6678-3B82-11A5CD1B231E}"/>
          </ac:cxnSpMkLst>
        </pc:cxnChg>
      </pc:sldChg>
      <pc:sldChg chg="add del">
        <pc:chgData name="Abels, Patrick" userId="ba666de4-0d21-43a6-8e66-51a18aae1b4a" providerId="ADAL" clId="{A6317577-A968-4C42-BB5E-D660F2082B83}" dt="2023-05-07T20:31:50.842" v="573"/>
        <pc:sldMkLst>
          <pc:docMk/>
          <pc:sldMk cId="1760029341" sldId="264"/>
        </pc:sldMkLst>
      </pc:sldChg>
      <pc:sldChg chg="addSp modSp new mod">
        <pc:chgData name="Abels, Patrick" userId="ba666de4-0d21-43a6-8e66-51a18aae1b4a" providerId="ADAL" clId="{A6317577-A968-4C42-BB5E-D660F2082B83}" dt="2023-05-08T19:35:41.789" v="1301" actId="1035"/>
        <pc:sldMkLst>
          <pc:docMk/>
          <pc:sldMk cId="2009025693" sldId="265"/>
        </pc:sldMkLst>
        <pc:spChg chg="mod">
          <ac:chgData name="Abels, Patrick" userId="ba666de4-0d21-43a6-8e66-51a18aae1b4a" providerId="ADAL" clId="{A6317577-A968-4C42-BB5E-D660F2082B83}" dt="2023-05-08T19:35:37.289" v="1286" actId="20577"/>
          <ac:spMkLst>
            <pc:docMk/>
            <pc:sldMk cId="2009025693" sldId="265"/>
            <ac:spMk id="2" creationId="{384FE862-C9BC-3EBC-0850-B658A65EC488}"/>
          </ac:spMkLst>
        </pc:spChg>
        <pc:picChg chg="add mod">
          <ac:chgData name="Abels, Patrick" userId="ba666de4-0d21-43a6-8e66-51a18aae1b4a" providerId="ADAL" clId="{A6317577-A968-4C42-BB5E-D660F2082B83}" dt="2023-05-08T19:35:41.789" v="1301" actId="1035"/>
          <ac:picMkLst>
            <pc:docMk/>
            <pc:sldMk cId="2009025693" sldId="265"/>
            <ac:picMk id="4" creationId="{7C8CA320-2E37-4677-2AAD-C5326D5D1A31}"/>
          </ac:picMkLst>
        </pc:picChg>
      </pc:sldChg>
      <pc:sldChg chg="addSp delSp modSp new mod">
        <pc:chgData name="Abels, Patrick" userId="ba666de4-0d21-43a6-8e66-51a18aae1b4a" providerId="ADAL" clId="{A6317577-A968-4C42-BB5E-D660F2082B83}" dt="2023-05-08T19:35:55.707" v="1327" actId="1036"/>
        <pc:sldMkLst>
          <pc:docMk/>
          <pc:sldMk cId="3257976562" sldId="266"/>
        </pc:sldMkLst>
        <pc:spChg chg="del">
          <ac:chgData name="Abels, Patrick" userId="ba666de4-0d21-43a6-8e66-51a18aae1b4a" providerId="ADAL" clId="{A6317577-A968-4C42-BB5E-D660F2082B83}" dt="2023-05-08T19:34:59.758" v="1263" actId="478"/>
          <ac:spMkLst>
            <pc:docMk/>
            <pc:sldMk cId="3257976562" sldId="266"/>
            <ac:spMk id="2" creationId="{B82D6F10-CFAE-40DA-E84F-FFA09FA48E62}"/>
          </ac:spMkLst>
        </pc:spChg>
        <pc:spChg chg="mod">
          <ac:chgData name="Abels, Patrick" userId="ba666de4-0d21-43a6-8e66-51a18aae1b4a" providerId="ADAL" clId="{A6317577-A968-4C42-BB5E-D660F2082B83}" dt="2023-05-08T19:34:55.526" v="1262" actId="20577"/>
          <ac:spMkLst>
            <pc:docMk/>
            <pc:sldMk cId="3257976562" sldId="266"/>
            <ac:spMk id="3" creationId="{09A524D9-879B-16E1-F6F9-E7A7BA93EC3B}"/>
          </ac:spMkLst>
        </pc:spChg>
        <pc:picChg chg="add mod">
          <ac:chgData name="Abels, Patrick" userId="ba666de4-0d21-43a6-8e66-51a18aae1b4a" providerId="ADAL" clId="{A6317577-A968-4C42-BB5E-D660F2082B83}" dt="2023-05-08T19:35:55.707" v="1327" actId="1036"/>
          <ac:picMkLst>
            <pc:docMk/>
            <pc:sldMk cId="3257976562" sldId="266"/>
            <ac:picMk id="4" creationId="{D96B63A3-9236-4915-8B87-BC6633246A7D}"/>
          </ac:picMkLst>
        </pc:picChg>
        <pc:picChg chg="add mod">
          <ac:chgData name="Abels, Patrick" userId="ba666de4-0d21-43a6-8e66-51a18aae1b4a" providerId="ADAL" clId="{A6317577-A968-4C42-BB5E-D660F2082B83}" dt="2023-05-08T19:35:05.679" v="1264"/>
          <ac:picMkLst>
            <pc:docMk/>
            <pc:sldMk cId="3257976562" sldId="266"/>
            <ac:picMk id="5" creationId="{BA91FD8B-014B-3433-9808-ED6D120B579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785130" y="542868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72" r:id="rId7"/>
    <p:sldLayoutId id="2147483668" r:id="rId8"/>
    <p:sldLayoutId id="2147483669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26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26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9A0374-3621-6D36-8A57-101B02B4D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/>
              <a:t>Zentrische</a:t>
            </a:r>
            <a:r>
              <a:rPr lang="en-GB" dirty="0"/>
              <a:t> </a:t>
            </a:r>
            <a:r>
              <a:rPr lang="en-GB" dirty="0" err="1"/>
              <a:t>Streckung</a:t>
            </a:r>
            <a:r>
              <a:rPr lang="en-GB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Wie </a:t>
            </a:r>
            <a:r>
              <a:rPr lang="en-GB" dirty="0" err="1"/>
              <a:t>nennt</a:t>
            </a:r>
            <a:r>
              <a:rPr lang="en-GB" dirty="0"/>
              <a:t> man Z und k </a:t>
            </a:r>
            <a:r>
              <a:rPr lang="en-GB" dirty="0" err="1"/>
              <a:t>bei</a:t>
            </a:r>
            <a:r>
              <a:rPr lang="en-GB" dirty="0"/>
              <a:t> einer </a:t>
            </a:r>
            <a:r>
              <a:rPr lang="en-GB" dirty="0" err="1"/>
              <a:t>Zentrischen</a:t>
            </a:r>
            <a:r>
              <a:rPr lang="en-GB" dirty="0"/>
              <a:t> </a:t>
            </a:r>
            <a:r>
              <a:rPr lang="en-GB" dirty="0" err="1"/>
              <a:t>Streckung</a:t>
            </a:r>
            <a:r>
              <a:rPr lang="en-GB" dirty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Wie </a:t>
            </a:r>
            <a:r>
              <a:rPr lang="en-GB" dirty="0" err="1"/>
              <a:t>lauten</a:t>
            </a:r>
            <a:r>
              <a:rPr lang="en-GB" dirty="0"/>
              <a:t> die 3 </a:t>
            </a:r>
            <a:r>
              <a:rPr lang="en-GB" dirty="0" err="1"/>
              <a:t>Schritte</a:t>
            </a:r>
            <a:r>
              <a:rPr lang="en-GB" dirty="0"/>
              <a:t> </a:t>
            </a:r>
            <a:r>
              <a:rPr lang="en-GB" dirty="0" err="1"/>
              <a:t>bei</a:t>
            </a:r>
            <a:r>
              <a:rPr lang="en-GB" dirty="0"/>
              <a:t> einer </a:t>
            </a:r>
            <a:r>
              <a:rPr lang="en-GB" dirty="0" err="1"/>
              <a:t>Zentrischen</a:t>
            </a:r>
            <a:r>
              <a:rPr lang="en-GB" dirty="0"/>
              <a:t> </a:t>
            </a:r>
            <a:r>
              <a:rPr lang="en-GB" dirty="0" err="1"/>
              <a:t>Streckung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8225476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5D85FD-C59C-2BD6-5A74-20824710C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sind</a:t>
            </a:r>
            <a:r>
              <a:rPr lang="en-GB" dirty="0"/>
              <a:t> </a:t>
            </a:r>
            <a:r>
              <a:rPr lang="en-GB" dirty="0" err="1"/>
              <a:t>Strahlensätze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1795879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15D85FD-C59C-2BD6-5A74-20824710C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8856"/>
            <a:ext cx="11915775" cy="2819583"/>
          </a:xfrm>
        </p:spPr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sind</a:t>
            </a:r>
            <a:r>
              <a:rPr lang="en-GB" dirty="0"/>
              <a:t> </a:t>
            </a:r>
            <a:r>
              <a:rPr lang="en-GB" dirty="0" err="1"/>
              <a:t>Strahlensätze</a:t>
            </a:r>
            <a:r>
              <a:rPr lang="en-GB" dirty="0"/>
              <a:t>?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846F2DA-A424-5780-0E87-93237C1D4512}"/>
              </a:ext>
            </a:extLst>
          </p:cNvPr>
          <p:cNvGrpSpPr/>
          <p:nvPr/>
        </p:nvGrpSpPr>
        <p:grpSpPr>
          <a:xfrm>
            <a:off x="2779262" y="2541181"/>
            <a:ext cx="6943060" cy="3702697"/>
            <a:chOff x="2779262" y="2541181"/>
            <a:chExt cx="6943060" cy="3702697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4DBA717-5420-8ED7-8A32-45C2E32955B3}"/>
                </a:ext>
              </a:extLst>
            </p:cNvPr>
            <p:cNvCxnSpPr/>
            <p:nvPr/>
          </p:nvCxnSpPr>
          <p:spPr>
            <a:xfrm flipV="1">
              <a:off x="2779262" y="2626242"/>
              <a:ext cx="6507126" cy="24135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862A7FC-5EA7-6C2E-A613-D5FE10C72C84}"/>
                </a:ext>
              </a:extLst>
            </p:cNvPr>
            <p:cNvCxnSpPr>
              <a:cxnSpLocks/>
            </p:cNvCxnSpPr>
            <p:nvPr/>
          </p:nvCxnSpPr>
          <p:spPr>
            <a:xfrm>
              <a:off x="2786350" y="5039833"/>
              <a:ext cx="6935972" cy="94629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337551B-7ADA-F90A-71C4-B45526484FF4}"/>
                </a:ext>
              </a:extLst>
            </p:cNvPr>
            <p:cNvCxnSpPr/>
            <p:nvPr/>
          </p:nvCxnSpPr>
          <p:spPr>
            <a:xfrm flipH="1" flipV="1">
              <a:off x="4990834" y="3349256"/>
              <a:ext cx="839972" cy="281762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3FAE8F3-C6B7-AE33-6448-6C9F289BBA5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25696" y="2541181"/>
              <a:ext cx="1098698" cy="370269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0491084-6366-3C1F-55A5-C7ABF7AAA3A8}"/>
                </a:ext>
              </a:extLst>
            </p:cNvPr>
            <p:cNvCxnSpPr>
              <a:cxnSpLocks/>
            </p:cNvCxnSpPr>
            <p:nvPr/>
          </p:nvCxnSpPr>
          <p:spPr>
            <a:xfrm>
              <a:off x="2786350" y="5039831"/>
              <a:ext cx="5583277" cy="754912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3546B33-C9B0-63C7-B717-806D94E419C1}"/>
                </a:ext>
              </a:extLst>
            </p:cNvPr>
            <p:cNvCxnSpPr>
              <a:cxnSpLocks/>
            </p:cNvCxnSpPr>
            <p:nvPr/>
          </p:nvCxnSpPr>
          <p:spPr>
            <a:xfrm>
              <a:off x="2786350" y="5051275"/>
              <a:ext cx="2806991" cy="362651"/>
            </a:xfrm>
            <a:prstGeom prst="line">
              <a:avLst/>
            </a:prstGeom>
            <a:ln w="762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5B18D46F-0DF6-9B26-B3C1-D47FDCD37C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46857" y="3267792"/>
              <a:ext cx="4748508" cy="1783483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4E79130-7E26-4BE3-3A18-720E4C934D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46857" y="4149357"/>
              <a:ext cx="2417319" cy="913360"/>
            </a:xfrm>
            <a:prstGeom prst="line">
              <a:avLst/>
            </a:prstGeom>
            <a:ln w="762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9E80468-D3C2-8E79-F432-AA99AF494CD1}"/>
                </a:ext>
              </a:extLst>
            </p:cNvPr>
            <p:cNvCxnSpPr>
              <a:cxnSpLocks/>
            </p:cNvCxnSpPr>
            <p:nvPr/>
          </p:nvCxnSpPr>
          <p:spPr>
            <a:xfrm>
              <a:off x="7624120" y="3256350"/>
              <a:ext cx="752595" cy="2538393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52BFC320-E58E-9D3D-B983-00825DDDEE5D}"/>
                </a:ext>
              </a:extLst>
            </p:cNvPr>
            <p:cNvCxnSpPr>
              <a:cxnSpLocks/>
            </p:cNvCxnSpPr>
            <p:nvPr/>
          </p:nvCxnSpPr>
          <p:spPr>
            <a:xfrm>
              <a:off x="5221111" y="4149357"/>
              <a:ext cx="379318" cy="1286005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71856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E4709D5-0155-4A24-B66A-95AF3E0DB899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Schneiden </a:t>
                </a:r>
                <a:r>
                  <a:rPr lang="en-GB" dirty="0" err="1"/>
                  <a:t>zwei</a:t>
                </a:r>
                <a:r>
                  <a:rPr lang="en-GB" dirty="0"/>
                  <a:t> </a:t>
                </a:r>
                <a:r>
                  <a:rPr lang="en-GB" dirty="0" err="1"/>
                  <a:t>Strahlen</a:t>
                </a:r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:r>
                  <a:rPr lang="en-GB" dirty="0" err="1"/>
                  <a:t>dem</a:t>
                </a:r>
                <a:r>
                  <a:rPr lang="en-GB" dirty="0"/>
                  <a:t> </a:t>
                </a:r>
                <a:r>
                  <a:rPr lang="en-GB" dirty="0" err="1"/>
                  <a:t>Ausgangspunkt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zwei</a:t>
                </a:r>
                <a:r>
                  <a:rPr lang="en-GB" dirty="0"/>
                  <a:t> </a:t>
                </a:r>
                <a:r>
                  <a:rPr lang="en-GB" dirty="0" err="1"/>
                  <a:t>zueinander</a:t>
                </a:r>
                <a:r>
                  <a:rPr lang="en-GB" dirty="0"/>
                  <a:t> </a:t>
                </a:r>
                <a:r>
                  <a:rPr lang="en-GB" dirty="0" err="1"/>
                  <a:t>parallele</a:t>
                </a:r>
                <a:r>
                  <a:rPr lang="en-GB" dirty="0"/>
                  <a:t> </a:t>
                </a:r>
                <a:r>
                  <a:rPr lang="en-GB" dirty="0" err="1"/>
                  <a:t>Geraden</a:t>
                </a:r>
                <a:r>
                  <a:rPr lang="en-GB" dirty="0"/>
                  <a:t>, liegt </a:t>
                </a:r>
                <a:r>
                  <a:rPr lang="en-GB" dirty="0" err="1"/>
                  <a:t>eine</a:t>
                </a:r>
                <a:r>
                  <a:rPr lang="en-GB" dirty="0"/>
                  <a:t> </a:t>
                </a:r>
                <a:r>
                  <a:rPr lang="en-GB" b="1" dirty="0" err="1">
                    <a:solidFill>
                      <a:srgbClr val="FFC000"/>
                    </a:solidFill>
                  </a:rPr>
                  <a:t>Strahlensatzfigur</a:t>
                </a:r>
                <a:r>
                  <a:rPr lang="en-GB" dirty="0"/>
                  <a:t> </a:t>
                </a:r>
                <a:r>
                  <a:rPr lang="en-GB" dirty="0" err="1"/>
                  <a:t>vor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 err="1"/>
                  <a:t>Dabei</a:t>
                </a:r>
                <a:r>
                  <a:rPr lang="en-GB" dirty="0"/>
                  <a:t> gilt: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𝑆𝐴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𝑆𝐶</m:t>
                            </m:r>
                          </m:e>
                        </m:acc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𝑆𝐵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𝑆𝐷</m:t>
                            </m:r>
                          </m:e>
                        </m:acc>
                      </m:den>
                    </m:f>
                  </m:oMath>
                </a14:m>
                <a:endParaRPr lang="en-GB" dirty="0"/>
              </a:p>
              <a:p>
                <a:pPr marL="457200" indent="-457200">
                  <a:buFont typeface="+mj-lt"/>
                  <a:buAutoNum type="arabicPeriod"/>
                </a:pPr>
                <a:endParaRPr lang="en-GB" dirty="0"/>
              </a:p>
              <a:p>
                <a:pPr marL="457200" indent="-457200">
                  <a:buFont typeface="+mj-lt"/>
                  <a:buAutoNum type="arabicPeriod"/>
                </a:pPr>
                <a:endParaRPr lang="en-GB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GB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𝐶𝐷</m:t>
                            </m:r>
                          </m:e>
                        </m:acc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𝑆𝐴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𝑆𝐶</m:t>
                            </m:r>
                          </m:e>
                        </m:acc>
                      </m:den>
                    </m:f>
                  </m:oMath>
                </a14:m>
                <a:r>
                  <a:rPr lang="en-GB" b="0" dirty="0">
                    <a:solidFill>
                      <a:schemeClr val="bg1"/>
                    </a:solidFill>
                  </a:rPr>
                  <a:t> und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𝐶𝐷</m:t>
                            </m:r>
                          </m:e>
                        </m:acc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𝑆𝐵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𝑆𝐷</m:t>
                            </m:r>
                          </m:e>
                        </m:acc>
                      </m:den>
                    </m:f>
                  </m:oMath>
                </a14:m>
                <a:endParaRPr lang="en-GB" b="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2E4709D5-0155-4A24-B66A-95AF3E0DB8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30" t="-185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00425-D7AA-53CC-6C54-5727D45BAA4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5354272" cy="646112"/>
          </a:xfrm>
        </p:spPr>
        <p:txBody>
          <a:bodyPr/>
          <a:lstStyle/>
          <a:p>
            <a:r>
              <a:rPr lang="en-GB" dirty="0" err="1"/>
              <a:t>Strahlensätze</a:t>
            </a:r>
            <a:r>
              <a:rPr lang="en-GB"/>
              <a:t> (V)</a:t>
            </a:r>
            <a:endParaRPr lang="en-DE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7C71253-2595-F0C1-4A98-B252F353F360}"/>
              </a:ext>
            </a:extLst>
          </p:cNvPr>
          <p:cNvGrpSpPr/>
          <p:nvPr/>
        </p:nvGrpSpPr>
        <p:grpSpPr>
          <a:xfrm>
            <a:off x="4532394" y="2595357"/>
            <a:ext cx="7252644" cy="4043766"/>
            <a:chOff x="2529309" y="2200112"/>
            <a:chExt cx="7252644" cy="4043766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5AF988A-0B8E-338B-8D44-34F5925A79F2}"/>
                </a:ext>
              </a:extLst>
            </p:cNvPr>
            <p:cNvCxnSpPr/>
            <p:nvPr/>
          </p:nvCxnSpPr>
          <p:spPr>
            <a:xfrm flipV="1">
              <a:off x="2838893" y="2626242"/>
              <a:ext cx="6507126" cy="24135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3BA29F6-2411-3445-0377-CC4EE73D7F2B}"/>
                </a:ext>
              </a:extLst>
            </p:cNvPr>
            <p:cNvCxnSpPr>
              <a:cxnSpLocks/>
            </p:cNvCxnSpPr>
            <p:nvPr/>
          </p:nvCxnSpPr>
          <p:spPr>
            <a:xfrm>
              <a:off x="2845981" y="5039833"/>
              <a:ext cx="6935972" cy="94629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5B1A0ED-1612-E3D3-245C-61B4761813D6}"/>
                </a:ext>
              </a:extLst>
            </p:cNvPr>
            <p:cNvCxnSpPr/>
            <p:nvPr/>
          </p:nvCxnSpPr>
          <p:spPr>
            <a:xfrm flipH="1" flipV="1">
              <a:off x="5050465" y="3349256"/>
              <a:ext cx="839972" cy="281762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E97953F-868C-F88E-FBC2-A47A0EF4E25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85327" y="2541181"/>
              <a:ext cx="1098698" cy="370269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EF40C9E4-F919-7913-A84D-21C5E1602E50}"/>
                    </a:ext>
                  </a:extLst>
                </p:cNvPr>
                <p:cNvSpPr txBox="1"/>
                <p:nvPr/>
              </p:nvSpPr>
              <p:spPr>
                <a:xfrm>
                  <a:off x="4949455" y="2950536"/>
                  <a:ext cx="1979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EF40C9E4-F919-7913-A84D-21C5E1602E5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9455" y="2950536"/>
                  <a:ext cx="197939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31250" r="-28125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1E2A4A8-3162-DB2A-A1E9-AC34AA572686}"/>
                    </a:ext>
                  </a:extLst>
                </p:cNvPr>
                <p:cNvSpPr txBox="1"/>
                <p:nvPr/>
              </p:nvSpPr>
              <p:spPr>
                <a:xfrm>
                  <a:off x="7386357" y="2200112"/>
                  <a:ext cx="1851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1E2A4A8-3162-DB2A-A1E9-AC34AA5726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6357" y="2200112"/>
                  <a:ext cx="18511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32258" r="-25806" b="-8889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73CCEF1-B7CE-FF18-397D-03AAFA87146A}"/>
                    </a:ext>
                  </a:extLst>
                </p:cNvPr>
                <p:cNvSpPr txBox="1"/>
                <p:nvPr/>
              </p:nvSpPr>
              <p:spPr>
                <a:xfrm>
                  <a:off x="7683751" y="2839952"/>
                  <a:ext cx="2199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73CCEF1-B7CE-FF18-397D-03AAFA8714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83751" y="2839952"/>
                  <a:ext cx="219932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5000" r="-22222" b="-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484A204-1526-730D-27ED-E26CDE9124FD}"/>
                    </a:ext>
                  </a:extLst>
                </p:cNvPr>
                <p:cNvSpPr txBox="1"/>
                <p:nvPr/>
              </p:nvSpPr>
              <p:spPr>
                <a:xfrm>
                  <a:off x="5248794" y="3754349"/>
                  <a:ext cx="21140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484A204-1526-730D-27ED-E26CDE9124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48794" y="3754349"/>
                  <a:ext cx="211404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29412" r="-23529" b="-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9092E12-8234-5406-9F49-BAB61053088A}"/>
                    </a:ext>
                  </a:extLst>
                </p:cNvPr>
                <p:cNvSpPr txBox="1"/>
                <p:nvPr/>
              </p:nvSpPr>
              <p:spPr>
                <a:xfrm>
                  <a:off x="8228370" y="5905644"/>
                  <a:ext cx="20088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9092E12-8234-5406-9F49-BAB6105308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28370" y="5905644"/>
                  <a:ext cx="200888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27273" r="-24242" b="-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781AFCB4-E5F2-71EF-A611-55EEA1D210DC}"/>
                    </a:ext>
                  </a:extLst>
                </p:cNvPr>
                <p:cNvSpPr txBox="1"/>
                <p:nvPr/>
              </p:nvSpPr>
              <p:spPr>
                <a:xfrm>
                  <a:off x="5452194" y="5542611"/>
                  <a:ext cx="20101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781AFCB4-E5F2-71EF-A611-55EEA1D210D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52194" y="5542611"/>
                  <a:ext cx="201016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30303" r="-24242" b="-8889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7B0ADD55-4C25-E8F9-E08D-50403A8DC836}"/>
                    </a:ext>
                  </a:extLst>
                </p:cNvPr>
                <p:cNvSpPr txBox="1"/>
                <p:nvPr/>
              </p:nvSpPr>
              <p:spPr>
                <a:xfrm>
                  <a:off x="2529309" y="4901333"/>
                  <a:ext cx="17921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7B0ADD55-4C25-E8F9-E08D-50403A8DC8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29309" y="4901333"/>
                  <a:ext cx="179215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34483" r="-27586" b="-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D5F0787-D988-3507-6282-8D8B7CEF8BDE}"/>
                </a:ext>
              </a:extLst>
            </p:cNvPr>
            <p:cNvCxnSpPr>
              <a:cxnSpLocks/>
            </p:cNvCxnSpPr>
            <p:nvPr/>
          </p:nvCxnSpPr>
          <p:spPr>
            <a:xfrm>
              <a:off x="2845981" y="5039831"/>
              <a:ext cx="5583277" cy="754912"/>
            </a:xfrm>
            <a:prstGeom prst="lin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B5798A5-1CDB-C397-7A9D-BE507DEB1B4D}"/>
                </a:ext>
              </a:extLst>
            </p:cNvPr>
            <p:cNvCxnSpPr>
              <a:cxnSpLocks/>
            </p:cNvCxnSpPr>
            <p:nvPr/>
          </p:nvCxnSpPr>
          <p:spPr>
            <a:xfrm>
              <a:off x="2845981" y="5051275"/>
              <a:ext cx="2806991" cy="362651"/>
            </a:xfrm>
            <a:prstGeom prst="line">
              <a:avLst/>
            </a:prstGeom>
            <a:ln w="762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911DAD0-D3F2-2E7F-C69C-DE9999A9E9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06488" y="3267792"/>
              <a:ext cx="4748508" cy="1783483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48F03E3-E569-C5A7-E6C0-4083120DB0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06488" y="4149357"/>
              <a:ext cx="2417319" cy="913360"/>
            </a:xfrm>
            <a:prstGeom prst="line">
              <a:avLst/>
            </a:prstGeom>
            <a:ln w="762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28CD414-6BDC-1BAC-4110-1C8E05A1F462}"/>
                </a:ext>
              </a:extLst>
            </p:cNvPr>
            <p:cNvCxnSpPr>
              <a:cxnSpLocks/>
            </p:cNvCxnSpPr>
            <p:nvPr/>
          </p:nvCxnSpPr>
          <p:spPr>
            <a:xfrm>
              <a:off x="7683751" y="3256350"/>
              <a:ext cx="752595" cy="2538393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474F999-9B24-1318-34CE-5642B66929CD}"/>
                </a:ext>
              </a:extLst>
            </p:cNvPr>
            <p:cNvCxnSpPr>
              <a:cxnSpLocks/>
            </p:cNvCxnSpPr>
            <p:nvPr/>
          </p:nvCxnSpPr>
          <p:spPr>
            <a:xfrm>
              <a:off x="5280742" y="4149357"/>
              <a:ext cx="379318" cy="1286005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7FB43CF-13B4-C73E-7026-D766E21F25D8}"/>
                  </a:ext>
                </a:extLst>
              </p:cNvPr>
              <p:cNvSpPr txBox="1"/>
              <p:nvPr/>
            </p:nvSpPr>
            <p:spPr>
              <a:xfrm>
                <a:off x="101441" y="4534098"/>
                <a:ext cx="2417320" cy="590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7FB43CF-13B4-C73E-7026-D766E21F25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41" y="4534098"/>
                <a:ext cx="2417320" cy="5908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D478361-5AE4-8B96-F906-42DC4BB5F21E}"/>
                  </a:ext>
                </a:extLst>
              </p:cNvPr>
              <p:cNvSpPr txBox="1"/>
              <p:nvPr/>
            </p:nvSpPr>
            <p:spPr>
              <a:xfrm>
                <a:off x="151098" y="6048320"/>
                <a:ext cx="2417320" cy="590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D478361-5AE4-8B96-F906-42DC4BB5F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98" y="6048320"/>
                <a:ext cx="2417320" cy="59080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34F8888-0241-10E6-8927-06FA189FBC98}"/>
                  </a:ext>
                </a:extLst>
              </p:cNvPr>
              <p:cNvSpPr txBox="1"/>
              <p:nvPr/>
            </p:nvSpPr>
            <p:spPr>
              <a:xfrm>
                <a:off x="1710037" y="6085973"/>
                <a:ext cx="2417320" cy="590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den>
                      </m:f>
                    </m:oMath>
                  </m:oMathPara>
                </a14:m>
                <a:endParaRPr lang="en-DE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34F8888-0241-10E6-8927-06FA189FB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037" y="6085973"/>
                <a:ext cx="2417320" cy="59080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>
            <a:extLst>
              <a:ext uri="{FF2B5EF4-FFF2-40B4-BE49-F238E27FC236}">
                <a16:creationId xmlns:a16="http://schemas.microsoft.com/office/drawing/2014/main" id="{069BC28D-072C-F805-15C6-7B86D132F680}"/>
              </a:ext>
            </a:extLst>
          </p:cNvPr>
          <p:cNvSpPr/>
          <p:nvPr/>
        </p:nvSpPr>
        <p:spPr>
          <a:xfrm>
            <a:off x="959796" y="6106380"/>
            <a:ext cx="201038" cy="1385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9F996E6-9550-250D-F7E8-13454E46F491}"/>
              </a:ext>
            </a:extLst>
          </p:cNvPr>
          <p:cNvSpPr/>
          <p:nvPr/>
        </p:nvSpPr>
        <p:spPr>
          <a:xfrm>
            <a:off x="1516607" y="4606742"/>
            <a:ext cx="201038" cy="138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B310558-727B-B7A7-1EFD-F38527D83DBB}"/>
              </a:ext>
            </a:extLst>
          </p:cNvPr>
          <p:cNvSpPr/>
          <p:nvPr/>
        </p:nvSpPr>
        <p:spPr>
          <a:xfrm>
            <a:off x="917643" y="4837829"/>
            <a:ext cx="201038" cy="1385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4891B26-F67E-9518-EF09-C568F0267807}"/>
              </a:ext>
            </a:extLst>
          </p:cNvPr>
          <p:cNvSpPr/>
          <p:nvPr/>
        </p:nvSpPr>
        <p:spPr>
          <a:xfrm>
            <a:off x="1516607" y="4837829"/>
            <a:ext cx="201038" cy="138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FFC96D7-C23C-044B-95E7-36271C0183F9}"/>
              </a:ext>
            </a:extLst>
          </p:cNvPr>
          <p:cNvSpPr/>
          <p:nvPr/>
        </p:nvSpPr>
        <p:spPr>
          <a:xfrm>
            <a:off x="961013" y="6359781"/>
            <a:ext cx="201038" cy="1385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rgbClr val="FFFF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9E63C8D-D1EA-F65F-BDF2-E4BDAED5EAAA}"/>
              </a:ext>
            </a:extLst>
          </p:cNvPr>
          <p:cNvSpPr/>
          <p:nvPr/>
        </p:nvSpPr>
        <p:spPr>
          <a:xfrm>
            <a:off x="917643" y="4602637"/>
            <a:ext cx="201038" cy="1385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43A0C5-DA8A-12CA-7B1E-9049BD18B799}"/>
              </a:ext>
            </a:extLst>
          </p:cNvPr>
          <p:cNvSpPr/>
          <p:nvPr/>
        </p:nvSpPr>
        <p:spPr>
          <a:xfrm>
            <a:off x="3117855" y="6394344"/>
            <a:ext cx="201038" cy="1385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153F3C2-8B6C-1DB3-2BAB-C155ED721E3F}"/>
              </a:ext>
            </a:extLst>
          </p:cNvPr>
          <p:cNvSpPr/>
          <p:nvPr/>
        </p:nvSpPr>
        <p:spPr>
          <a:xfrm>
            <a:off x="3117674" y="6165002"/>
            <a:ext cx="201038" cy="138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FB93A1D-D9DE-8BF9-CA7B-BA02A6E5E333}"/>
              </a:ext>
            </a:extLst>
          </p:cNvPr>
          <p:cNvSpPr/>
          <p:nvPr/>
        </p:nvSpPr>
        <p:spPr>
          <a:xfrm>
            <a:off x="2524338" y="6152090"/>
            <a:ext cx="201038" cy="1385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FCC65DF-3438-99B3-0FB3-621F7110F1D7}"/>
              </a:ext>
            </a:extLst>
          </p:cNvPr>
          <p:cNvSpPr/>
          <p:nvPr/>
        </p:nvSpPr>
        <p:spPr>
          <a:xfrm>
            <a:off x="2519952" y="6381578"/>
            <a:ext cx="201038" cy="1385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0AA9E11-2537-F6CF-4B5A-41C44E2EDD2C}"/>
              </a:ext>
            </a:extLst>
          </p:cNvPr>
          <p:cNvSpPr/>
          <p:nvPr/>
        </p:nvSpPr>
        <p:spPr>
          <a:xfrm>
            <a:off x="1554019" y="6122196"/>
            <a:ext cx="201038" cy="1385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CE2D368-8305-5D96-0F6F-0BEC8DEECA83}"/>
              </a:ext>
            </a:extLst>
          </p:cNvPr>
          <p:cNvSpPr/>
          <p:nvPr/>
        </p:nvSpPr>
        <p:spPr>
          <a:xfrm>
            <a:off x="1554019" y="6343721"/>
            <a:ext cx="201038" cy="1385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26ABB16-A411-1AC6-62A7-CA0B5018DAEF}"/>
                  </a:ext>
                </a:extLst>
              </p:cNvPr>
              <p:cNvSpPr txBox="1"/>
              <p:nvPr/>
            </p:nvSpPr>
            <p:spPr>
              <a:xfrm>
                <a:off x="11178491" y="4643792"/>
                <a:ext cx="4776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||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326ABB16-A411-1AC6-62A7-CA0B5018D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8491" y="4643792"/>
                <a:ext cx="477631" cy="276999"/>
              </a:xfrm>
              <a:prstGeom prst="rect">
                <a:avLst/>
              </a:prstGeom>
              <a:blipFill>
                <a:blip r:embed="rId13"/>
                <a:stretch>
                  <a:fillRect l="-11538" t="-2222" r="-11538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688527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2D4CBBD-DF6D-7A3E-006E-E859FA44FE9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39" y="1994085"/>
                <a:ext cx="11755524" cy="4602507"/>
              </a:xfrm>
            </p:spPr>
            <p:txBody>
              <a:bodyPr/>
              <a:lstStyle/>
              <a:p>
                <a:r>
                  <a:rPr lang="en-GB" dirty="0"/>
                  <a:t>Berechne die </a:t>
                </a:r>
                <a:r>
                  <a:rPr lang="en-GB" dirty="0" err="1"/>
                  <a:t>Länge</a:t>
                </a:r>
                <a:r>
                  <a:rPr lang="en-GB" dirty="0"/>
                  <a:t> der </a:t>
                </a:r>
                <a:r>
                  <a:rPr lang="en-GB" dirty="0" err="1"/>
                  <a:t>Strecke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𝑆𝐶</m:t>
                        </m:r>
                      </m:e>
                    </m:acc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:r>
                  <a:rPr lang="en-GB" dirty="0" err="1"/>
                  <a:t>dem</a:t>
                </a:r>
                <a:r>
                  <a:rPr lang="en-GB" dirty="0"/>
                  <a:t> 1. </a:t>
                </a:r>
                <a:r>
                  <a:rPr lang="en-GB" dirty="0" err="1"/>
                  <a:t>Strahlensatz</a:t>
                </a:r>
                <a:r>
                  <a:rPr lang="en-GB" dirty="0"/>
                  <a:t>. (alle </a:t>
                </a:r>
                <a:r>
                  <a:rPr lang="en-GB" dirty="0" err="1"/>
                  <a:t>Maße</a:t>
                </a:r>
                <a:r>
                  <a:rPr lang="en-GB" dirty="0"/>
                  <a:t> in cm)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2D4CBBD-DF6D-7A3E-006E-E859FA44FE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39" y="1994085"/>
                <a:ext cx="11755524" cy="4602507"/>
              </a:xfrm>
              <a:blipFill>
                <a:blip r:embed="rId2"/>
                <a:stretch>
                  <a:fillRect l="-830" t="-185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184E8-8A83-CFFB-A018-BCADD55310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9A7D26-150D-02FD-8B35-D7D90FCDA170}"/>
              </a:ext>
            </a:extLst>
          </p:cNvPr>
          <p:cNvCxnSpPr/>
          <p:nvPr/>
        </p:nvCxnSpPr>
        <p:spPr>
          <a:xfrm flipV="1">
            <a:off x="2566611" y="3021487"/>
            <a:ext cx="6507126" cy="24135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E931BF3-3D24-EEDB-D97E-1C898327049C}"/>
              </a:ext>
            </a:extLst>
          </p:cNvPr>
          <p:cNvCxnSpPr>
            <a:cxnSpLocks/>
          </p:cNvCxnSpPr>
          <p:nvPr/>
        </p:nvCxnSpPr>
        <p:spPr>
          <a:xfrm>
            <a:off x="2573699" y="5435078"/>
            <a:ext cx="6935972" cy="9462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534E08-67F2-43F0-9AB8-9827A5E8A705}"/>
              </a:ext>
            </a:extLst>
          </p:cNvPr>
          <p:cNvCxnSpPr/>
          <p:nvPr/>
        </p:nvCxnSpPr>
        <p:spPr>
          <a:xfrm flipH="1" flipV="1">
            <a:off x="4778183" y="3744501"/>
            <a:ext cx="839972" cy="28176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C562B0-EADD-2E8C-4C0F-41660D0E8795}"/>
              </a:ext>
            </a:extLst>
          </p:cNvPr>
          <p:cNvCxnSpPr>
            <a:cxnSpLocks/>
          </p:cNvCxnSpPr>
          <p:nvPr/>
        </p:nvCxnSpPr>
        <p:spPr>
          <a:xfrm flipH="1" flipV="1">
            <a:off x="7213045" y="2936426"/>
            <a:ext cx="1098698" cy="37026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E67A3F-8C52-2FCA-A0AB-DC22D3CA8D33}"/>
                  </a:ext>
                </a:extLst>
              </p:cNvPr>
              <p:cNvSpPr txBox="1"/>
              <p:nvPr/>
            </p:nvSpPr>
            <p:spPr>
              <a:xfrm>
                <a:off x="4677173" y="3345781"/>
                <a:ext cx="1979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E67A3F-8C52-2FCA-A0AB-DC22D3CA8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173" y="3345781"/>
                <a:ext cx="197939" cy="276999"/>
              </a:xfrm>
              <a:prstGeom prst="rect">
                <a:avLst/>
              </a:prstGeom>
              <a:blipFill>
                <a:blip r:embed="rId3"/>
                <a:stretch>
                  <a:fillRect l="-30303" r="-24242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0429A88-3877-C0B6-E0F2-631E4A4CD24C}"/>
                  </a:ext>
                </a:extLst>
              </p:cNvPr>
              <p:cNvSpPr txBox="1"/>
              <p:nvPr/>
            </p:nvSpPr>
            <p:spPr>
              <a:xfrm>
                <a:off x="7114075" y="2595357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0429A88-3877-C0B6-E0F2-631E4A4CD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075" y="2595357"/>
                <a:ext cx="185114" cy="276999"/>
              </a:xfrm>
              <a:prstGeom prst="rect">
                <a:avLst/>
              </a:prstGeom>
              <a:blipFill>
                <a:blip r:embed="rId4"/>
                <a:stretch>
                  <a:fillRect l="-33333" r="-30000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108B1B5-5CFE-41C2-14AB-A4BFF7854DC8}"/>
                  </a:ext>
                </a:extLst>
              </p:cNvPr>
              <p:cNvSpPr txBox="1"/>
              <p:nvPr/>
            </p:nvSpPr>
            <p:spPr>
              <a:xfrm>
                <a:off x="7411469" y="3235197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108B1B5-5CFE-41C2-14AB-A4BFF785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69" y="3235197"/>
                <a:ext cx="219932" cy="276999"/>
              </a:xfrm>
              <a:prstGeom prst="rect">
                <a:avLst/>
              </a:prstGeom>
              <a:blipFill>
                <a:blip r:embed="rId5"/>
                <a:stretch>
                  <a:fillRect l="-27778" r="-19444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DC85663-BA0A-4C25-5171-BB1D961D167B}"/>
                  </a:ext>
                </a:extLst>
              </p:cNvPr>
              <p:cNvSpPr txBox="1"/>
              <p:nvPr/>
            </p:nvSpPr>
            <p:spPr>
              <a:xfrm>
                <a:off x="4976512" y="4149594"/>
                <a:ext cx="211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DC85663-BA0A-4C25-5171-BB1D961D16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512" y="4149594"/>
                <a:ext cx="211404" cy="276999"/>
              </a:xfrm>
              <a:prstGeom prst="rect">
                <a:avLst/>
              </a:prstGeom>
              <a:blipFill>
                <a:blip r:embed="rId6"/>
                <a:stretch>
                  <a:fillRect l="-25714" r="-22857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B8B5CAA-BD78-82BE-3D5B-72E7B1C7E769}"/>
                  </a:ext>
                </a:extLst>
              </p:cNvPr>
              <p:cNvSpPr txBox="1"/>
              <p:nvPr/>
            </p:nvSpPr>
            <p:spPr>
              <a:xfrm>
                <a:off x="7956088" y="6300889"/>
                <a:ext cx="200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B8B5CAA-BD78-82BE-3D5B-72E7B1C7E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088" y="6300889"/>
                <a:ext cx="200888" cy="276999"/>
              </a:xfrm>
              <a:prstGeom prst="rect">
                <a:avLst/>
              </a:prstGeom>
              <a:blipFill>
                <a:blip r:embed="rId7"/>
                <a:stretch>
                  <a:fillRect l="-27273" r="-24242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5F7F16D-DB14-245F-11FF-66555C19848D}"/>
                  </a:ext>
                </a:extLst>
              </p:cNvPr>
              <p:cNvSpPr txBox="1"/>
              <p:nvPr/>
            </p:nvSpPr>
            <p:spPr>
              <a:xfrm>
                <a:off x="5179912" y="5937856"/>
                <a:ext cx="2010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5F7F16D-DB14-245F-11FF-66555C1984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912" y="5937856"/>
                <a:ext cx="201016" cy="276999"/>
              </a:xfrm>
              <a:prstGeom prst="rect">
                <a:avLst/>
              </a:prstGeom>
              <a:blipFill>
                <a:blip r:embed="rId8"/>
                <a:stretch>
                  <a:fillRect l="-30303" r="-2424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81ED81-A545-12E5-B401-0916670A8471}"/>
                  </a:ext>
                </a:extLst>
              </p:cNvPr>
              <p:cNvSpPr txBox="1"/>
              <p:nvPr/>
            </p:nvSpPr>
            <p:spPr>
              <a:xfrm>
                <a:off x="2257027" y="5296578"/>
                <a:ext cx="1792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81ED81-A545-12E5-B401-0916670A8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027" y="5296578"/>
                <a:ext cx="179215" cy="276999"/>
              </a:xfrm>
              <a:prstGeom prst="rect">
                <a:avLst/>
              </a:prstGeom>
              <a:blipFill>
                <a:blip r:embed="rId9"/>
                <a:stretch>
                  <a:fillRect l="-30000" r="-26667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DB5A669-A2AA-64AF-E9A5-DC257DD16359}"/>
                  </a:ext>
                </a:extLst>
              </p:cNvPr>
              <p:cNvSpPr txBox="1"/>
              <p:nvPr/>
            </p:nvSpPr>
            <p:spPr>
              <a:xfrm>
                <a:off x="11178491" y="4643792"/>
                <a:ext cx="4776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||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DB5A669-A2AA-64AF-E9A5-DC257DD16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8491" y="4643792"/>
                <a:ext cx="477631" cy="276999"/>
              </a:xfrm>
              <a:prstGeom prst="rect">
                <a:avLst/>
              </a:prstGeom>
              <a:blipFill>
                <a:blip r:embed="rId10"/>
                <a:stretch>
                  <a:fillRect l="-11538" t="-2222" r="-11538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E37F1D6C-4D56-7928-14AC-5F5B2949A600}"/>
              </a:ext>
            </a:extLst>
          </p:cNvPr>
          <p:cNvSpPr txBox="1"/>
          <p:nvPr/>
        </p:nvSpPr>
        <p:spPr>
          <a:xfrm>
            <a:off x="3750494" y="4515337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2,5</a:t>
            </a:r>
            <a:endParaRPr lang="en-DE" dirty="0">
              <a:solidFill>
                <a:srgbClr val="00B05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B8A363E-0C50-4CBE-3450-14E63C7997F8}"/>
              </a:ext>
            </a:extLst>
          </p:cNvPr>
          <p:cNvSpPr txBox="1"/>
          <p:nvPr/>
        </p:nvSpPr>
        <p:spPr>
          <a:xfrm>
            <a:off x="6052192" y="3752973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dirty="0">
                <a:solidFill>
                  <a:schemeClr val="accent2"/>
                </a:solidFill>
              </a:rPr>
              <a:t>4,5</a:t>
            </a:r>
            <a:endParaRPr lang="en-DE" dirty="0">
              <a:solidFill>
                <a:schemeClr val="accent2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52EB81-A797-5AC2-432D-C187AC33825E}"/>
              </a:ext>
            </a:extLst>
          </p:cNvPr>
          <p:cNvSpPr txBox="1"/>
          <p:nvPr/>
        </p:nvSpPr>
        <p:spPr>
          <a:xfrm>
            <a:off x="3928964" y="5673606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2,2</a:t>
            </a:r>
            <a:endParaRPr lang="en-DE" dirty="0">
              <a:solidFill>
                <a:srgbClr val="FFFF00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95DDEC0-B3A0-5542-DABA-A83D136B648C}"/>
              </a:ext>
            </a:extLst>
          </p:cNvPr>
          <p:cNvCxnSpPr/>
          <p:nvPr/>
        </p:nvCxnSpPr>
        <p:spPr>
          <a:xfrm flipV="1">
            <a:off x="2566611" y="3622780"/>
            <a:ext cx="4844858" cy="181229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CE9CA76-F7B8-1540-0456-D5C789709F60}"/>
              </a:ext>
            </a:extLst>
          </p:cNvPr>
          <p:cNvCxnSpPr>
            <a:cxnSpLocks/>
          </p:cNvCxnSpPr>
          <p:nvPr/>
        </p:nvCxnSpPr>
        <p:spPr>
          <a:xfrm flipV="1">
            <a:off x="2559520" y="4548314"/>
            <a:ext cx="2429520" cy="890305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6BEFCA1-1516-6678-3B82-11A5CD1B231E}"/>
              </a:ext>
            </a:extLst>
          </p:cNvPr>
          <p:cNvCxnSpPr>
            <a:cxnSpLocks/>
          </p:cNvCxnSpPr>
          <p:nvPr/>
        </p:nvCxnSpPr>
        <p:spPr>
          <a:xfrm>
            <a:off x="2573699" y="5435077"/>
            <a:ext cx="2807229" cy="363732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082254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2D4CBBD-DF6D-7A3E-006E-E859FA44FE9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39" y="1994085"/>
                <a:ext cx="11755524" cy="4602507"/>
              </a:xfrm>
            </p:spPr>
            <p:txBody>
              <a:bodyPr/>
              <a:lstStyle/>
              <a:p>
                <a:r>
                  <a:rPr lang="en-GB" dirty="0"/>
                  <a:t>Berechne die </a:t>
                </a:r>
                <a:r>
                  <a:rPr lang="en-GB" dirty="0" err="1"/>
                  <a:t>Länge</a:t>
                </a:r>
                <a:r>
                  <a:rPr lang="en-GB" dirty="0"/>
                  <a:t> der </a:t>
                </a:r>
                <a:r>
                  <a:rPr lang="en-GB" dirty="0" err="1"/>
                  <a:t>Strecke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𝑆𝐵</m:t>
                        </m:r>
                      </m:e>
                    </m:acc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mit</a:t>
                </a:r>
                <a:r>
                  <a:rPr lang="en-GB" dirty="0"/>
                  <a:t> </a:t>
                </a:r>
                <a:r>
                  <a:rPr lang="en-GB" dirty="0" err="1"/>
                  <a:t>dem</a:t>
                </a:r>
                <a:r>
                  <a:rPr lang="en-GB" dirty="0"/>
                  <a:t> 2. </a:t>
                </a:r>
                <a:r>
                  <a:rPr lang="en-GB" dirty="0" err="1"/>
                  <a:t>Strahlensatz</a:t>
                </a:r>
                <a:r>
                  <a:rPr lang="en-GB" dirty="0"/>
                  <a:t>. (alle </a:t>
                </a:r>
                <a:r>
                  <a:rPr lang="en-GB" dirty="0" err="1"/>
                  <a:t>Maße</a:t>
                </a:r>
                <a:r>
                  <a:rPr lang="en-GB" dirty="0"/>
                  <a:t> in cm)</a:t>
                </a:r>
                <a:endParaRPr lang="en-DE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2D4CBBD-DF6D-7A3E-006E-E859FA44FE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39" y="1994085"/>
                <a:ext cx="11755524" cy="4602507"/>
              </a:xfrm>
              <a:blipFill>
                <a:blip r:embed="rId2"/>
                <a:stretch>
                  <a:fillRect l="-830" t="-185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184E8-8A83-CFFB-A018-BCADD55310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9A7D26-150D-02FD-8B35-D7D90FCDA170}"/>
              </a:ext>
            </a:extLst>
          </p:cNvPr>
          <p:cNvCxnSpPr/>
          <p:nvPr/>
        </p:nvCxnSpPr>
        <p:spPr>
          <a:xfrm flipV="1">
            <a:off x="2566611" y="3021487"/>
            <a:ext cx="6507126" cy="24135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E931BF3-3D24-EEDB-D97E-1C898327049C}"/>
              </a:ext>
            </a:extLst>
          </p:cNvPr>
          <p:cNvCxnSpPr>
            <a:cxnSpLocks/>
          </p:cNvCxnSpPr>
          <p:nvPr/>
        </p:nvCxnSpPr>
        <p:spPr>
          <a:xfrm>
            <a:off x="2573699" y="5435078"/>
            <a:ext cx="6935972" cy="9462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534E08-67F2-43F0-9AB8-9827A5E8A705}"/>
              </a:ext>
            </a:extLst>
          </p:cNvPr>
          <p:cNvCxnSpPr/>
          <p:nvPr/>
        </p:nvCxnSpPr>
        <p:spPr>
          <a:xfrm flipH="1" flipV="1">
            <a:off x="4778183" y="3744501"/>
            <a:ext cx="839972" cy="281762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C562B0-EADD-2E8C-4C0F-41660D0E8795}"/>
              </a:ext>
            </a:extLst>
          </p:cNvPr>
          <p:cNvCxnSpPr>
            <a:cxnSpLocks/>
          </p:cNvCxnSpPr>
          <p:nvPr/>
        </p:nvCxnSpPr>
        <p:spPr>
          <a:xfrm flipH="1" flipV="1">
            <a:off x="7213045" y="2936426"/>
            <a:ext cx="1098698" cy="37026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E67A3F-8C52-2FCA-A0AB-DC22D3CA8D33}"/>
                  </a:ext>
                </a:extLst>
              </p:cNvPr>
              <p:cNvSpPr txBox="1"/>
              <p:nvPr/>
            </p:nvSpPr>
            <p:spPr>
              <a:xfrm>
                <a:off x="4677173" y="3345781"/>
                <a:ext cx="1979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E67A3F-8C52-2FCA-A0AB-DC22D3CA8D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173" y="3345781"/>
                <a:ext cx="197939" cy="276999"/>
              </a:xfrm>
              <a:prstGeom prst="rect">
                <a:avLst/>
              </a:prstGeom>
              <a:blipFill>
                <a:blip r:embed="rId3"/>
                <a:stretch>
                  <a:fillRect l="-30303" r="-24242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0429A88-3877-C0B6-E0F2-631E4A4CD24C}"/>
                  </a:ext>
                </a:extLst>
              </p:cNvPr>
              <p:cNvSpPr txBox="1"/>
              <p:nvPr/>
            </p:nvSpPr>
            <p:spPr>
              <a:xfrm>
                <a:off x="7114075" y="2595357"/>
                <a:ext cx="185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0429A88-3877-C0B6-E0F2-631E4A4CD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075" y="2595357"/>
                <a:ext cx="185114" cy="276999"/>
              </a:xfrm>
              <a:prstGeom prst="rect">
                <a:avLst/>
              </a:prstGeom>
              <a:blipFill>
                <a:blip r:embed="rId4"/>
                <a:stretch>
                  <a:fillRect l="-33333" r="-30000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108B1B5-5CFE-41C2-14AB-A4BFF7854DC8}"/>
                  </a:ext>
                </a:extLst>
              </p:cNvPr>
              <p:cNvSpPr txBox="1"/>
              <p:nvPr/>
            </p:nvSpPr>
            <p:spPr>
              <a:xfrm>
                <a:off x="7411469" y="3235197"/>
                <a:ext cx="2199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108B1B5-5CFE-41C2-14AB-A4BFF785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469" y="3235197"/>
                <a:ext cx="219932" cy="276999"/>
              </a:xfrm>
              <a:prstGeom prst="rect">
                <a:avLst/>
              </a:prstGeom>
              <a:blipFill>
                <a:blip r:embed="rId5"/>
                <a:stretch>
                  <a:fillRect l="-27778" r="-19444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DC85663-BA0A-4C25-5171-BB1D961D167B}"/>
                  </a:ext>
                </a:extLst>
              </p:cNvPr>
              <p:cNvSpPr txBox="1"/>
              <p:nvPr/>
            </p:nvSpPr>
            <p:spPr>
              <a:xfrm>
                <a:off x="4976512" y="4149594"/>
                <a:ext cx="211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DC85663-BA0A-4C25-5171-BB1D961D16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512" y="4149594"/>
                <a:ext cx="211404" cy="276999"/>
              </a:xfrm>
              <a:prstGeom prst="rect">
                <a:avLst/>
              </a:prstGeom>
              <a:blipFill>
                <a:blip r:embed="rId6"/>
                <a:stretch>
                  <a:fillRect l="-25714" r="-22857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B8B5CAA-BD78-82BE-3D5B-72E7B1C7E769}"/>
                  </a:ext>
                </a:extLst>
              </p:cNvPr>
              <p:cNvSpPr txBox="1"/>
              <p:nvPr/>
            </p:nvSpPr>
            <p:spPr>
              <a:xfrm>
                <a:off x="7956088" y="6300889"/>
                <a:ext cx="200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B8B5CAA-BD78-82BE-3D5B-72E7B1C7E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088" y="6300889"/>
                <a:ext cx="200888" cy="276999"/>
              </a:xfrm>
              <a:prstGeom prst="rect">
                <a:avLst/>
              </a:prstGeom>
              <a:blipFill>
                <a:blip r:embed="rId7"/>
                <a:stretch>
                  <a:fillRect l="-27273" r="-24242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5F7F16D-DB14-245F-11FF-66555C19848D}"/>
                  </a:ext>
                </a:extLst>
              </p:cNvPr>
              <p:cNvSpPr txBox="1"/>
              <p:nvPr/>
            </p:nvSpPr>
            <p:spPr>
              <a:xfrm>
                <a:off x="5179912" y="5937856"/>
                <a:ext cx="2010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5F7F16D-DB14-245F-11FF-66555C1984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912" y="5937856"/>
                <a:ext cx="201016" cy="276999"/>
              </a:xfrm>
              <a:prstGeom prst="rect">
                <a:avLst/>
              </a:prstGeom>
              <a:blipFill>
                <a:blip r:embed="rId8"/>
                <a:stretch>
                  <a:fillRect l="-30303" r="-2424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81ED81-A545-12E5-B401-0916670A8471}"/>
                  </a:ext>
                </a:extLst>
              </p:cNvPr>
              <p:cNvSpPr txBox="1"/>
              <p:nvPr/>
            </p:nvSpPr>
            <p:spPr>
              <a:xfrm>
                <a:off x="2257027" y="5296578"/>
                <a:ext cx="1792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81ED81-A545-12E5-B401-0916670A8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027" y="5296578"/>
                <a:ext cx="179215" cy="276999"/>
              </a:xfrm>
              <a:prstGeom prst="rect">
                <a:avLst/>
              </a:prstGeom>
              <a:blipFill>
                <a:blip r:embed="rId9"/>
                <a:stretch>
                  <a:fillRect l="-30000" r="-26667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DB5A669-A2AA-64AF-E9A5-DC257DD16359}"/>
                  </a:ext>
                </a:extLst>
              </p:cNvPr>
              <p:cNvSpPr txBox="1"/>
              <p:nvPr/>
            </p:nvSpPr>
            <p:spPr>
              <a:xfrm>
                <a:off x="11178491" y="4643792"/>
                <a:ext cx="4776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||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DB5A669-A2AA-64AF-E9A5-DC257DD163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8491" y="4643792"/>
                <a:ext cx="477631" cy="276999"/>
              </a:xfrm>
              <a:prstGeom prst="rect">
                <a:avLst/>
              </a:prstGeom>
              <a:blipFill>
                <a:blip r:embed="rId10"/>
                <a:stretch>
                  <a:fillRect l="-11538" t="-2222" r="-11538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E37F1D6C-4D56-7928-14AC-5F5B2949A600}"/>
              </a:ext>
            </a:extLst>
          </p:cNvPr>
          <p:cNvSpPr txBox="1"/>
          <p:nvPr/>
        </p:nvSpPr>
        <p:spPr>
          <a:xfrm>
            <a:off x="7966527" y="4918676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3</a:t>
            </a:r>
            <a:endParaRPr lang="en-DE" dirty="0">
              <a:solidFill>
                <a:srgbClr val="00B05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B8A363E-0C50-4CBE-3450-14E63C7997F8}"/>
              </a:ext>
            </a:extLst>
          </p:cNvPr>
          <p:cNvSpPr txBox="1"/>
          <p:nvPr/>
        </p:nvSpPr>
        <p:spPr>
          <a:xfrm>
            <a:off x="6052192" y="3752973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dirty="0">
                <a:solidFill>
                  <a:schemeClr val="accent2"/>
                </a:solidFill>
              </a:rPr>
              <a:t>4</a:t>
            </a:r>
            <a:endParaRPr lang="en-DE" dirty="0">
              <a:solidFill>
                <a:schemeClr val="accent2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52EB81-A797-5AC2-432D-C187AC33825E}"/>
              </a:ext>
            </a:extLst>
          </p:cNvPr>
          <p:cNvSpPr txBox="1"/>
          <p:nvPr/>
        </p:nvSpPr>
        <p:spPr>
          <a:xfrm>
            <a:off x="5241854" y="5057175"/>
            <a:ext cx="2917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dirty="0">
                <a:solidFill>
                  <a:srgbClr val="FFFF00"/>
                </a:solidFill>
              </a:rPr>
              <a:t>1,2</a:t>
            </a:r>
            <a:endParaRPr lang="en-DE" dirty="0">
              <a:solidFill>
                <a:srgbClr val="FFFF00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95DDEC0-B3A0-5542-DABA-A83D136B648C}"/>
              </a:ext>
            </a:extLst>
          </p:cNvPr>
          <p:cNvCxnSpPr/>
          <p:nvPr/>
        </p:nvCxnSpPr>
        <p:spPr>
          <a:xfrm flipV="1">
            <a:off x="2566611" y="3622780"/>
            <a:ext cx="4844858" cy="181229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CE9CA76-F7B8-1540-0456-D5C789709F60}"/>
              </a:ext>
            </a:extLst>
          </p:cNvPr>
          <p:cNvCxnSpPr>
            <a:cxnSpLocks/>
          </p:cNvCxnSpPr>
          <p:nvPr/>
        </p:nvCxnSpPr>
        <p:spPr>
          <a:xfrm flipH="1" flipV="1">
            <a:off x="7406461" y="3622779"/>
            <a:ext cx="782644" cy="2591974"/>
          </a:xfrm>
          <a:prstGeom prst="line">
            <a:avLst/>
          </a:prstGeom>
          <a:ln w="381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6BEFCA1-1516-6678-3B82-11A5CD1B231E}"/>
              </a:ext>
            </a:extLst>
          </p:cNvPr>
          <p:cNvCxnSpPr>
            <a:cxnSpLocks/>
          </p:cNvCxnSpPr>
          <p:nvPr/>
        </p:nvCxnSpPr>
        <p:spPr>
          <a:xfrm>
            <a:off x="5011986" y="4548314"/>
            <a:ext cx="368942" cy="1250495"/>
          </a:xfrm>
          <a:prstGeom prst="line">
            <a:avLst/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91671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524D9-879B-16E1-F6F9-E7A7BA93EC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8" y="781533"/>
            <a:ext cx="3493570" cy="646112"/>
          </a:xfrm>
        </p:spPr>
        <p:txBody>
          <a:bodyPr/>
          <a:lstStyle/>
          <a:p>
            <a:r>
              <a:rPr lang="en-GB" dirty="0"/>
              <a:t>Fun188/1-4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6B63A3-9236-4915-8B87-BC6633246A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2715"/>
          <a:stretch/>
        </p:blipFill>
        <p:spPr>
          <a:xfrm>
            <a:off x="218237" y="2090200"/>
            <a:ext cx="5646575" cy="2843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91FD8B-014B-3433-9808-ED6D120B57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138"/>
          <a:stretch/>
        </p:blipFill>
        <p:spPr>
          <a:xfrm>
            <a:off x="6096000" y="3287805"/>
            <a:ext cx="5877761" cy="330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97656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4FE862-C9BC-3EBC-0850-B658A65EC4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Bearbeite</a:t>
            </a:r>
            <a:r>
              <a:rPr lang="en-GB" dirty="0"/>
              <a:t> Fun188/5.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8CA320-2E37-4677-2AAD-C5326D5D1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56" y="3274827"/>
            <a:ext cx="11776705" cy="232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02569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2023-05-08T19:35:57Z</dcterms:modified>
</cp:coreProperties>
</file>