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08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C087E9CF-374C-4437-8351-779017567D6E}"/>
    <pc:docChg chg="custSel addSld delSld modSld addMainMaster modMainMaster">
      <pc:chgData name="Abels, Patrick" userId="ba666de4-0d21-43a6-8e66-51a18aae1b4a" providerId="ADAL" clId="{C087E9CF-374C-4437-8351-779017567D6E}" dt="2025-07-15T13:40:35.996" v="222" actId="207"/>
      <pc:docMkLst>
        <pc:docMk/>
      </pc:docMkLst>
      <pc:sldChg chg="addSp delSp modSp new del mod">
        <pc:chgData name="Abels, Patrick" userId="ba666de4-0d21-43a6-8e66-51a18aae1b4a" providerId="ADAL" clId="{C087E9CF-374C-4437-8351-779017567D6E}" dt="2025-07-15T13:24:41.348" v="118" actId="47"/>
        <pc:sldMkLst>
          <pc:docMk/>
          <pc:sldMk cId="183223326" sldId="256"/>
        </pc:sldMkLst>
      </pc:sldChg>
      <pc:sldChg chg="modSp new mod">
        <pc:chgData name="Abels, Patrick" userId="ba666de4-0d21-43a6-8e66-51a18aae1b4a" providerId="ADAL" clId="{C087E9CF-374C-4437-8351-779017567D6E}" dt="2025-07-15T13:24:49.585" v="138" actId="20577"/>
        <pc:sldMkLst>
          <pc:docMk/>
          <pc:sldMk cId="2500480300" sldId="256"/>
        </pc:sldMkLst>
      </pc:sldChg>
      <pc:sldChg chg="new del modTransition">
        <pc:chgData name="Abels, Patrick" userId="ba666de4-0d21-43a6-8e66-51a18aae1b4a" providerId="ADAL" clId="{C087E9CF-374C-4437-8351-779017567D6E}" dt="2025-07-15T13:32:51.562" v="152" actId="47"/>
        <pc:sldMkLst>
          <pc:docMk/>
          <pc:sldMk cId="10141289" sldId="257"/>
        </pc:sldMkLst>
      </pc:sldChg>
      <pc:sldChg chg="addSp modSp new mod">
        <pc:chgData name="Abels, Patrick" userId="ba666de4-0d21-43a6-8e66-51a18aae1b4a" providerId="ADAL" clId="{C087E9CF-374C-4437-8351-779017567D6E}" dt="2025-07-15T13:40:35.996" v="222" actId="207"/>
        <pc:sldMkLst>
          <pc:docMk/>
          <pc:sldMk cId="2182125734" sldId="258"/>
        </pc:sldMkLst>
      </pc:sldChg>
      <pc:sldMasterChg chg="delSp new mod setBg addSldLayout modSldLayout">
        <pc:chgData name="Abels, Patrick" userId="ba666de4-0d21-43a6-8e66-51a18aae1b4a" providerId="ADAL" clId="{C087E9CF-374C-4437-8351-779017567D6E}" dt="2025-07-15T13:32:30.214" v="150"/>
        <pc:sldMasterMkLst>
          <pc:docMk/>
          <pc:sldMasterMk cId="3912838717" sldId="2147483660"/>
        </pc:sldMasterMkLst>
        <pc:sldLayoutChg chg="addSp delSp modSp new mod replId">
          <pc:chgData name="Abels, Patrick" userId="ba666de4-0d21-43a6-8e66-51a18aae1b4a" providerId="ADAL" clId="{C087E9CF-374C-4437-8351-779017567D6E}" dt="2025-07-15T13:16:28.395" v="17" actId="20577"/>
          <pc:sldLayoutMkLst>
            <pc:docMk/>
            <pc:sldMasterMk cId="3912838717" sldId="2147483660"/>
            <pc:sldLayoutMk cId="3788209758" sldId="2147483661"/>
          </pc:sldLayoutMkLst>
        </pc:sldLayoutChg>
        <pc:sldLayoutChg chg="addSp delSp modSp mod modTransition modAnim">
          <pc:chgData name="Abels, Patrick" userId="ba666de4-0d21-43a6-8e66-51a18aae1b4a" providerId="ADAL" clId="{C087E9CF-374C-4437-8351-779017567D6E}" dt="2025-07-15T13:31:49.691" v="141"/>
          <pc:sldLayoutMkLst>
            <pc:docMk/>
            <pc:sldMasterMk cId="3912838717" sldId="2147483660"/>
            <pc:sldLayoutMk cId="2876461963" sldId="2147483662"/>
          </pc:sldLayoutMkLst>
        </pc:sldLayoutChg>
        <pc:sldLayoutChg chg="new replId">
          <pc:chgData name="Abels, Patrick" userId="ba666de4-0d21-43a6-8e66-51a18aae1b4a" providerId="ADAL" clId="{C087E9CF-374C-4437-8351-779017567D6E}" dt="2025-07-15T13:14:04.384" v="9" actId="6938"/>
          <pc:sldLayoutMkLst>
            <pc:docMk/>
            <pc:sldMasterMk cId="3912838717" sldId="2147483660"/>
            <pc:sldLayoutMk cId="3638992372" sldId="2147483662"/>
          </pc:sldLayoutMkLst>
        </pc:sldLayoutChg>
        <pc:sldLayoutChg chg="new replId">
          <pc:chgData name="Abels, Patrick" userId="ba666de4-0d21-43a6-8e66-51a18aae1b4a" providerId="ADAL" clId="{C087E9CF-374C-4437-8351-779017567D6E}" dt="2025-07-15T13:14:04.384" v="9" actId="6938"/>
          <pc:sldLayoutMkLst>
            <pc:docMk/>
            <pc:sldMasterMk cId="3912838717" sldId="2147483660"/>
            <pc:sldLayoutMk cId="1462850199" sldId="2147483663"/>
          </pc:sldLayoutMkLst>
        </pc:sldLayoutChg>
        <pc:sldLayoutChg chg="addSp delSp modSp mod modTransition">
          <pc:chgData name="Abels, Patrick" userId="ba666de4-0d21-43a6-8e66-51a18aae1b4a" providerId="ADAL" clId="{C087E9CF-374C-4437-8351-779017567D6E}" dt="2025-07-15T13:32:05.516" v="144"/>
          <pc:sldLayoutMkLst>
            <pc:docMk/>
            <pc:sldMasterMk cId="3912838717" sldId="2147483660"/>
            <pc:sldLayoutMk cId="2137976002" sldId="2147483663"/>
          </pc:sldLayoutMkLst>
        </pc:sldLayoutChg>
        <pc:sldLayoutChg chg="addSp delSp modSp mod modTransition">
          <pc:chgData name="Abels, Patrick" userId="ba666de4-0d21-43a6-8e66-51a18aae1b4a" providerId="ADAL" clId="{C087E9CF-374C-4437-8351-779017567D6E}" dt="2025-07-15T13:32:16.811" v="145"/>
          <pc:sldLayoutMkLst>
            <pc:docMk/>
            <pc:sldMasterMk cId="3912838717" sldId="2147483660"/>
            <pc:sldLayoutMk cId="1598705787" sldId="2147483664"/>
          </pc:sldLayoutMkLst>
        </pc:sldLayoutChg>
        <pc:sldLayoutChg chg="new replId">
          <pc:chgData name="Abels, Patrick" userId="ba666de4-0d21-43a6-8e66-51a18aae1b4a" providerId="ADAL" clId="{C087E9CF-374C-4437-8351-779017567D6E}" dt="2025-07-15T13:14:04.384" v="9" actId="6938"/>
          <pc:sldLayoutMkLst>
            <pc:docMk/>
            <pc:sldMasterMk cId="3912838717" sldId="2147483660"/>
            <pc:sldLayoutMk cId="3311450724" sldId="2147483664"/>
          </pc:sldLayoutMkLst>
        </pc:sldLayoutChg>
        <pc:sldLayoutChg chg="addSp delSp modSp mod modTransition">
          <pc:chgData name="Abels, Patrick" userId="ba666de4-0d21-43a6-8e66-51a18aae1b4a" providerId="ADAL" clId="{C087E9CF-374C-4437-8351-779017567D6E}" dt="2025-07-15T13:32:21.976" v="147"/>
          <pc:sldLayoutMkLst>
            <pc:docMk/>
            <pc:sldMasterMk cId="3912838717" sldId="2147483660"/>
            <pc:sldLayoutMk cId="3376844721" sldId="2147483665"/>
          </pc:sldLayoutMkLst>
        </pc:sldLayoutChg>
        <pc:sldLayoutChg chg="new replId">
          <pc:chgData name="Abels, Patrick" userId="ba666de4-0d21-43a6-8e66-51a18aae1b4a" providerId="ADAL" clId="{C087E9CF-374C-4437-8351-779017567D6E}" dt="2025-07-15T13:14:04.384" v="9" actId="6938"/>
          <pc:sldLayoutMkLst>
            <pc:docMk/>
            <pc:sldMasterMk cId="3912838717" sldId="2147483660"/>
            <pc:sldLayoutMk cId="4174892770" sldId="2147483665"/>
          </pc:sldLayoutMkLst>
        </pc:sldLayoutChg>
        <pc:sldLayoutChg chg="addSp delSp modSp mod modTransition">
          <pc:chgData name="Abels, Patrick" userId="ba666de4-0d21-43a6-8e66-51a18aae1b4a" providerId="ADAL" clId="{C087E9CF-374C-4437-8351-779017567D6E}" dt="2025-07-15T13:32:25.859" v="148"/>
          <pc:sldLayoutMkLst>
            <pc:docMk/>
            <pc:sldMasterMk cId="3912838717" sldId="2147483660"/>
            <pc:sldLayoutMk cId="679947013" sldId="2147483666"/>
          </pc:sldLayoutMkLst>
        </pc:sldLayoutChg>
        <pc:sldLayoutChg chg="new replId">
          <pc:chgData name="Abels, Patrick" userId="ba666de4-0d21-43a6-8e66-51a18aae1b4a" providerId="ADAL" clId="{C087E9CF-374C-4437-8351-779017567D6E}" dt="2025-07-15T13:14:04.384" v="9" actId="6938"/>
          <pc:sldLayoutMkLst>
            <pc:docMk/>
            <pc:sldMasterMk cId="3912838717" sldId="2147483660"/>
            <pc:sldLayoutMk cId="2202891933" sldId="2147483666"/>
          </pc:sldLayoutMkLst>
        </pc:sldLayoutChg>
        <pc:sldLayoutChg chg="addSp delSp modSp mod modTransition">
          <pc:chgData name="Abels, Patrick" userId="ba666de4-0d21-43a6-8e66-51a18aae1b4a" providerId="ADAL" clId="{C087E9CF-374C-4437-8351-779017567D6E}" dt="2025-07-15T13:32:30.214" v="150"/>
          <pc:sldLayoutMkLst>
            <pc:docMk/>
            <pc:sldMasterMk cId="3912838717" sldId="2147483660"/>
            <pc:sldLayoutMk cId="2010298812" sldId="2147483667"/>
          </pc:sldLayoutMkLst>
        </pc:sldLayoutChg>
        <pc:sldLayoutChg chg="new replId">
          <pc:chgData name="Abels, Patrick" userId="ba666de4-0d21-43a6-8e66-51a18aae1b4a" providerId="ADAL" clId="{C087E9CF-374C-4437-8351-779017567D6E}" dt="2025-07-15T13:14:04.384" v="9" actId="6938"/>
          <pc:sldLayoutMkLst>
            <pc:docMk/>
            <pc:sldMasterMk cId="3912838717" sldId="2147483660"/>
            <pc:sldLayoutMk cId="2842895896" sldId="2147483667"/>
          </pc:sldLayoutMkLst>
        </pc:sldLayoutChg>
        <pc:sldLayoutChg chg="new replId">
          <pc:chgData name="Abels, Patrick" userId="ba666de4-0d21-43a6-8e66-51a18aae1b4a" providerId="ADAL" clId="{C087E9CF-374C-4437-8351-779017567D6E}" dt="2025-07-15T13:14:04.384" v="9" actId="6938"/>
          <pc:sldLayoutMkLst>
            <pc:docMk/>
            <pc:sldMasterMk cId="3912838717" sldId="2147483660"/>
            <pc:sldLayoutMk cId="2819119156" sldId="2147483668"/>
          </pc:sldLayoutMkLst>
        </pc:sldLayoutChg>
        <pc:sldLayoutChg chg="addSp delSp modSp mod modTransition">
          <pc:chgData name="Abels, Patrick" userId="ba666de4-0d21-43a6-8e66-51a18aae1b4a" providerId="ADAL" clId="{C087E9CF-374C-4437-8351-779017567D6E}" dt="2025-07-15T13:31:37.236" v="140"/>
          <pc:sldLayoutMkLst>
            <pc:docMk/>
            <pc:sldMasterMk cId="3912838717" sldId="2147483660"/>
            <pc:sldLayoutMk cId="4173526488" sldId="2147483668"/>
          </pc:sldLayoutMkLst>
        </pc:sldLayoutChg>
        <pc:sldLayoutChg chg="new replId">
          <pc:chgData name="Abels, Patrick" userId="ba666de4-0d21-43a6-8e66-51a18aae1b4a" providerId="ADAL" clId="{C087E9CF-374C-4437-8351-779017567D6E}" dt="2025-07-15T13:14:04.384" v="9" actId="6938"/>
          <pc:sldLayoutMkLst>
            <pc:docMk/>
            <pc:sldMasterMk cId="3912838717" sldId="2147483660"/>
            <pc:sldLayoutMk cId="428461348" sldId="2147483669"/>
          </pc:sldLayoutMkLst>
        </pc:sldLayoutChg>
        <pc:sldLayoutChg chg="new replId">
          <pc:chgData name="Abels, Patrick" userId="ba666de4-0d21-43a6-8e66-51a18aae1b4a" providerId="ADAL" clId="{C087E9CF-374C-4437-8351-779017567D6E}" dt="2025-07-15T13:14:04.384" v="9" actId="6938"/>
          <pc:sldLayoutMkLst>
            <pc:docMk/>
            <pc:sldMasterMk cId="3912838717" sldId="2147483660"/>
            <pc:sldLayoutMk cId="1807195245" sldId="2147483670"/>
          </pc:sldLayoutMkLst>
        </pc:sldLayoutChg>
        <pc:sldLayoutChg chg="new replId">
          <pc:chgData name="Abels, Patrick" userId="ba666de4-0d21-43a6-8e66-51a18aae1b4a" providerId="ADAL" clId="{C087E9CF-374C-4437-8351-779017567D6E}" dt="2025-07-15T13:14:04.384" v="9" actId="6938"/>
          <pc:sldLayoutMkLst>
            <pc:docMk/>
            <pc:sldMasterMk cId="3912838717" sldId="2147483660"/>
            <pc:sldLayoutMk cId="494237597" sldId="2147483671"/>
          </pc:sldLayoutMkLst>
        </pc:sldLayoutChg>
      </pc:sldMasterChg>
    </pc:docChg>
  </pc:docChgLst>
  <pc:docChgLst>
    <pc:chgData name="Abels, Patrick" userId="ba666de4-0d21-43a6-8e66-51a18aae1b4a" providerId="ADAL" clId="{E36A807D-A11D-42F1-B545-CCA53B8A51E1}"/>
    <pc:docChg chg="addSld delSld modSld sldOrd">
      <pc:chgData name="Abels, Patrick" userId="ba666de4-0d21-43a6-8e66-51a18aae1b4a" providerId="ADAL" clId="{E36A807D-A11D-42F1-B545-CCA53B8A51E1}" dt="2025-08-19T11:02:29.790" v="3" actId="47"/>
      <pc:docMkLst>
        <pc:docMk/>
      </pc:docMkLst>
      <pc:sldChg chg="new del ord">
        <pc:chgData name="Abels, Patrick" userId="ba666de4-0d21-43a6-8e66-51a18aae1b4a" providerId="ADAL" clId="{E36A807D-A11D-42F1-B545-CCA53B8A51E1}" dt="2025-08-19T11:02:29.790" v="3" actId="47"/>
        <pc:sldMkLst>
          <pc:docMk/>
          <pc:sldMk cId="752624315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me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303958-85F5-1DCC-72DA-E75AEEF95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6B11AE-A918-CE58-8583-9EAA8C16E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Q1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8820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ü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A79EBC3-5DD4-CE4B-469A-17EB8E5017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DC3950-1360-F49B-EAC7-EEEF5D22A499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5" name="Graphic 4" descr="Brain in head with solid fill">
            <a:extLst>
              <a:ext uri="{FF2B5EF4-FFF2-40B4-BE49-F238E27FC236}">
                <a16:creationId xmlns:a16="http://schemas.microsoft.com/office/drawing/2014/main" id="{0A770FF1-5E3A-F320-549B-A38A25AC48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6" name="Half Frame 5">
            <a:extLst>
              <a:ext uri="{FF2B5EF4-FFF2-40B4-BE49-F238E27FC236}">
                <a16:creationId xmlns:a16="http://schemas.microsoft.com/office/drawing/2014/main" id="{2FCF0138-4E17-1815-0617-3C22B8F2738D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2648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366F736-5039-F25E-25DD-FB08DC8CCD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Topic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76461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5EE7A4-9DCA-9552-75DE-4DF92F913D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37976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70749A1-934F-F520-50F8-91427997B6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Exercise</a:t>
            </a:r>
            <a:endParaRPr lang="en-DE" dirty="0"/>
          </a:p>
        </p:txBody>
      </p:sp>
      <p:pic>
        <p:nvPicPr>
          <p:cNvPr id="4" name="Graphic 3" descr="Pencil with solid fill">
            <a:extLst>
              <a:ext uri="{FF2B5EF4-FFF2-40B4-BE49-F238E27FC236}">
                <a16:creationId xmlns:a16="http://schemas.microsoft.com/office/drawing/2014/main" id="{2C417136-B394-01CA-9BAB-B675343C6B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F1FB0AC4-7152-BC7B-AEA2-63F951184A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7" y="781533"/>
            <a:ext cx="994828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D0BB94D2-9A50-F9BF-E812-8E311C4A91E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0578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CC3E667-9683-BA53-6609-73C1536C2B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Solution</a:t>
            </a:r>
            <a:endParaRPr lang="en-DE" dirty="0"/>
          </a:p>
        </p:txBody>
      </p:sp>
      <p:pic>
        <p:nvPicPr>
          <p:cNvPr id="4" name="Graphic 3" descr="Pencil with solid fill">
            <a:extLst>
              <a:ext uri="{FF2B5EF4-FFF2-40B4-BE49-F238E27FC236}">
                <a16:creationId xmlns:a16="http://schemas.microsoft.com/office/drawing/2014/main" id="{1BE57EBF-70D2-AD73-937B-9ADC756E2B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B7DA706-8AAA-4D21-378C-EC7C4630C0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7740794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7DEB59AD-5CEC-D774-E7E5-79F24A5F24F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7" name="Partial Circle 6">
            <a:extLst>
              <a:ext uri="{FF2B5EF4-FFF2-40B4-BE49-F238E27FC236}">
                <a16:creationId xmlns:a16="http://schemas.microsoft.com/office/drawing/2014/main" id="{14F0D6F6-BDE4-C7A4-E347-363AB8AEF3FC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096979BF-D7E8-3891-4B2A-C68B51C5F2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44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A52C17B-F1DA-FF95-90CF-5985754A04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Rule</a:t>
            </a:r>
            <a:endParaRPr lang="en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9BD5B0-3675-62DB-083F-E8BDC9857DD1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FF2DBB98-FF0E-21C5-E05B-E5F1E10411D7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1B4DEFA5-E89A-CBBB-49AE-0E72E6C397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Topic</a:t>
            </a:r>
            <a:endParaRPr lang="en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12E3BC-BC79-8A27-0FB8-73A07E351F96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4701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7A02C986-2678-F339-1B6B-DF7C485773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Homework</a:t>
            </a:r>
            <a:endParaRPr lang="en-DE" dirty="0"/>
          </a:p>
        </p:txBody>
      </p:sp>
      <p:pic>
        <p:nvPicPr>
          <p:cNvPr id="4" name="Graphic 3" descr="Home with solid fill">
            <a:extLst>
              <a:ext uri="{FF2B5EF4-FFF2-40B4-BE49-F238E27FC236}">
                <a16:creationId xmlns:a16="http://schemas.microsoft.com/office/drawing/2014/main" id="{77E1CC6B-D9D1-80CE-EBE6-3C55BB6744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5" name="Half Frame 4">
            <a:extLst>
              <a:ext uri="{FF2B5EF4-FFF2-40B4-BE49-F238E27FC236}">
                <a16:creationId xmlns:a16="http://schemas.microsoft.com/office/drawing/2014/main" id="{67C563C7-B7F5-C783-4F56-A58869EC7359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1E63817-5E86-6FD8-CA9B-33DF2A0629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7" y="781533"/>
            <a:ext cx="868185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01029881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3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666A99-E6C4-4403-AC9C-8BFEA68963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Mathematik Q1 Abels</a:t>
            </a:r>
          </a:p>
        </p:txBody>
      </p:sp>
    </p:spTree>
    <p:extLst>
      <p:ext uri="{BB962C8B-B14F-4D97-AF65-F5344CB8AC3E}">
        <p14:creationId xmlns:p14="http://schemas.microsoft.com/office/powerpoint/2010/main" val="2500480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0731E1-61DF-09CF-4883-1E6B79476F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3985" b="3406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A50418-F1A7-EB30-250D-DD94D02F44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</a:p>
          <a:p>
            <a:r>
              <a:rPr lang="de-DE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Q1.1</a:t>
            </a: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Einführung in die Integralrechnung</a:t>
            </a:r>
          </a:p>
        </p:txBody>
      </p:sp>
    </p:spTree>
    <p:extLst>
      <p:ext uri="{BB962C8B-B14F-4D97-AF65-F5344CB8AC3E}">
        <p14:creationId xmlns:p14="http://schemas.microsoft.com/office/powerpoint/2010/main" val="218212573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HS Fonts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 Black</vt:lpstr>
      <vt:lpstr>Montserrat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Abels, Patrick</dc:creator>
  <cp:lastModifiedBy>Abels, Patrick</cp:lastModifiedBy>
  <cp:revision>1</cp:revision>
  <dcterms:created xsi:type="dcterms:W3CDTF">2025-07-15T13:07:04Z</dcterms:created>
  <dcterms:modified xsi:type="dcterms:W3CDTF">2025-08-19T11:02:31Z</dcterms:modified>
</cp:coreProperties>
</file>