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8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0582E-5EBE-4629-A648-FED9B85AE267}" v="15" dt="2025-08-07T16:54:39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9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C087E9CF-374C-4437-8351-779017567D6E}"/>
    <pc:docChg chg="custSel addSld delSld modSld addMainMaster modMainMaster">
      <pc:chgData name="Abels, Patrick" userId="ba666de4-0d21-43a6-8e66-51a18aae1b4a" providerId="ADAL" clId="{C087E9CF-374C-4437-8351-779017567D6E}" dt="2025-07-15T13:40:35.996" v="222" actId="207"/>
      <pc:docMkLst>
        <pc:docMk/>
      </pc:docMkLst>
      <pc:sldChg chg="addSp delSp modSp new del mod">
        <pc:chgData name="Abels, Patrick" userId="ba666de4-0d21-43a6-8e66-51a18aae1b4a" providerId="ADAL" clId="{C087E9CF-374C-4437-8351-779017567D6E}" dt="2025-07-15T13:24:41.348" v="118" actId="47"/>
        <pc:sldMkLst>
          <pc:docMk/>
          <pc:sldMk cId="183223326" sldId="256"/>
        </pc:sldMkLst>
      </pc:sldChg>
      <pc:sldChg chg="modSp new mod">
        <pc:chgData name="Abels, Patrick" userId="ba666de4-0d21-43a6-8e66-51a18aae1b4a" providerId="ADAL" clId="{C087E9CF-374C-4437-8351-779017567D6E}" dt="2025-07-15T13:24:49.585" v="138" actId="20577"/>
        <pc:sldMkLst>
          <pc:docMk/>
          <pc:sldMk cId="2500480300" sldId="256"/>
        </pc:sldMkLst>
        <pc:spChg chg="mod">
          <ac:chgData name="Abels, Patrick" userId="ba666de4-0d21-43a6-8e66-51a18aae1b4a" providerId="ADAL" clId="{C087E9CF-374C-4437-8351-779017567D6E}" dt="2025-07-15T13:24:49.585" v="138" actId="20577"/>
          <ac:spMkLst>
            <pc:docMk/>
            <pc:sldMk cId="2500480300" sldId="256"/>
            <ac:spMk id="2" creationId="{2A666A99-E6C4-4403-AC9C-8BFEA689636F}"/>
          </ac:spMkLst>
        </pc:spChg>
      </pc:sldChg>
      <pc:sldChg chg="new del modTransition">
        <pc:chgData name="Abels, Patrick" userId="ba666de4-0d21-43a6-8e66-51a18aae1b4a" providerId="ADAL" clId="{C087E9CF-374C-4437-8351-779017567D6E}" dt="2025-07-15T13:32:51.562" v="152" actId="47"/>
        <pc:sldMkLst>
          <pc:docMk/>
          <pc:sldMk cId="10141289" sldId="257"/>
        </pc:sldMkLst>
      </pc:sldChg>
      <pc:sldChg chg="addSp modSp new mod">
        <pc:chgData name="Abels, Patrick" userId="ba666de4-0d21-43a6-8e66-51a18aae1b4a" providerId="ADAL" clId="{C087E9CF-374C-4437-8351-779017567D6E}" dt="2025-07-15T13:40:35.996" v="222" actId="207"/>
        <pc:sldMkLst>
          <pc:docMk/>
          <pc:sldMk cId="2182125734" sldId="258"/>
        </pc:sldMkLst>
      </pc:sldChg>
      <pc:sldMasterChg chg="delSp new mod setBg addSldLayout modSldLayout">
        <pc:chgData name="Abels, Patrick" userId="ba666de4-0d21-43a6-8e66-51a18aae1b4a" providerId="ADAL" clId="{C087E9CF-374C-4437-8351-779017567D6E}" dt="2025-07-15T13:32:30.214" v="150"/>
        <pc:sldMasterMkLst>
          <pc:docMk/>
          <pc:sldMasterMk cId="3912838717" sldId="2147483660"/>
        </pc:sldMasterMkLst>
        <pc:sldLayoutChg chg="addSp delSp modSp new mod replId">
          <pc:chgData name="Abels, Patrick" userId="ba666de4-0d21-43a6-8e66-51a18aae1b4a" providerId="ADAL" clId="{C087E9CF-374C-4437-8351-779017567D6E}" dt="2025-07-15T13:16:28.395" v="17" actId="20577"/>
          <pc:sldLayoutMkLst>
            <pc:docMk/>
            <pc:sldMasterMk cId="3912838717" sldId="2147483660"/>
            <pc:sldLayoutMk cId="3788209758" sldId="2147483661"/>
          </pc:sldLayoutMkLst>
          <pc:spChg chg="add mod">
            <ac:chgData name="Abels, Patrick" userId="ba666de4-0d21-43a6-8e66-51a18aae1b4a" providerId="ADAL" clId="{C087E9CF-374C-4437-8351-779017567D6E}" dt="2025-07-15T13:16:28.395" v="17" actId="20577"/>
            <ac:spMkLst>
              <pc:docMk/>
              <pc:sldMasterMk cId="3912838717" sldId="2147483660"/>
              <pc:sldLayoutMk cId="3788209758" sldId="2147483661"/>
              <ac:spMk id="8" creationId="{C86B11AE-A918-CE58-8583-9EAA8C16EECE}"/>
            </ac:spMkLst>
          </pc:spChg>
          <pc:picChg chg="add mod">
            <ac:chgData name="Abels, Patrick" userId="ba666de4-0d21-43a6-8e66-51a18aae1b4a" providerId="ADAL" clId="{C087E9CF-374C-4437-8351-779017567D6E}" dt="2025-07-15T13:16:13.290" v="14"/>
            <ac:picMkLst>
              <pc:docMk/>
              <pc:sldMasterMk cId="3912838717" sldId="2147483660"/>
              <pc:sldLayoutMk cId="3788209758" sldId="2147483661"/>
              <ac:picMk id="7" creationId="{4F303958-85F5-1DCC-72DA-E75AEEF958A2}"/>
            </ac:picMkLst>
          </pc:picChg>
        </pc:sldLayoutChg>
        <pc:sldLayoutChg chg="addSp delSp modSp mod modTransition modAnim">
          <pc:chgData name="Abels, Patrick" userId="ba666de4-0d21-43a6-8e66-51a18aae1b4a" providerId="ADAL" clId="{C087E9CF-374C-4437-8351-779017567D6E}" dt="2025-07-15T13:31:49.691" v="141"/>
          <pc:sldLayoutMkLst>
            <pc:docMk/>
            <pc:sldMasterMk cId="3912838717" sldId="2147483660"/>
            <pc:sldLayoutMk cId="2876461963" sldId="2147483662"/>
          </pc:sldLayoutMkLst>
          <pc:spChg chg="add mod">
            <ac:chgData name="Abels, Patrick" userId="ba666de4-0d21-43a6-8e66-51a18aae1b4a" providerId="ADAL" clId="{C087E9CF-374C-4437-8351-779017567D6E}" dt="2025-07-15T13:22:01.625" v="87" actId="20577"/>
            <ac:spMkLst>
              <pc:docMk/>
              <pc:sldMasterMk cId="3912838717" sldId="2147483660"/>
              <pc:sldLayoutMk cId="2876461963" sldId="2147483662"/>
              <ac:spMk id="3" creationId="{A366F736-5039-F25E-25DD-FB08DC8CCD1C}"/>
            </ac:spMkLst>
          </pc:sp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3638992372" sldId="2147483662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1462850199" sldId="2147483663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05.516" v="144"/>
          <pc:sldLayoutMkLst>
            <pc:docMk/>
            <pc:sldMasterMk cId="3912838717" sldId="2147483660"/>
            <pc:sldLayoutMk cId="2137976002" sldId="2147483663"/>
          </pc:sldLayoutMkLst>
          <pc:spChg chg="add mod">
            <ac:chgData name="Abels, Patrick" userId="ba666de4-0d21-43a6-8e66-51a18aae1b4a" providerId="ADAL" clId="{C087E9CF-374C-4437-8351-779017567D6E}" dt="2025-07-15T13:21:51.922" v="82" actId="20577"/>
            <ac:spMkLst>
              <pc:docMk/>
              <pc:sldMasterMk cId="3912838717" sldId="2147483660"/>
              <pc:sldLayoutMk cId="2137976002" sldId="2147483663"/>
              <ac:spMk id="3" creationId="{1F5EE7A4-9DCA-9552-75DE-4DF92F913DEB}"/>
            </ac:spMkLst>
          </pc:spChg>
        </pc:sldLayoutChg>
        <pc:sldLayoutChg chg="addSp delSp modSp mod modTransition">
          <pc:chgData name="Abels, Patrick" userId="ba666de4-0d21-43a6-8e66-51a18aae1b4a" providerId="ADAL" clId="{C087E9CF-374C-4437-8351-779017567D6E}" dt="2025-07-15T13:32:16.811" v="145"/>
          <pc:sldLayoutMkLst>
            <pc:docMk/>
            <pc:sldMasterMk cId="3912838717" sldId="2147483660"/>
            <pc:sldLayoutMk cId="1598705787" sldId="2147483664"/>
          </pc:sldLayoutMkLst>
          <pc:spChg chg="add mod">
            <ac:chgData name="Abels, Patrick" userId="ba666de4-0d21-43a6-8e66-51a18aae1b4a" providerId="ADAL" clId="{C087E9CF-374C-4437-8351-779017567D6E}" dt="2025-07-15T13:21:43.138" v="77" actId="20577"/>
            <ac:spMkLst>
              <pc:docMk/>
              <pc:sldMasterMk cId="3912838717" sldId="2147483660"/>
              <pc:sldLayoutMk cId="1598705787" sldId="2147483664"/>
              <ac:spMk id="3" creationId="{C70749A1-934F-F520-50F8-91427997B6FF}"/>
            </ac:spMkLst>
          </pc:spChg>
          <pc:spChg chg="add mod">
            <ac:chgData name="Abels, Patrick" userId="ba666de4-0d21-43a6-8e66-51a18aae1b4a" providerId="ADAL" clId="{C087E9CF-374C-4437-8351-779017567D6E}" dt="2025-07-15T13:19:24.003" v="38" actId="20577"/>
            <ac:spMkLst>
              <pc:docMk/>
              <pc:sldMasterMk cId="3912838717" sldId="2147483660"/>
              <pc:sldLayoutMk cId="1598705787" sldId="2147483664"/>
              <ac:spMk id="5" creationId="{F1FB0AC4-7152-BC7B-AEA2-63F951184AF4}"/>
            </ac:spMkLst>
          </pc:spChg>
          <pc:spChg chg="add mod">
            <ac:chgData name="Abels, Patrick" userId="ba666de4-0d21-43a6-8e66-51a18aae1b4a" providerId="ADAL" clId="{C087E9CF-374C-4437-8351-779017567D6E}" dt="2025-07-15T13:18:44.194" v="23"/>
            <ac:spMkLst>
              <pc:docMk/>
              <pc:sldMasterMk cId="3912838717" sldId="2147483660"/>
              <pc:sldLayoutMk cId="1598705787" sldId="2147483664"/>
              <ac:spMk id="6" creationId="{D0BB94D2-9A50-F9BF-E812-8E311C4A91E1}"/>
            </ac:spMkLst>
          </pc:spChg>
          <pc:picChg chg="add mod">
            <ac:chgData name="Abels, Patrick" userId="ba666de4-0d21-43a6-8e66-51a18aae1b4a" providerId="ADAL" clId="{C087E9CF-374C-4437-8351-779017567D6E}" dt="2025-07-15T13:18:44.194" v="23"/>
            <ac:picMkLst>
              <pc:docMk/>
              <pc:sldMasterMk cId="3912838717" sldId="2147483660"/>
              <pc:sldLayoutMk cId="1598705787" sldId="2147483664"/>
              <ac:picMk id="4" creationId="{2C417136-B394-01CA-9BAB-B675343C6B1E}"/>
            </ac:picMkLst>
          </pc:pic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3311450724" sldId="2147483664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21.976" v="147"/>
          <pc:sldLayoutMkLst>
            <pc:docMk/>
            <pc:sldMasterMk cId="3912838717" sldId="2147483660"/>
            <pc:sldLayoutMk cId="3376844721" sldId="2147483665"/>
          </pc:sldLayoutMkLst>
          <pc:spChg chg="add mod">
            <ac:chgData name="Abels, Patrick" userId="ba666de4-0d21-43a6-8e66-51a18aae1b4a" providerId="ADAL" clId="{C087E9CF-374C-4437-8351-779017567D6E}" dt="2025-07-15T13:21:37.962" v="69" actId="20577"/>
            <ac:spMkLst>
              <pc:docMk/>
              <pc:sldMasterMk cId="3912838717" sldId="2147483660"/>
              <pc:sldLayoutMk cId="3376844721" sldId="2147483665"/>
              <ac:spMk id="3" creationId="{FCC3E667-9683-BA53-6609-73C1536C2B03}"/>
            </ac:spMkLst>
          </pc:spChg>
          <pc:spChg chg="add mod">
            <ac:chgData name="Abels, Patrick" userId="ba666de4-0d21-43a6-8e66-51a18aae1b4a" providerId="ADAL" clId="{C087E9CF-374C-4437-8351-779017567D6E}" dt="2025-07-15T13:21:05.476" v="52" actId="14100"/>
            <ac:spMkLst>
              <pc:docMk/>
              <pc:sldMasterMk cId="3912838717" sldId="2147483660"/>
              <pc:sldLayoutMk cId="3376844721" sldId="2147483665"/>
              <ac:spMk id="5" creationId="{2B7DA706-8AAA-4D21-378C-EC7C4630C0BD}"/>
            </ac:spMkLst>
          </pc:spChg>
          <pc:spChg chg="add mod">
            <ac:chgData name="Abels, Patrick" userId="ba666de4-0d21-43a6-8e66-51a18aae1b4a" providerId="ADAL" clId="{C087E9CF-374C-4437-8351-779017567D6E}" dt="2025-07-15T13:20:09.864" v="40"/>
            <ac:spMkLst>
              <pc:docMk/>
              <pc:sldMasterMk cId="3912838717" sldId="2147483660"/>
              <pc:sldLayoutMk cId="3376844721" sldId="2147483665"/>
              <ac:spMk id="6" creationId="{7DEB59AD-5CEC-D774-E7E5-79F24A5F24F6}"/>
            </ac:spMkLst>
          </pc:spChg>
          <pc:spChg chg="add mod">
            <ac:chgData name="Abels, Patrick" userId="ba666de4-0d21-43a6-8e66-51a18aae1b4a" providerId="ADAL" clId="{C087E9CF-374C-4437-8351-779017567D6E}" dt="2025-07-15T13:20:09.864" v="40"/>
            <ac:spMkLst>
              <pc:docMk/>
              <pc:sldMasterMk cId="3912838717" sldId="2147483660"/>
              <pc:sldLayoutMk cId="3376844721" sldId="2147483665"/>
              <ac:spMk id="7" creationId="{14F0D6F6-BDE4-C7A4-E347-363AB8AEF3FC}"/>
            </ac:spMkLst>
          </pc:spChg>
          <pc:picChg chg="add mod">
            <ac:chgData name="Abels, Patrick" userId="ba666de4-0d21-43a6-8e66-51a18aae1b4a" providerId="ADAL" clId="{C087E9CF-374C-4437-8351-779017567D6E}" dt="2025-07-15T13:20:09.864" v="40"/>
            <ac:picMkLst>
              <pc:docMk/>
              <pc:sldMasterMk cId="3912838717" sldId="2147483660"/>
              <pc:sldLayoutMk cId="3376844721" sldId="2147483665"/>
              <ac:picMk id="4" creationId="{1BE57EBF-70D2-AD73-937B-9ADC756E2B1E}"/>
            </ac:picMkLst>
          </pc:picChg>
          <pc:picChg chg="add mod">
            <ac:chgData name="Abels, Patrick" userId="ba666de4-0d21-43a6-8e66-51a18aae1b4a" providerId="ADAL" clId="{C087E9CF-374C-4437-8351-779017567D6E}" dt="2025-07-15T13:20:25.410" v="49"/>
            <ac:picMkLst>
              <pc:docMk/>
              <pc:sldMasterMk cId="3912838717" sldId="2147483660"/>
              <pc:sldLayoutMk cId="3376844721" sldId="2147483665"/>
              <ac:picMk id="8" creationId="{096979BF-D7E8-3891-4B2A-C68B51C5F248}"/>
            </ac:picMkLst>
          </pc:pic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174892770" sldId="2147483665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25.859" v="148"/>
          <pc:sldLayoutMkLst>
            <pc:docMk/>
            <pc:sldMasterMk cId="3912838717" sldId="2147483660"/>
            <pc:sldLayoutMk cId="679947013" sldId="2147483666"/>
          </pc:sldLayoutMkLst>
          <pc:spChg chg="add mod">
            <ac:chgData name="Abels, Patrick" userId="ba666de4-0d21-43a6-8e66-51a18aae1b4a" providerId="ADAL" clId="{C087E9CF-374C-4437-8351-779017567D6E}" dt="2025-07-15T13:21:28.617" v="61" actId="20577"/>
            <ac:spMkLst>
              <pc:docMk/>
              <pc:sldMasterMk cId="3912838717" sldId="2147483660"/>
              <pc:sldLayoutMk cId="679947013" sldId="2147483666"/>
              <ac:spMk id="3" creationId="{8A52C17B-F1DA-FF95-90CF-5985754A0407}"/>
            </ac:spMkLst>
          </pc:spChg>
          <pc:spChg chg="add mod">
            <ac:chgData name="Abels, Patrick" userId="ba666de4-0d21-43a6-8e66-51a18aae1b4a" providerId="ADAL" clId="{C087E9CF-374C-4437-8351-779017567D6E}" dt="2025-07-15T13:20:59.294" v="51"/>
            <ac:spMkLst>
              <pc:docMk/>
              <pc:sldMasterMk cId="3912838717" sldId="2147483660"/>
              <pc:sldLayoutMk cId="679947013" sldId="2147483666"/>
              <ac:spMk id="4" creationId="{BF9BD5B0-3675-62DB-083F-E8BDC9857DD1}"/>
            </ac:spMkLst>
          </pc:spChg>
          <pc:spChg chg="add mod">
            <ac:chgData name="Abels, Patrick" userId="ba666de4-0d21-43a6-8e66-51a18aae1b4a" providerId="ADAL" clId="{C087E9CF-374C-4437-8351-779017567D6E}" dt="2025-07-15T13:20:59.294" v="51"/>
            <ac:spMkLst>
              <pc:docMk/>
              <pc:sldMasterMk cId="3912838717" sldId="2147483660"/>
              <pc:sldLayoutMk cId="679947013" sldId="2147483666"/>
              <ac:spMk id="5" creationId="{FF2DBB98-FF0E-21C5-E05B-E5F1E10411D7}"/>
            </ac:spMkLst>
          </pc:spChg>
          <pc:spChg chg="add mod">
            <ac:chgData name="Abels, Patrick" userId="ba666de4-0d21-43a6-8e66-51a18aae1b4a" providerId="ADAL" clId="{C087E9CF-374C-4437-8351-779017567D6E}" dt="2025-07-15T13:21:16.042" v="57" actId="20577"/>
            <ac:spMkLst>
              <pc:docMk/>
              <pc:sldMasterMk cId="3912838717" sldId="2147483660"/>
              <pc:sldLayoutMk cId="679947013" sldId="2147483666"/>
              <ac:spMk id="6" creationId="{1B4DEFA5-E89A-CBBB-49AE-0E72E6C39727}"/>
            </ac:spMkLst>
          </pc:spChg>
          <pc:spChg chg="add mod">
            <ac:chgData name="Abels, Patrick" userId="ba666de4-0d21-43a6-8e66-51a18aae1b4a" providerId="ADAL" clId="{C087E9CF-374C-4437-8351-779017567D6E}" dt="2025-07-15T13:20:59.294" v="51"/>
            <ac:spMkLst>
              <pc:docMk/>
              <pc:sldMasterMk cId="3912838717" sldId="2147483660"/>
              <pc:sldLayoutMk cId="679947013" sldId="2147483666"/>
              <ac:spMk id="7" creationId="{8512E3BC-BC79-8A27-0FB8-73A07E351F96}"/>
            </ac:spMkLst>
          </pc:sp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202891933" sldId="2147483666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30.214" v="150"/>
          <pc:sldLayoutMkLst>
            <pc:docMk/>
            <pc:sldMasterMk cId="3912838717" sldId="2147483660"/>
            <pc:sldLayoutMk cId="2010298812" sldId="2147483667"/>
          </pc:sldLayoutMkLst>
          <pc:spChg chg="add mod">
            <ac:chgData name="Abels, Patrick" userId="ba666de4-0d21-43a6-8e66-51a18aae1b4a" providerId="ADAL" clId="{C087E9CF-374C-4437-8351-779017567D6E}" dt="2025-07-15T13:23:18.210" v="114" actId="20577"/>
            <ac:spMkLst>
              <pc:docMk/>
              <pc:sldMasterMk cId="3912838717" sldId="2147483660"/>
              <pc:sldLayoutMk cId="2010298812" sldId="2147483667"/>
              <ac:spMk id="3" creationId="{7A02C986-2678-F339-1B6B-DF7C485773E2}"/>
            </ac:spMkLst>
          </pc:spChg>
          <pc:spChg chg="add mod">
            <ac:chgData name="Abels, Patrick" userId="ba666de4-0d21-43a6-8e66-51a18aae1b4a" providerId="ADAL" clId="{C087E9CF-374C-4437-8351-779017567D6E}" dt="2025-07-15T13:22:30.441" v="89"/>
            <ac:spMkLst>
              <pc:docMk/>
              <pc:sldMasterMk cId="3912838717" sldId="2147483660"/>
              <pc:sldLayoutMk cId="2010298812" sldId="2147483667"/>
              <ac:spMk id="5" creationId="{67C563C7-B7F5-C783-4F56-A58869EC7359}"/>
            </ac:spMkLst>
          </pc:spChg>
          <pc:spChg chg="add mod">
            <ac:chgData name="Abels, Patrick" userId="ba666de4-0d21-43a6-8e66-51a18aae1b4a" providerId="ADAL" clId="{C087E9CF-374C-4437-8351-779017567D6E}" dt="2025-07-15T13:23:22.594" v="115" actId="14100"/>
            <ac:spMkLst>
              <pc:docMk/>
              <pc:sldMasterMk cId="3912838717" sldId="2147483660"/>
              <pc:sldLayoutMk cId="2010298812" sldId="2147483667"/>
              <ac:spMk id="6" creationId="{D1E63817-5E86-6FD8-CA9B-33DF2A0629FB}"/>
            </ac:spMkLst>
          </pc:spChg>
          <pc:picChg chg="add mod">
            <ac:chgData name="Abels, Patrick" userId="ba666de4-0d21-43a6-8e66-51a18aae1b4a" providerId="ADAL" clId="{C087E9CF-374C-4437-8351-779017567D6E}" dt="2025-07-15T13:22:53.378" v="90" actId="207"/>
            <ac:picMkLst>
              <pc:docMk/>
              <pc:sldMasterMk cId="3912838717" sldId="2147483660"/>
              <pc:sldLayoutMk cId="2010298812" sldId="2147483667"/>
              <ac:picMk id="4" creationId="{77E1CC6B-D9D1-80CE-EBE6-3C55BB674405}"/>
            </ac:picMkLst>
          </pc:pic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842895896" sldId="2147483667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819119156" sldId="2147483668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1:37.236" v="140"/>
          <pc:sldLayoutMkLst>
            <pc:docMk/>
            <pc:sldMasterMk cId="3912838717" sldId="2147483660"/>
            <pc:sldLayoutMk cId="4173526488" sldId="2147483668"/>
          </pc:sldLayoutMkLst>
          <pc:spChg chg="add mod">
            <ac:chgData name="Abels, Patrick" userId="ba666de4-0d21-43a6-8e66-51a18aae1b4a" providerId="ADAL" clId="{C087E9CF-374C-4437-8351-779017567D6E}" dt="2025-07-15T13:23:54.036" v="117"/>
            <ac:spMkLst>
              <pc:docMk/>
              <pc:sldMasterMk cId="3912838717" sldId="2147483660"/>
              <pc:sldLayoutMk cId="4173526488" sldId="2147483668"/>
              <ac:spMk id="3" creationId="{3A79EBC3-5DD4-CE4B-469A-17EB8E501749}"/>
            </ac:spMkLst>
          </pc:spChg>
          <pc:spChg chg="add mod">
            <ac:chgData name="Abels, Patrick" userId="ba666de4-0d21-43a6-8e66-51a18aae1b4a" providerId="ADAL" clId="{C087E9CF-374C-4437-8351-779017567D6E}" dt="2025-07-15T13:23:54.036" v="117"/>
            <ac:spMkLst>
              <pc:docMk/>
              <pc:sldMasterMk cId="3912838717" sldId="2147483660"/>
              <pc:sldLayoutMk cId="4173526488" sldId="2147483668"/>
              <ac:spMk id="4" creationId="{18DC3950-1360-F49B-EAC7-EEEF5D22A499}"/>
            </ac:spMkLst>
          </pc:spChg>
          <pc:spChg chg="add mod">
            <ac:chgData name="Abels, Patrick" userId="ba666de4-0d21-43a6-8e66-51a18aae1b4a" providerId="ADAL" clId="{C087E9CF-374C-4437-8351-779017567D6E}" dt="2025-07-15T13:23:54.036" v="117"/>
            <ac:spMkLst>
              <pc:docMk/>
              <pc:sldMasterMk cId="3912838717" sldId="2147483660"/>
              <pc:sldLayoutMk cId="4173526488" sldId="2147483668"/>
              <ac:spMk id="6" creationId="{2FCF0138-4E17-1815-0617-3C22B8F2738D}"/>
            </ac:spMkLst>
          </pc:spChg>
          <pc:picChg chg="add mod">
            <ac:chgData name="Abels, Patrick" userId="ba666de4-0d21-43a6-8e66-51a18aae1b4a" providerId="ADAL" clId="{C087E9CF-374C-4437-8351-779017567D6E}" dt="2025-07-15T13:23:54.036" v="117"/>
            <ac:picMkLst>
              <pc:docMk/>
              <pc:sldMasterMk cId="3912838717" sldId="2147483660"/>
              <pc:sldLayoutMk cId="4173526488" sldId="2147483668"/>
              <ac:picMk id="5" creationId="{0A770FF1-5E3A-F320-549B-A38A25AC488F}"/>
            </ac:picMkLst>
          </pc:picChg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28461348" sldId="2147483669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1807195245" sldId="2147483670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94237597" sldId="2147483671"/>
          </pc:sldLayoutMkLst>
        </pc:sldLayoutChg>
      </pc:sldMasterChg>
    </pc:docChg>
  </pc:docChgLst>
  <pc:docChgLst>
    <pc:chgData name="Abels, Patrick" userId="ba666de4-0d21-43a6-8e66-51a18aae1b4a" providerId="ADAL" clId="{96F0582E-5EBE-4629-A648-FED9B85AE267}"/>
    <pc:docChg chg="custSel addSld delSld modSld sldOrd">
      <pc:chgData name="Abels, Patrick" userId="ba666de4-0d21-43a6-8e66-51a18aae1b4a" providerId="ADAL" clId="{96F0582E-5EBE-4629-A648-FED9B85AE267}" dt="2025-08-07T16:58:24.104" v="488" actId="22"/>
      <pc:docMkLst>
        <pc:docMk/>
      </pc:docMkLst>
      <pc:sldChg chg="del">
        <pc:chgData name="Abels, Patrick" userId="ba666de4-0d21-43a6-8e66-51a18aae1b4a" providerId="ADAL" clId="{96F0582E-5EBE-4629-A648-FED9B85AE267}" dt="2025-08-07T16:11:11.215" v="1" actId="47"/>
        <pc:sldMkLst>
          <pc:docMk/>
          <pc:sldMk cId="2182125734" sldId="258"/>
        </pc:sldMkLst>
      </pc:sldChg>
      <pc:sldChg chg="new">
        <pc:chgData name="Abels, Patrick" userId="ba666de4-0d21-43a6-8e66-51a18aae1b4a" providerId="ADAL" clId="{96F0582E-5EBE-4629-A648-FED9B85AE267}" dt="2025-08-07T16:11:07.169" v="0" actId="680"/>
        <pc:sldMkLst>
          <pc:docMk/>
          <pc:sldMk cId="875954595" sldId="259"/>
        </pc:sldMkLst>
      </pc:sldChg>
      <pc:sldChg chg="modSp new mod">
        <pc:chgData name="Abels, Patrick" userId="ba666de4-0d21-43a6-8e66-51a18aae1b4a" providerId="ADAL" clId="{96F0582E-5EBE-4629-A648-FED9B85AE267}" dt="2025-08-07T16:11:32.651" v="38" actId="113"/>
        <pc:sldMkLst>
          <pc:docMk/>
          <pc:sldMk cId="1520012010" sldId="260"/>
        </pc:sldMkLst>
        <pc:spChg chg="mod">
          <ac:chgData name="Abels, Patrick" userId="ba666de4-0d21-43a6-8e66-51a18aae1b4a" providerId="ADAL" clId="{96F0582E-5EBE-4629-A648-FED9B85AE267}" dt="2025-08-07T16:11:32.651" v="38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addSp modSp new mod">
        <pc:chgData name="Abels, Patrick" userId="ba666de4-0d21-43a6-8e66-51a18aae1b4a" providerId="ADAL" clId="{96F0582E-5EBE-4629-A648-FED9B85AE267}" dt="2025-08-07T16:25:33.390" v="92" actId="1076"/>
        <pc:sldMkLst>
          <pc:docMk/>
          <pc:sldMk cId="173298786" sldId="261"/>
        </pc:sldMkLst>
        <pc:spChg chg="mod ord">
          <ac:chgData name="Abels, Patrick" userId="ba666de4-0d21-43a6-8e66-51a18aae1b4a" providerId="ADAL" clId="{96F0582E-5EBE-4629-A648-FED9B85AE267}" dt="2025-08-07T16:25:33.390" v="92" actId="1076"/>
          <ac:spMkLst>
            <pc:docMk/>
            <pc:sldMk cId="173298786" sldId="261"/>
            <ac:spMk id="2" creationId="{261895DC-4E32-B58D-651C-85E6B98C2C34}"/>
          </ac:spMkLst>
        </pc:spChg>
        <pc:picChg chg="add mod">
          <ac:chgData name="Abels, Patrick" userId="ba666de4-0d21-43a6-8e66-51a18aae1b4a" providerId="ADAL" clId="{96F0582E-5EBE-4629-A648-FED9B85AE267}" dt="2025-08-07T16:24:22.765" v="70" actId="1076"/>
          <ac:picMkLst>
            <pc:docMk/>
            <pc:sldMk cId="173298786" sldId="261"/>
            <ac:picMk id="4" creationId="{26975562-5D4F-BD9E-094B-7ECD94F9D439}"/>
          </ac:picMkLst>
        </pc:picChg>
      </pc:sldChg>
      <pc:sldChg chg="addSp delSp modSp new mod">
        <pc:chgData name="Abels, Patrick" userId="ba666de4-0d21-43a6-8e66-51a18aae1b4a" providerId="ADAL" clId="{96F0582E-5EBE-4629-A648-FED9B85AE267}" dt="2025-08-07T16:42:35.144" v="246" actId="14100"/>
        <pc:sldMkLst>
          <pc:docMk/>
          <pc:sldMk cId="1153199193" sldId="262"/>
        </pc:sldMkLst>
        <pc:spChg chg="del">
          <ac:chgData name="Abels, Patrick" userId="ba666de4-0d21-43a6-8e66-51a18aae1b4a" providerId="ADAL" clId="{96F0582E-5EBE-4629-A648-FED9B85AE267}" dt="2025-08-07T16:30:10.519" v="158" actId="478"/>
          <ac:spMkLst>
            <pc:docMk/>
            <pc:sldMk cId="1153199193" sldId="262"/>
            <ac:spMk id="2" creationId="{8A446CF3-C8B6-59DE-1CC4-038FF74CD0CF}"/>
          </ac:spMkLst>
        </pc:spChg>
        <pc:spChg chg="mod">
          <ac:chgData name="Abels, Patrick" userId="ba666de4-0d21-43a6-8e66-51a18aae1b4a" providerId="ADAL" clId="{96F0582E-5EBE-4629-A648-FED9B85AE267}" dt="2025-08-07T16:42:35.144" v="246" actId="14100"/>
          <ac:spMkLst>
            <pc:docMk/>
            <pc:sldMk cId="1153199193" sldId="262"/>
            <ac:spMk id="3" creationId="{42BF1370-992F-A590-AEA2-46CFD1F9392E}"/>
          </ac:spMkLst>
        </pc:spChg>
        <pc:picChg chg="add mod modCrop">
          <ac:chgData name="Abels, Patrick" userId="ba666de4-0d21-43a6-8e66-51a18aae1b4a" providerId="ADAL" clId="{96F0582E-5EBE-4629-A648-FED9B85AE267}" dt="2025-08-07T16:29:46.206" v="153" actId="1076"/>
          <ac:picMkLst>
            <pc:docMk/>
            <pc:sldMk cId="1153199193" sldId="262"/>
            <ac:picMk id="5" creationId="{D7246DAC-0B52-CA52-86E8-9E321A22059D}"/>
          </ac:picMkLst>
        </pc:picChg>
        <pc:picChg chg="add mod">
          <ac:chgData name="Abels, Patrick" userId="ba666de4-0d21-43a6-8e66-51a18aae1b4a" providerId="ADAL" clId="{96F0582E-5EBE-4629-A648-FED9B85AE267}" dt="2025-08-07T16:29:29.602" v="152" actId="1038"/>
          <ac:picMkLst>
            <pc:docMk/>
            <pc:sldMk cId="1153199193" sldId="262"/>
            <ac:picMk id="7" creationId="{1CFE17AA-E358-B8FE-C558-335B66D735A9}"/>
          </ac:picMkLst>
        </pc:picChg>
        <pc:picChg chg="add mod modCrop">
          <ac:chgData name="Abels, Patrick" userId="ba666de4-0d21-43a6-8e66-51a18aae1b4a" providerId="ADAL" clId="{96F0582E-5EBE-4629-A648-FED9B85AE267}" dt="2025-08-07T16:29:29.602" v="152" actId="1038"/>
          <ac:picMkLst>
            <pc:docMk/>
            <pc:sldMk cId="1153199193" sldId="262"/>
            <ac:picMk id="8" creationId="{85FE31EF-AED9-F5B6-D5D0-D6FF6BF24AFE}"/>
          </ac:picMkLst>
        </pc:picChg>
        <pc:picChg chg="add mod modCrop">
          <ac:chgData name="Abels, Patrick" userId="ba666de4-0d21-43a6-8e66-51a18aae1b4a" providerId="ADAL" clId="{96F0582E-5EBE-4629-A648-FED9B85AE267}" dt="2025-08-07T16:29:51.865" v="155" actId="1076"/>
          <ac:picMkLst>
            <pc:docMk/>
            <pc:sldMk cId="1153199193" sldId="262"/>
            <ac:picMk id="9" creationId="{82CE3C1F-9122-C7B4-263A-397D2F9E4272}"/>
          </ac:picMkLst>
        </pc:picChg>
        <pc:picChg chg="add mod modCrop">
          <ac:chgData name="Abels, Patrick" userId="ba666de4-0d21-43a6-8e66-51a18aae1b4a" providerId="ADAL" clId="{96F0582E-5EBE-4629-A648-FED9B85AE267}" dt="2025-08-07T16:30:45.692" v="164" actId="1076"/>
          <ac:picMkLst>
            <pc:docMk/>
            <pc:sldMk cId="1153199193" sldId="262"/>
            <ac:picMk id="10" creationId="{2EBED299-58DC-C954-0DBE-5484713F2181}"/>
          </ac:picMkLst>
        </pc:picChg>
        <pc:picChg chg="add mod modCrop">
          <ac:chgData name="Abels, Patrick" userId="ba666de4-0d21-43a6-8e66-51a18aae1b4a" providerId="ADAL" clId="{96F0582E-5EBE-4629-A648-FED9B85AE267}" dt="2025-08-07T16:30:45.692" v="164" actId="1076"/>
          <ac:picMkLst>
            <pc:docMk/>
            <pc:sldMk cId="1153199193" sldId="262"/>
            <ac:picMk id="11" creationId="{6688C8FA-DB05-CD16-8195-AD8895EB5479}"/>
          </ac:picMkLst>
        </pc:picChg>
        <pc:cxnChg chg="add mod">
          <ac:chgData name="Abels, Patrick" userId="ba666de4-0d21-43a6-8e66-51a18aae1b4a" providerId="ADAL" clId="{96F0582E-5EBE-4629-A648-FED9B85AE267}" dt="2025-08-07T16:31:25.042" v="167" actId="693"/>
          <ac:cxnSpMkLst>
            <pc:docMk/>
            <pc:sldMk cId="1153199193" sldId="262"/>
            <ac:cxnSpMk id="13" creationId="{9F5CFE58-3C36-5EB4-889D-C9A7A7C9E67F}"/>
          </ac:cxnSpMkLst>
        </pc:cxnChg>
        <pc:cxnChg chg="add mod">
          <ac:chgData name="Abels, Patrick" userId="ba666de4-0d21-43a6-8e66-51a18aae1b4a" providerId="ADAL" clId="{96F0582E-5EBE-4629-A648-FED9B85AE267}" dt="2025-08-07T16:31:37.148" v="170" actId="14100"/>
          <ac:cxnSpMkLst>
            <pc:docMk/>
            <pc:sldMk cId="1153199193" sldId="262"/>
            <ac:cxnSpMk id="14" creationId="{8D27A0BF-FE0C-E684-8EF9-923559462616}"/>
          </ac:cxnSpMkLst>
        </pc:cxnChg>
      </pc:sldChg>
      <pc:sldChg chg="addSp delSp modSp new mod">
        <pc:chgData name="Abels, Patrick" userId="ba666de4-0d21-43a6-8e66-51a18aae1b4a" providerId="ADAL" clId="{96F0582E-5EBE-4629-A648-FED9B85AE267}" dt="2025-08-07T16:39:47.387" v="181" actId="20577"/>
        <pc:sldMkLst>
          <pc:docMk/>
          <pc:sldMk cId="2795987725" sldId="263"/>
        </pc:sldMkLst>
        <pc:spChg chg="mod">
          <ac:chgData name="Abels, Patrick" userId="ba666de4-0d21-43a6-8e66-51a18aae1b4a" providerId="ADAL" clId="{96F0582E-5EBE-4629-A648-FED9B85AE267}" dt="2025-08-07T16:39:47.387" v="181" actId="20577"/>
          <ac:spMkLst>
            <pc:docMk/>
            <pc:sldMk cId="2795987725" sldId="263"/>
            <ac:spMk id="3" creationId="{8F9CBD05-22C1-9241-BE62-B0512360E2C1}"/>
          </ac:spMkLst>
        </pc:spChg>
        <pc:picChg chg="add del mod">
          <ac:chgData name="Abels, Patrick" userId="ba666de4-0d21-43a6-8e66-51a18aae1b4a" providerId="ADAL" clId="{96F0582E-5EBE-4629-A648-FED9B85AE267}" dt="2025-08-07T16:39:44.448" v="178" actId="478"/>
          <ac:picMkLst>
            <pc:docMk/>
            <pc:sldMk cId="2795987725" sldId="263"/>
            <ac:picMk id="5" creationId="{98019D24-1E15-2669-44DA-A80A68813949}"/>
          </ac:picMkLst>
        </pc:picChg>
        <pc:picChg chg="add">
          <ac:chgData name="Abels, Patrick" userId="ba666de4-0d21-43a6-8e66-51a18aae1b4a" providerId="ADAL" clId="{96F0582E-5EBE-4629-A648-FED9B85AE267}" dt="2025-08-07T16:39:44.840" v="179" actId="22"/>
          <ac:picMkLst>
            <pc:docMk/>
            <pc:sldMk cId="2795987725" sldId="263"/>
            <ac:picMk id="7" creationId="{35D87136-50BA-45F5-0C19-6F8E3EADD14D}"/>
          </ac:picMkLst>
        </pc:picChg>
      </pc:sldChg>
      <pc:sldChg chg="new">
        <pc:chgData name="Abels, Patrick" userId="ba666de4-0d21-43a6-8e66-51a18aae1b4a" providerId="ADAL" clId="{96F0582E-5EBE-4629-A648-FED9B85AE267}" dt="2025-08-07T16:13:28.197" v="67" actId="680"/>
        <pc:sldMkLst>
          <pc:docMk/>
          <pc:sldMk cId="3548148261" sldId="264"/>
        </pc:sldMkLst>
      </pc:sldChg>
      <pc:sldChg chg="addSp modSp new mod">
        <pc:chgData name="Abels, Patrick" userId="ba666de4-0d21-43a6-8e66-51a18aae1b4a" providerId="ADAL" clId="{96F0582E-5EBE-4629-A648-FED9B85AE267}" dt="2025-08-07T16:58:24.104" v="488" actId="22"/>
        <pc:sldMkLst>
          <pc:docMk/>
          <pc:sldMk cId="2489275065" sldId="265"/>
        </pc:sldMkLst>
        <pc:spChg chg="mod">
          <ac:chgData name="Abels, Patrick" userId="ba666de4-0d21-43a6-8e66-51a18aae1b4a" providerId="ADAL" clId="{96F0582E-5EBE-4629-A648-FED9B85AE267}" dt="2025-08-07T16:58:22.380" v="487" actId="20577"/>
          <ac:spMkLst>
            <pc:docMk/>
            <pc:sldMk cId="2489275065" sldId="265"/>
            <ac:spMk id="3" creationId="{822C8259-B5D2-97FA-CFC8-774447499012}"/>
          </ac:spMkLst>
        </pc:spChg>
        <pc:picChg chg="add">
          <ac:chgData name="Abels, Patrick" userId="ba666de4-0d21-43a6-8e66-51a18aae1b4a" providerId="ADAL" clId="{96F0582E-5EBE-4629-A648-FED9B85AE267}" dt="2025-08-07T16:58:24.104" v="488" actId="22"/>
          <ac:picMkLst>
            <pc:docMk/>
            <pc:sldMk cId="2489275065" sldId="265"/>
            <ac:picMk id="5" creationId="{429FB004-884D-6E2E-F3B5-6EF9B92CB542}"/>
          </ac:picMkLst>
        </pc:picChg>
      </pc:sldChg>
      <pc:sldChg chg="addSp modSp new mod">
        <pc:chgData name="Abels, Patrick" userId="ba666de4-0d21-43a6-8e66-51a18aae1b4a" providerId="ADAL" clId="{96F0582E-5EBE-4629-A648-FED9B85AE267}" dt="2025-08-07T16:40:56.007" v="190" actId="20577"/>
        <pc:sldMkLst>
          <pc:docMk/>
          <pc:sldMk cId="2296972336" sldId="266"/>
        </pc:sldMkLst>
        <pc:spChg chg="mod">
          <ac:chgData name="Abels, Patrick" userId="ba666de4-0d21-43a6-8e66-51a18aae1b4a" providerId="ADAL" clId="{96F0582E-5EBE-4629-A648-FED9B85AE267}" dt="2025-08-07T16:40:56.007" v="190" actId="20577"/>
          <ac:spMkLst>
            <pc:docMk/>
            <pc:sldMk cId="2296972336" sldId="266"/>
            <ac:spMk id="3" creationId="{05466F32-FBEB-378C-298A-331E68B51658}"/>
          </ac:spMkLst>
        </pc:spChg>
        <pc:picChg chg="add">
          <ac:chgData name="Abels, Patrick" userId="ba666de4-0d21-43a6-8e66-51a18aae1b4a" providerId="ADAL" clId="{96F0582E-5EBE-4629-A648-FED9B85AE267}" dt="2025-08-07T16:40:52.508" v="183" actId="22"/>
          <ac:picMkLst>
            <pc:docMk/>
            <pc:sldMk cId="2296972336" sldId="266"/>
            <ac:picMk id="5" creationId="{C0AA8D99-FECE-9C69-17F3-C8B35C3A844B}"/>
          </ac:picMkLst>
        </pc:picChg>
      </pc:sldChg>
      <pc:sldChg chg="add ord">
        <pc:chgData name="Abels, Patrick" userId="ba666de4-0d21-43a6-8e66-51a18aae1b4a" providerId="ADAL" clId="{96F0582E-5EBE-4629-A648-FED9B85AE267}" dt="2025-08-07T16:41:05.745" v="195"/>
        <pc:sldMkLst>
          <pc:docMk/>
          <pc:sldMk cId="1170427231" sldId="267"/>
        </pc:sldMkLst>
      </pc:sldChg>
      <pc:sldChg chg="addSp delSp modSp add mod ord">
        <pc:chgData name="Abels, Patrick" userId="ba666de4-0d21-43a6-8e66-51a18aae1b4a" providerId="ADAL" clId="{96F0582E-5EBE-4629-A648-FED9B85AE267}" dt="2025-08-07T16:56:12.484" v="482" actId="1038"/>
        <pc:sldMkLst>
          <pc:docMk/>
          <pc:sldMk cId="238185109" sldId="268"/>
        </pc:sldMkLst>
        <pc:spChg chg="mod">
          <ac:chgData name="Abels, Patrick" userId="ba666de4-0d21-43a6-8e66-51a18aae1b4a" providerId="ADAL" clId="{96F0582E-5EBE-4629-A648-FED9B85AE267}" dt="2025-08-07T16:42:42.373" v="253" actId="20577"/>
          <ac:spMkLst>
            <pc:docMk/>
            <pc:sldMk cId="238185109" sldId="268"/>
            <ac:spMk id="3" creationId="{CBE5DFCE-6EF3-3ECE-4ECC-B859CA067E9D}"/>
          </ac:spMkLst>
        </pc:spChg>
        <pc:spChg chg="add del mod">
          <ac:chgData name="Abels, Patrick" userId="ba666de4-0d21-43a6-8e66-51a18aae1b4a" providerId="ADAL" clId="{96F0582E-5EBE-4629-A648-FED9B85AE267}" dt="2025-08-07T16:55:17.092" v="460" actId="478"/>
          <ac:spMkLst>
            <pc:docMk/>
            <pc:sldMk cId="238185109" sldId="268"/>
            <ac:spMk id="26" creationId="{D7D13D70-89F9-A77F-6FF9-D56DA18749AC}"/>
          </ac:spMkLst>
        </pc:spChg>
        <pc:spChg chg="add mod">
          <ac:chgData name="Abels, Patrick" userId="ba666de4-0d21-43a6-8e66-51a18aae1b4a" providerId="ADAL" clId="{96F0582E-5EBE-4629-A648-FED9B85AE267}" dt="2025-08-07T16:56:05.536" v="474" actId="1038"/>
          <ac:spMkLst>
            <pc:docMk/>
            <pc:sldMk cId="238185109" sldId="268"/>
            <ac:spMk id="33" creationId="{444084E8-30EC-1E7F-49AB-19DD47C16101}"/>
          </ac:spMkLst>
        </pc:spChg>
        <pc:picChg chg="add mod ord">
          <ac:chgData name="Abels, Patrick" userId="ba666de4-0d21-43a6-8e66-51a18aae1b4a" providerId="ADAL" clId="{96F0582E-5EBE-4629-A648-FED9B85AE267}" dt="2025-08-07T16:52:51.400" v="396" actId="1037"/>
          <ac:picMkLst>
            <pc:docMk/>
            <pc:sldMk cId="238185109" sldId="268"/>
            <ac:picMk id="4" creationId="{E6E0A413-2FFD-6F1C-7E90-1E43614D1429}"/>
          </ac:picMkLst>
        </pc:picChg>
        <pc:picChg chg="del">
          <ac:chgData name="Abels, Patrick" userId="ba666de4-0d21-43a6-8e66-51a18aae1b4a" providerId="ADAL" clId="{96F0582E-5EBE-4629-A648-FED9B85AE267}" dt="2025-08-07T16:46:33.832" v="295" actId="478"/>
          <ac:picMkLst>
            <pc:docMk/>
            <pc:sldMk cId="238185109" sldId="268"/>
            <ac:picMk id="5" creationId="{591F661E-28CD-A15A-EC5A-FE54BB5F1A05}"/>
          </ac:picMkLst>
        </pc:picChg>
        <pc:picChg chg="del">
          <ac:chgData name="Abels, Patrick" userId="ba666de4-0d21-43a6-8e66-51a18aae1b4a" providerId="ADAL" clId="{96F0582E-5EBE-4629-A648-FED9B85AE267}" dt="2025-08-07T16:47:14.969" v="300" actId="478"/>
          <ac:picMkLst>
            <pc:docMk/>
            <pc:sldMk cId="238185109" sldId="268"/>
            <ac:picMk id="7" creationId="{174B22A9-37F5-C1C1-CA81-C95AF5EE2B89}"/>
          </ac:picMkLst>
        </pc:picChg>
        <pc:picChg chg="del">
          <ac:chgData name="Abels, Patrick" userId="ba666de4-0d21-43a6-8e66-51a18aae1b4a" providerId="ADAL" clId="{96F0582E-5EBE-4629-A648-FED9B85AE267}" dt="2025-08-07T16:47:16.998" v="301" actId="478"/>
          <ac:picMkLst>
            <pc:docMk/>
            <pc:sldMk cId="238185109" sldId="268"/>
            <ac:picMk id="8" creationId="{D8041C1D-1B3D-14A0-8CB7-0D8ADE39DE01}"/>
          </ac:picMkLst>
        </pc:picChg>
        <pc:picChg chg="del">
          <ac:chgData name="Abels, Patrick" userId="ba666de4-0d21-43a6-8e66-51a18aae1b4a" providerId="ADAL" clId="{96F0582E-5EBE-4629-A648-FED9B85AE267}" dt="2025-08-07T16:46:32.757" v="294" actId="478"/>
          <ac:picMkLst>
            <pc:docMk/>
            <pc:sldMk cId="238185109" sldId="268"/>
            <ac:picMk id="9" creationId="{F5E393EA-4AE2-3E85-0ACB-A93B8728F477}"/>
          </ac:picMkLst>
        </pc:picChg>
        <pc:picChg chg="mod">
          <ac:chgData name="Abels, Patrick" userId="ba666de4-0d21-43a6-8e66-51a18aae1b4a" providerId="ADAL" clId="{96F0582E-5EBE-4629-A648-FED9B85AE267}" dt="2025-08-07T16:52:43.455" v="364" actId="1076"/>
          <ac:picMkLst>
            <pc:docMk/>
            <pc:sldMk cId="238185109" sldId="268"/>
            <ac:picMk id="10" creationId="{124D518B-D884-3CD6-0712-68125B4D3D76}"/>
          </ac:picMkLst>
        </pc:picChg>
        <pc:picChg chg="mod">
          <ac:chgData name="Abels, Patrick" userId="ba666de4-0d21-43a6-8e66-51a18aae1b4a" providerId="ADAL" clId="{96F0582E-5EBE-4629-A648-FED9B85AE267}" dt="2025-08-07T16:52:46.134" v="365" actId="1076"/>
          <ac:picMkLst>
            <pc:docMk/>
            <pc:sldMk cId="238185109" sldId="268"/>
            <ac:picMk id="11" creationId="{66C3EDD8-029A-3A1C-67E0-3C1617A4B4F1}"/>
          </ac:picMkLst>
        </pc:picChg>
        <pc:picChg chg="add mod ord">
          <ac:chgData name="Abels, Patrick" userId="ba666de4-0d21-43a6-8e66-51a18aae1b4a" providerId="ADAL" clId="{96F0582E-5EBE-4629-A648-FED9B85AE267}" dt="2025-08-07T16:52:51.400" v="396" actId="1037"/>
          <ac:picMkLst>
            <pc:docMk/>
            <pc:sldMk cId="238185109" sldId="268"/>
            <ac:picMk id="12" creationId="{DF412324-0457-9375-D423-BB33C8CCCFEF}"/>
          </ac:picMkLst>
        </pc:picChg>
        <pc:picChg chg="add mod">
          <ac:chgData name="Abels, Patrick" userId="ba666de4-0d21-43a6-8e66-51a18aae1b4a" providerId="ADAL" clId="{96F0582E-5EBE-4629-A648-FED9B85AE267}" dt="2025-08-07T16:54:09.977" v="417" actId="1038"/>
          <ac:picMkLst>
            <pc:docMk/>
            <pc:sldMk cId="238185109" sldId="268"/>
            <ac:picMk id="16" creationId="{57D4B1F1-BDC4-A048-0FB4-AC91699D805E}"/>
          </ac:picMkLst>
        </pc:picChg>
        <pc:picChg chg="add mod">
          <ac:chgData name="Abels, Patrick" userId="ba666de4-0d21-43a6-8e66-51a18aae1b4a" providerId="ADAL" clId="{96F0582E-5EBE-4629-A648-FED9B85AE267}" dt="2025-08-07T16:56:12.484" v="482" actId="1038"/>
          <ac:picMkLst>
            <pc:docMk/>
            <pc:sldMk cId="238185109" sldId="268"/>
            <ac:picMk id="18" creationId="{961265E1-5FA4-E3B5-3144-25E95D39F169}"/>
          </ac:picMkLst>
        </pc:picChg>
        <pc:picChg chg="add mod">
          <ac:chgData name="Abels, Patrick" userId="ba666de4-0d21-43a6-8e66-51a18aae1b4a" providerId="ADAL" clId="{96F0582E-5EBE-4629-A648-FED9B85AE267}" dt="2025-08-07T16:56:12.484" v="482" actId="1038"/>
          <ac:picMkLst>
            <pc:docMk/>
            <pc:sldMk cId="238185109" sldId="268"/>
            <ac:picMk id="20" creationId="{90221A0A-9129-3EDA-B552-3C456FC54038}"/>
          </ac:picMkLst>
        </pc:picChg>
        <pc:picChg chg="add del mod">
          <ac:chgData name="Abels, Patrick" userId="ba666de4-0d21-43a6-8e66-51a18aae1b4a" providerId="ADAL" clId="{96F0582E-5EBE-4629-A648-FED9B85AE267}" dt="2025-08-07T16:54:39.228" v="434" actId="478"/>
          <ac:picMkLst>
            <pc:docMk/>
            <pc:sldMk cId="238185109" sldId="268"/>
            <ac:picMk id="25" creationId="{596A1774-CFEE-2538-47BE-F6FAC34FAF30}"/>
          </ac:picMkLst>
        </pc:picChg>
        <pc:picChg chg="add mod modCrop">
          <ac:chgData name="Abels, Patrick" userId="ba666de4-0d21-43a6-8e66-51a18aae1b4a" providerId="ADAL" clId="{96F0582E-5EBE-4629-A648-FED9B85AE267}" dt="2025-08-07T16:54:14.886" v="432" actId="1038"/>
          <ac:picMkLst>
            <pc:docMk/>
            <pc:sldMk cId="238185109" sldId="268"/>
            <ac:picMk id="27" creationId="{EA464795-311B-5B89-2162-7F8FA407A979}"/>
          </ac:picMkLst>
        </pc:picChg>
        <pc:picChg chg="add mod">
          <ac:chgData name="Abels, Patrick" userId="ba666de4-0d21-43a6-8e66-51a18aae1b4a" providerId="ADAL" clId="{96F0582E-5EBE-4629-A648-FED9B85AE267}" dt="2025-08-07T16:54:50.815" v="459" actId="1037"/>
          <ac:picMkLst>
            <pc:docMk/>
            <pc:sldMk cId="238185109" sldId="268"/>
            <ac:picMk id="30" creationId="{C9D72E70-A315-979A-E057-9E7E5C07FCF0}"/>
          </ac:picMkLst>
        </pc:picChg>
        <pc:picChg chg="add mod">
          <ac:chgData name="Abels, Patrick" userId="ba666de4-0d21-43a6-8e66-51a18aae1b4a" providerId="ADAL" clId="{96F0582E-5EBE-4629-A648-FED9B85AE267}" dt="2025-08-07T16:54:50.815" v="459" actId="1037"/>
          <ac:picMkLst>
            <pc:docMk/>
            <pc:sldMk cId="238185109" sldId="268"/>
            <ac:picMk id="31" creationId="{492BB0F9-4482-67AB-A952-82CA68CA459E}"/>
          </ac:picMkLst>
        </pc:picChg>
        <pc:cxnChg chg="mod">
          <ac:chgData name="Abels, Patrick" userId="ba666de4-0d21-43a6-8e66-51a18aae1b4a" providerId="ADAL" clId="{96F0582E-5EBE-4629-A648-FED9B85AE267}" dt="2025-08-07T16:52:51.400" v="396" actId="1037"/>
          <ac:cxnSpMkLst>
            <pc:docMk/>
            <pc:sldMk cId="238185109" sldId="268"/>
            <ac:cxnSpMk id="13" creationId="{D03D20FB-FB81-8355-841B-4ADD077F1878}"/>
          </ac:cxnSpMkLst>
        </pc:cxnChg>
        <pc:cxnChg chg="mod">
          <ac:chgData name="Abels, Patrick" userId="ba666de4-0d21-43a6-8e66-51a18aae1b4a" providerId="ADAL" clId="{96F0582E-5EBE-4629-A648-FED9B85AE267}" dt="2025-08-07T16:52:51.400" v="396" actId="1037"/>
          <ac:cxnSpMkLst>
            <pc:docMk/>
            <pc:sldMk cId="238185109" sldId="268"/>
            <ac:cxnSpMk id="14" creationId="{CBFDC0F8-D4A2-F874-6F33-4BB6D359DB8B}"/>
          </ac:cxnSpMkLst>
        </pc:cxnChg>
        <pc:cxnChg chg="add mod">
          <ac:chgData name="Abels, Patrick" userId="ba666de4-0d21-43a6-8e66-51a18aae1b4a" providerId="ADAL" clId="{96F0582E-5EBE-4629-A648-FED9B85AE267}" dt="2025-08-07T16:54:29.172" v="433" actId="208"/>
          <ac:cxnSpMkLst>
            <pc:docMk/>
            <pc:sldMk cId="238185109" sldId="268"/>
            <ac:cxnSpMk id="28" creationId="{1CA1AD8F-CEB6-17A5-F766-D16D140DB13F}"/>
          </ac:cxnSpMkLst>
        </pc:cxnChg>
        <pc:cxnChg chg="add mod">
          <ac:chgData name="Abels, Patrick" userId="ba666de4-0d21-43a6-8e66-51a18aae1b4a" providerId="ADAL" clId="{96F0582E-5EBE-4629-A648-FED9B85AE267}" dt="2025-08-07T16:54:50.815" v="459" actId="1037"/>
          <ac:cxnSpMkLst>
            <pc:docMk/>
            <pc:sldMk cId="238185109" sldId="268"/>
            <ac:cxnSpMk id="32" creationId="{49013371-643B-BEA0-5DD2-AB34BC2671F8}"/>
          </ac:cxnSpMkLst>
        </pc:cxnChg>
      </pc:sldChg>
      <pc:sldChg chg="addSp delSp modSp add mod ord">
        <pc:chgData name="Abels, Patrick" userId="ba666de4-0d21-43a6-8e66-51a18aae1b4a" providerId="ADAL" clId="{96F0582E-5EBE-4629-A648-FED9B85AE267}" dt="2025-08-07T16:45:52.819" v="293" actId="1076"/>
        <pc:sldMkLst>
          <pc:docMk/>
          <pc:sldMk cId="2231177236" sldId="269"/>
        </pc:sldMkLst>
        <pc:spChg chg="del">
          <ac:chgData name="Abels, Patrick" userId="ba666de4-0d21-43a6-8e66-51a18aae1b4a" providerId="ADAL" clId="{96F0582E-5EBE-4629-A648-FED9B85AE267}" dt="2025-08-07T16:43:50.651" v="259" actId="478"/>
          <ac:spMkLst>
            <pc:docMk/>
            <pc:sldMk cId="2231177236" sldId="269"/>
            <ac:spMk id="2" creationId="{05BD1218-04A5-418B-5AA8-C49F07346D91}"/>
          </ac:spMkLst>
        </pc:spChg>
        <pc:spChg chg="add del mod">
          <ac:chgData name="Abels, Patrick" userId="ba666de4-0d21-43a6-8e66-51a18aae1b4a" providerId="ADAL" clId="{96F0582E-5EBE-4629-A648-FED9B85AE267}" dt="2025-08-07T16:43:53.376" v="260" actId="478"/>
          <ac:spMkLst>
            <pc:docMk/>
            <pc:sldMk cId="2231177236" sldId="269"/>
            <ac:spMk id="5" creationId="{EACE196D-DFF8-F77E-52C5-620A86EEAF86}"/>
          </ac:spMkLst>
        </pc:spChg>
        <pc:spChg chg="add mod">
          <ac:chgData name="Abels, Patrick" userId="ba666de4-0d21-43a6-8e66-51a18aae1b4a" providerId="ADAL" clId="{96F0582E-5EBE-4629-A648-FED9B85AE267}" dt="2025-08-07T16:45:52.819" v="293" actId="1076"/>
          <ac:spMkLst>
            <pc:docMk/>
            <pc:sldMk cId="2231177236" sldId="269"/>
            <ac:spMk id="14" creationId="{B90E5C9B-420B-E4B3-7AF8-13851B5796F0}"/>
          </ac:spMkLst>
        </pc:spChg>
        <pc:picChg chg="mod">
          <ac:chgData name="Abels, Patrick" userId="ba666de4-0d21-43a6-8e66-51a18aae1b4a" providerId="ADAL" clId="{96F0582E-5EBE-4629-A648-FED9B85AE267}" dt="2025-08-07T16:44:32.353" v="273" actId="1076"/>
          <ac:picMkLst>
            <pc:docMk/>
            <pc:sldMk cId="2231177236" sldId="269"/>
            <ac:picMk id="4" creationId="{573723DF-E34C-5868-CA55-904664CF4980}"/>
          </ac:picMkLst>
        </pc:picChg>
        <pc:picChg chg="add mod">
          <ac:chgData name="Abels, Patrick" userId="ba666de4-0d21-43a6-8e66-51a18aae1b4a" providerId="ADAL" clId="{96F0582E-5EBE-4629-A648-FED9B85AE267}" dt="2025-08-07T16:44:59.480" v="278" actId="1076"/>
          <ac:picMkLst>
            <pc:docMk/>
            <pc:sldMk cId="2231177236" sldId="269"/>
            <ac:picMk id="7" creationId="{120DA666-7895-D147-1BFA-D8B9FBE835DD}"/>
          </ac:picMkLst>
        </pc:picChg>
        <pc:picChg chg="add mod">
          <ac:chgData name="Abels, Patrick" userId="ba666de4-0d21-43a6-8e66-51a18aae1b4a" providerId="ADAL" clId="{96F0582E-5EBE-4629-A648-FED9B85AE267}" dt="2025-08-07T16:44:43.619" v="276" actId="1076"/>
          <ac:picMkLst>
            <pc:docMk/>
            <pc:sldMk cId="2231177236" sldId="269"/>
            <ac:picMk id="8" creationId="{8F1E1A4A-2EC4-8D10-870D-A30CB4117D00}"/>
          </ac:picMkLst>
        </pc:picChg>
        <pc:picChg chg="add mod">
          <ac:chgData name="Abels, Patrick" userId="ba666de4-0d21-43a6-8e66-51a18aae1b4a" providerId="ADAL" clId="{96F0582E-5EBE-4629-A648-FED9B85AE267}" dt="2025-08-07T16:44:43.619" v="276" actId="1076"/>
          <ac:picMkLst>
            <pc:docMk/>
            <pc:sldMk cId="2231177236" sldId="269"/>
            <ac:picMk id="9" creationId="{2E594120-DC95-79A1-48CF-70B6724BAC8A}"/>
          </ac:picMkLst>
        </pc:picChg>
        <pc:cxnChg chg="add mod">
          <ac:chgData name="Abels, Patrick" userId="ba666de4-0d21-43a6-8e66-51a18aae1b4a" providerId="ADAL" clId="{96F0582E-5EBE-4629-A648-FED9B85AE267}" dt="2025-08-07T16:45:10.816" v="280" actId="208"/>
          <ac:cxnSpMkLst>
            <pc:docMk/>
            <pc:sldMk cId="2231177236" sldId="269"/>
            <ac:cxnSpMk id="11" creationId="{3BD1E383-A704-2F0E-4249-63F1452280C9}"/>
          </ac:cxnSpMkLst>
        </pc:cxnChg>
        <pc:cxnChg chg="add mod">
          <ac:chgData name="Abels, Patrick" userId="ba666de4-0d21-43a6-8e66-51a18aae1b4a" providerId="ADAL" clId="{96F0582E-5EBE-4629-A648-FED9B85AE267}" dt="2025-08-07T16:45:18.180" v="282" actId="1076"/>
          <ac:cxnSpMkLst>
            <pc:docMk/>
            <pc:sldMk cId="2231177236" sldId="269"/>
            <ac:cxnSpMk id="12" creationId="{A1685554-4B7F-0081-2F46-4591F4FB10D4}"/>
          </ac:cxnSpMkLst>
        </pc:cxnChg>
        <pc:cxnChg chg="add mod">
          <ac:chgData name="Abels, Patrick" userId="ba666de4-0d21-43a6-8e66-51a18aae1b4a" providerId="ADAL" clId="{96F0582E-5EBE-4629-A648-FED9B85AE267}" dt="2025-08-07T16:45:18.726" v="283"/>
          <ac:cxnSpMkLst>
            <pc:docMk/>
            <pc:sldMk cId="2231177236" sldId="269"/>
            <ac:cxnSpMk id="13" creationId="{D8649664-A4F7-750F-EB5A-1B3E98E30D8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Q1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43522-C401-12A6-AEC9-9CD60C614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6F32-FBEB-378C-298A-331E68B51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A8D99-FECE-9C69-17F3-C8B35C3A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2195340"/>
            <a:ext cx="11555438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23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51844-3E75-13C6-9AA4-A7A1B2E5B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BE1C16-1F40-8367-B30E-7B6485F3EB8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b="1" dirty="0"/>
                  <a:t>4.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−1)(2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BE1C16-1F40-8367-B30E-7B6485F3E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05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7C7C3-9EF2-A31E-DB76-81A0FDCF1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Big17</a:t>
            </a:r>
          </a:p>
        </p:txBody>
      </p:sp>
    </p:spTree>
    <p:extLst>
      <p:ext uri="{BB962C8B-B14F-4D97-AF65-F5344CB8AC3E}">
        <p14:creationId xmlns:p14="http://schemas.microsoft.com/office/powerpoint/2010/main" val="1170427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8A5E6-07C7-5E39-B09D-DDE6CF57A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8259-B5D2-97FA-CFC8-774447499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FB004-884D-6E2E-F3B5-6EF9B92C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2576393"/>
            <a:ext cx="11517332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0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b="1" dirty="0">
                <a:solidFill>
                  <a:srgbClr val="FFC000"/>
                </a:solidFill>
              </a:rPr>
              <a:t>Streifenmethode</a:t>
            </a:r>
            <a:r>
              <a:rPr lang="de-DE" dirty="0"/>
              <a:t> des Archimedes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75562-5D4F-BD9E-094B-7ECD94F9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0" y="633021"/>
            <a:ext cx="7611537" cy="559195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895DC-4E32-B58D-651C-85E6B98C2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8377" y="3122762"/>
            <a:ext cx="3174430" cy="2659541"/>
          </a:xfrm>
        </p:spPr>
        <p:txBody>
          <a:bodyPr/>
          <a:lstStyle/>
          <a:p>
            <a:r>
              <a:rPr lang="de-DE" sz="4400" dirty="0">
                <a:solidFill>
                  <a:srgbClr val="00B0F0"/>
                </a:solidFill>
              </a:rPr>
              <a:t>= …?</a:t>
            </a:r>
          </a:p>
        </p:txBody>
      </p:sp>
    </p:spTree>
    <p:extLst>
      <p:ext uri="{BB962C8B-B14F-4D97-AF65-F5344CB8AC3E}">
        <p14:creationId xmlns:p14="http://schemas.microsoft.com/office/powerpoint/2010/main" val="17329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F1370-992F-A590-AEA2-46CFD1F939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9290794" cy="646112"/>
          </a:xfrm>
        </p:spPr>
        <p:txBody>
          <a:bodyPr/>
          <a:lstStyle/>
          <a:p>
            <a:r>
              <a:rPr lang="de-DE" dirty="0"/>
              <a:t>Streifenmethode: Einschachtelung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46DAC-0B52-CA52-86E8-9E321A22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516" b="18122"/>
          <a:stretch>
            <a:fillRect/>
          </a:stretch>
        </p:blipFill>
        <p:spPr>
          <a:xfrm>
            <a:off x="3292269" y="1789750"/>
            <a:ext cx="2119367" cy="2507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E17AA-E358-B8FE-C558-335B66D7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39" y="2709164"/>
            <a:ext cx="6569507" cy="3921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E31EF-AED9-F5B6-D5D0-D6FF6BF2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479" r="6783"/>
          <a:stretch>
            <a:fillRect/>
          </a:stretch>
        </p:blipFill>
        <p:spPr>
          <a:xfrm>
            <a:off x="5586457" y="1910261"/>
            <a:ext cx="6358255" cy="646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E3C1F-9122-C7B4-263A-397D2F9E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39" b="18122"/>
          <a:stretch>
            <a:fillRect/>
          </a:stretch>
        </p:blipFill>
        <p:spPr>
          <a:xfrm>
            <a:off x="3292269" y="4122928"/>
            <a:ext cx="2214515" cy="2507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D299-58DC-C954-0DBE-5484713F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136"/>
          <a:stretch>
            <a:fillRect/>
          </a:stretch>
        </p:blipFill>
        <p:spPr>
          <a:xfrm>
            <a:off x="427257" y="2784402"/>
            <a:ext cx="2315944" cy="2401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8C8FA-DB05-CD16-8195-AD8895EB5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192" b="71429"/>
          <a:stretch>
            <a:fillRect/>
          </a:stretch>
        </p:blipFill>
        <p:spPr>
          <a:xfrm>
            <a:off x="1178943" y="2856289"/>
            <a:ext cx="1006840" cy="6859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5CFE58-3C36-5EB4-889D-C9A7A7C9E67F}"/>
              </a:ext>
            </a:extLst>
          </p:cNvPr>
          <p:cNvCxnSpPr/>
          <p:nvPr/>
        </p:nvCxnSpPr>
        <p:spPr>
          <a:xfrm flipH="1" flipV="1">
            <a:off x="5193102" y="3013494"/>
            <a:ext cx="494581" cy="32205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27A0BF-FE0C-E684-8EF9-923559462616}"/>
              </a:ext>
            </a:extLst>
          </p:cNvPr>
          <p:cNvCxnSpPr>
            <a:cxnSpLocks/>
          </p:cNvCxnSpPr>
          <p:nvPr/>
        </p:nvCxnSpPr>
        <p:spPr>
          <a:xfrm flipH="1">
            <a:off x="5274843" y="4341109"/>
            <a:ext cx="391349" cy="275957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99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85D1E-6BBB-0C6B-0F7D-FD4D309D6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BD05-22C1-9241-BE62-B0512360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87136-50BA-45F5-0C19-6F8E3EAD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2433498"/>
            <a:ext cx="1157449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77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E9C133-007E-B007-67AD-641CC19ECAB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b="1" dirty="0"/>
                  <a:t>3.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=1.375,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=1.625,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=1.4375,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=1.5625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=1.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=1.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2.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0.109375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23437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≈0.14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≈0.2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=1.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9687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2.71875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≈2.15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323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≈2.52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9.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=6.375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=8.375</m:t>
                    </m:r>
                  </m:oMath>
                </a14:m>
                <a:endParaRPr lang="de-DE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3.0625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625, 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1169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≈4.56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193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≈8.57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E9C133-007E-B007-67AD-641CC19EC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05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F47-478D-1688-2752-3CE64311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Big17</a:t>
            </a:r>
          </a:p>
        </p:txBody>
      </p:sp>
    </p:spTree>
    <p:extLst>
      <p:ext uri="{BB962C8B-B14F-4D97-AF65-F5344CB8AC3E}">
        <p14:creationId xmlns:p14="http://schemas.microsoft.com/office/powerpoint/2010/main" val="354814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07A0D-11B4-9C15-DFBD-5B84E0F3D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723DF-E34C-5868-CA55-904664CF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9" y="2147199"/>
            <a:ext cx="3489467" cy="2563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DA666-7895-D147-1BFA-D8B9FBE8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492" y="2214113"/>
            <a:ext cx="2703580" cy="270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E1A4A-2EC4-8D10-870D-A30CB411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516" b="18122"/>
          <a:stretch>
            <a:fillRect/>
          </a:stretch>
        </p:blipFill>
        <p:spPr>
          <a:xfrm>
            <a:off x="4327439" y="1123916"/>
            <a:ext cx="2119367" cy="2507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94120-DC95-79A1-48CF-70B6724B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339" b="18122"/>
          <a:stretch>
            <a:fillRect/>
          </a:stretch>
        </p:blipFill>
        <p:spPr>
          <a:xfrm>
            <a:off x="4327439" y="3457094"/>
            <a:ext cx="2214515" cy="250741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1E383-A704-2F0E-4249-63F1452280C9}"/>
              </a:ext>
            </a:extLst>
          </p:cNvPr>
          <p:cNvCxnSpPr/>
          <p:nvPr/>
        </p:nvCxnSpPr>
        <p:spPr>
          <a:xfrm>
            <a:off x="3237781" y="3525328"/>
            <a:ext cx="7361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685554-4B7F-0081-2F46-4591F4FB10D4}"/>
              </a:ext>
            </a:extLst>
          </p:cNvPr>
          <p:cNvCxnSpPr/>
          <p:nvPr/>
        </p:nvCxnSpPr>
        <p:spPr>
          <a:xfrm>
            <a:off x="6871371" y="3551207"/>
            <a:ext cx="7361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649664-A4F7-750F-EB5A-1B3E98E30D85}"/>
              </a:ext>
            </a:extLst>
          </p:cNvPr>
          <p:cNvCxnSpPr/>
          <p:nvPr/>
        </p:nvCxnSpPr>
        <p:spPr>
          <a:xfrm>
            <a:off x="10504961" y="3577086"/>
            <a:ext cx="7361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90E5C9B-420B-E4B3-7AF8-13851B579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96701" y="2952125"/>
            <a:ext cx="1244732" cy="1227555"/>
          </a:xfrm>
        </p:spPr>
        <p:txBody>
          <a:bodyPr/>
          <a:lstStyle/>
          <a:p>
            <a:r>
              <a:rPr lang="de-DE" sz="3200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23117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41DC2-9E84-415E-8EEA-48F896E7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412324-0457-9375-D423-BB33C8CC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518" y="1562935"/>
            <a:ext cx="4391317" cy="4981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0A413-2FFD-6F1C-7E90-1E43614D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05" y="1819675"/>
            <a:ext cx="2399112" cy="48279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5DFCE-6EF3-3ECE-4ECC-B859CA067E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859473" cy="646112"/>
          </a:xfrm>
        </p:spPr>
        <p:txBody>
          <a:bodyPr/>
          <a:lstStyle/>
          <a:p>
            <a:r>
              <a:rPr lang="de-DE" dirty="0"/>
              <a:t>Streifenmethode: Exakt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D518B-D884-3CD6-0712-68125B4D3D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136"/>
          <a:stretch>
            <a:fillRect/>
          </a:stretch>
        </p:blipFill>
        <p:spPr>
          <a:xfrm>
            <a:off x="168741" y="3143046"/>
            <a:ext cx="1433802" cy="1486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3EDD8-029A-3A1C-67E0-3C1617A4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192" b="71429"/>
          <a:stretch>
            <a:fillRect/>
          </a:stretch>
        </p:blipFill>
        <p:spPr>
          <a:xfrm>
            <a:off x="631038" y="2441403"/>
            <a:ext cx="1006840" cy="6859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3D20FB-FB81-8355-841B-4ADD077F1878}"/>
              </a:ext>
            </a:extLst>
          </p:cNvPr>
          <p:cNvCxnSpPr>
            <a:cxnSpLocks/>
          </p:cNvCxnSpPr>
          <p:nvPr/>
        </p:nvCxnSpPr>
        <p:spPr>
          <a:xfrm flipH="1">
            <a:off x="3577083" y="2233761"/>
            <a:ext cx="526504" cy="55064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FDC0F8-D4A2-F874-6F33-4BB6D359DB8B}"/>
              </a:ext>
            </a:extLst>
          </p:cNvPr>
          <p:cNvCxnSpPr>
            <a:cxnSpLocks/>
          </p:cNvCxnSpPr>
          <p:nvPr/>
        </p:nvCxnSpPr>
        <p:spPr>
          <a:xfrm flipH="1" flipV="1">
            <a:off x="3577083" y="4997570"/>
            <a:ext cx="578120" cy="297495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7D4B1F1-BDC4-A048-0FB4-AC91699D8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708" y="3698944"/>
            <a:ext cx="1819529" cy="5715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1265E1-5FA4-E3B5-3144-25E95D39F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847" y="3429000"/>
            <a:ext cx="2715004" cy="5525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221A0A-9129-3EDA-B552-3C456FC54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7617" y="3970024"/>
            <a:ext cx="1257475" cy="11145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464795-311B-5B89-2162-7F8FA407A9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356" r="77989"/>
          <a:stretch>
            <a:fillRect/>
          </a:stretch>
        </p:blipFill>
        <p:spPr>
          <a:xfrm>
            <a:off x="6550742" y="3997292"/>
            <a:ext cx="597586" cy="18037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A1AD8F-CEB6-17A5-F766-D16D140DB13F}"/>
              </a:ext>
            </a:extLst>
          </p:cNvPr>
          <p:cNvCxnSpPr>
            <a:cxnSpLocks/>
          </p:cNvCxnSpPr>
          <p:nvPr/>
        </p:nvCxnSpPr>
        <p:spPr>
          <a:xfrm>
            <a:off x="6550742" y="3938475"/>
            <a:ext cx="61571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9D72E70-A315-979A-E057-9E7E5C07F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285" y="6076877"/>
            <a:ext cx="1819529" cy="5715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2BB0F9-4482-67AB-A952-82CA68CA45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356" r="77989"/>
          <a:stretch>
            <a:fillRect/>
          </a:stretch>
        </p:blipFill>
        <p:spPr>
          <a:xfrm>
            <a:off x="6509319" y="6375225"/>
            <a:ext cx="597586" cy="18037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013371-643B-BEA0-5DD2-AB34BC2671F8}"/>
              </a:ext>
            </a:extLst>
          </p:cNvPr>
          <p:cNvCxnSpPr>
            <a:cxnSpLocks/>
          </p:cNvCxnSpPr>
          <p:nvPr/>
        </p:nvCxnSpPr>
        <p:spPr>
          <a:xfrm>
            <a:off x="6509319" y="6316408"/>
            <a:ext cx="61571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44084E8-30EC-1E7F-49AB-19DD47C16101}"/>
              </a:ext>
            </a:extLst>
          </p:cNvPr>
          <p:cNvSpPr/>
          <p:nvPr/>
        </p:nvSpPr>
        <p:spPr>
          <a:xfrm>
            <a:off x="9289196" y="3248167"/>
            <a:ext cx="2898256" cy="19175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851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2025-08-09T15:18:08Z</dcterms:modified>
</cp:coreProperties>
</file>