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8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B7FB7-9DFB-4DD5-8726-DAE9F516AE7D}" v="149" dt="2025-11-16T20:52:22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0B8D67DF-257B-4CFB-BE2E-56A6FB7A8B1E}"/>
    <pc:docChg chg="custSel addSld delSld modSld">
      <pc:chgData name="Abels, Patrick" userId="ba666de4-0d21-43a6-8e66-51a18aae1b4a" providerId="ADAL" clId="{0B8D67DF-257B-4CFB-BE2E-56A6FB7A8B1E}" dt="2025-11-07T06:38:31.990" v="123"/>
      <pc:docMkLst>
        <pc:docMk/>
      </pc:docMkLst>
      <pc:sldChg chg="addSp delSp modSp">
        <pc:chgData name="Abels, Patrick" userId="ba666de4-0d21-43a6-8e66-51a18aae1b4a" providerId="ADAL" clId="{0B8D67DF-257B-4CFB-BE2E-56A6FB7A8B1E}" dt="2025-11-07T06:31:09.427" v="8" actId="1076"/>
        <pc:sldMkLst>
          <pc:docMk/>
          <pc:sldMk cId="875954595" sldId="259"/>
        </pc:sldMkLst>
      </pc:sldChg>
      <pc:sldChg chg="modSp">
        <pc:chgData name="Abels, Patrick" userId="ba666de4-0d21-43a6-8e66-51a18aae1b4a" providerId="ADAL" clId="{0B8D67DF-257B-4CFB-BE2E-56A6FB7A8B1E}" dt="2025-11-07T06:31:41.978" v="60" actId="113"/>
        <pc:sldMkLst>
          <pc:docMk/>
          <pc:sldMk cId="1520012010" sldId="260"/>
        </pc:sldMkLst>
        <pc:spChg chg="mod">
          <ac:chgData name="Abels, Patrick" userId="ba666de4-0d21-43a6-8e66-51a18aae1b4a" providerId="ADAL" clId="{0B8D67DF-257B-4CFB-BE2E-56A6FB7A8B1E}" dt="2025-11-07T06:31:41.978" v="60" actId="113"/>
          <ac:spMkLst>
            <pc:docMk/>
            <pc:sldMk cId="1520012010" sldId="260"/>
            <ac:spMk id="2" creationId="{D583264B-E27A-11C3-E408-F817498EC565}"/>
          </ac:spMkLst>
        </pc:spChg>
      </pc:sldChg>
      <pc:sldChg chg="addSp delSp modSp">
        <pc:chgData name="Abels, Patrick" userId="ba666de4-0d21-43a6-8e66-51a18aae1b4a" providerId="ADAL" clId="{0B8D67DF-257B-4CFB-BE2E-56A6FB7A8B1E}" dt="2025-11-07T06:32:45.687" v="69" actId="14100"/>
        <pc:sldMkLst>
          <pc:docMk/>
          <pc:sldMk cId="2795987725" sldId="263"/>
        </pc:sldMkLst>
        <pc:spChg chg="mod">
          <ac:chgData name="Abels, Patrick" userId="ba666de4-0d21-43a6-8e66-51a18aae1b4a" providerId="ADAL" clId="{0B8D67DF-257B-4CFB-BE2E-56A6FB7A8B1E}" dt="2025-11-07T06:32:16.538" v="64" actId="20577"/>
          <ac:spMkLst>
            <pc:docMk/>
            <pc:sldMk cId="2795987725" sldId="263"/>
            <ac:spMk id="3" creationId="{8F9CBD05-22C1-9241-BE62-B0512360E2C1}"/>
          </ac:spMkLst>
        </pc:spChg>
      </pc:sldChg>
      <pc:sldChg chg="addSp delSp modSp">
        <pc:chgData name="Abels, Patrick" userId="ba666de4-0d21-43a6-8e66-51a18aae1b4a" providerId="ADAL" clId="{0B8D67DF-257B-4CFB-BE2E-56A6FB7A8B1E}" dt="2025-11-07T06:33:23.796" v="76" actId="1076"/>
        <pc:sldMkLst>
          <pc:docMk/>
          <pc:sldMk cId="3548148261" sldId="264"/>
        </pc:sldMkLst>
        <pc:spChg chg="mod">
          <ac:chgData name="Abels, Patrick" userId="ba666de4-0d21-43a6-8e66-51a18aae1b4a" providerId="ADAL" clId="{0B8D67DF-257B-4CFB-BE2E-56A6FB7A8B1E}" dt="2025-11-07T06:32:52.612" v="71" actId="20577"/>
          <ac:spMkLst>
            <pc:docMk/>
            <pc:sldMk cId="3548148261" sldId="264"/>
            <ac:spMk id="3" creationId="{61063F47-478D-1688-2752-3CE643117AB6}"/>
          </ac:spMkLst>
        </pc:spChg>
      </pc:sldChg>
      <pc:sldChg chg="addSp delSp modSp">
        <pc:chgData name="Abels, Patrick" userId="ba666de4-0d21-43a6-8e66-51a18aae1b4a" providerId="ADAL" clId="{0B8D67DF-257B-4CFB-BE2E-56A6FB7A8B1E}" dt="2025-11-07T06:38:11.938" v="119" actId="1076"/>
        <pc:sldMkLst>
          <pc:docMk/>
          <pc:sldMk cId="2489275065" sldId="265"/>
        </pc:sldMkLst>
        <pc:spChg chg="mod">
          <ac:chgData name="Abels, Patrick" userId="ba666de4-0d21-43a6-8e66-51a18aae1b4a" providerId="ADAL" clId="{0B8D67DF-257B-4CFB-BE2E-56A6FB7A8B1E}" dt="2025-11-07T06:37:37.726" v="108" actId="20577"/>
          <ac:spMkLst>
            <pc:docMk/>
            <pc:sldMk cId="2489275065" sldId="265"/>
            <ac:spMk id="3" creationId="{822C8259-B5D2-97FA-CFC8-774447499012}"/>
          </ac:spMkLst>
        </pc:spChg>
      </pc:sldChg>
      <pc:sldChg chg="add">
        <pc:chgData name="Abels, Patrick" userId="ba666de4-0d21-43a6-8e66-51a18aae1b4a" providerId="ADAL" clId="{0B8D67DF-257B-4CFB-BE2E-56A6FB7A8B1E}" dt="2025-11-07T06:38:29.182" v="122"/>
        <pc:sldMkLst>
          <pc:docMk/>
          <pc:sldMk cId="3543155417" sldId="268"/>
        </pc:sldMkLst>
      </pc:sldChg>
    </pc:docChg>
  </pc:docChgLst>
  <pc:docChgLst>
    <pc:chgData name="Abels, Patrick" userId="ba666de4-0d21-43a6-8e66-51a18aae1b4a" providerId="ADAL" clId="{133AA99A-5491-4DE5-9695-40E01B78DF6F}"/>
    <pc:docChg chg="undo custSel delSld modSld">
      <pc:chgData name="Abels, Patrick" userId="ba666de4-0d21-43a6-8e66-51a18aae1b4a" providerId="ADAL" clId="{133AA99A-5491-4DE5-9695-40E01B78DF6F}" dt="2025-11-16T20:53:00.174" v="2250" actId="1076"/>
      <pc:docMkLst>
        <pc:docMk/>
      </pc:docMkLst>
      <pc:sldChg chg="addSp delSp modSp mod">
        <pc:chgData name="Abels, Patrick" userId="ba666de4-0d21-43a6-8e66-51a18aae1b4a" providerId="ADAL" clId="{133AA99A-5491-4DE5-9695-40E01B78DF6F}" dt="2025-11-16T20:51:54.600" v="2172" actId="20577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5-11-16T20:51:54.600" v="2172" actId="20577"/>
          <ac:spMkLst>
            <pc:docMk/>
            <pc:sldMk cId="875954595" sldId="259"/>
            <ac:spMk id="2" creationId="{852FA215-9F79-E6DF-234A-8933BB56D9D6}"/>
          </ac:spMkLst>
        </pc:spChg>
      </pc:sldChg>
      <pc:sldChg chg="modSp mod">
        <pc:chgData name="Abels, Patrick" userId="ba666de4-0d21-43a6-8e66-51a18aae1b4a" providerId="ADAL" clId="{133AA99A-5491-4DE5-9695-40E01B78DF6F}" dt="2025-11-16T16:14:31.793" v="1818" actId="20577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5-11-16T16:14:31.793" v="1818" actId="20577"/>
          <ac:spMkLst>
            <pc:docMk/>
            <pc:sldMk cId="1520012010" sldId="260"/>
            <ac:spMk id="2" creationId="{D583264B-E27A-11C3-E408-F817498EC565}"/>
          </ac:spMkLst>
        </pc:spChg>
      </pc:sldChg>
      <pc:sldChg chg="addSp delSp modSp mod">
        <pc:chgData name="Abels, Patrick" userId="ba666de4-0d21-43a6-8e66-51a18aae1b4a" providerId="ADAL" clId="{133AA99A-5491-4DE5-9695-40E01B78DF6F}" dt="2025-11-16T20:44:16.440" v="1946" actId="20577"/>
        <pc:sldMkLst>
          <pc:docMk/>
          <pc:sldMk cId="2795987725" sldId="263"/>
        </pc:sldMkLst>
        <pc:spChg chg="mod">
          <ac:chgData name="Abels, Patrick" userId="ba666de4-0d21-43a6-8e66-51a18aae1b4a" providerId="ADAL" clId="{133AA99A-5491-4DE5-9695-40E01B78DF6F}" dt="2025-11-16T20:44:16.440" v="1946" actId="20577"/>
          <ac:spMkLst>
            <pc:docMk/>
            <pc:sldMk cId="2795987725" sldId="263"/>
            <ac:spMk id="3" creationId="{8F9CBD05-22C1-9241-BE62-B0512360E2C1}"/>
          </ac:spMkLst>
        </pc:spChg>
        <pc:picChg chg="add del mod">
          <ac:chgData name="Abels, Patrick" userId="ba666de4-0d21-43a6-8e66-51a18aae1b4a" providerId="ADAL" clId="{133AA99A-5491-4DE5-9695-40E01B78DF6F}" dt="2025-11-16T20:39:30.366" v="1837" actId="478"/>
          <ac:picMkLst>
            <pc:docMk/>
            <pc:sldMk cId="2795987725" sldId="263"/>
            <ac:picMk id="5" creationId="{F94D90F4-8F16-8D31-A53A-46BCC12A9385}"/>
          </ac:picMkLst>
        </pc:picChg>
        <pc:picChg chg="add mod">
          <ac:chgData name="Abels, Patrick" userId="ba666de4-0d21-43a6-8e66-51a18aae1b4a" providerId="ADAL" clId="{133AA99A-5491-4DE5-9695-40E01B78DF6F}" dt="2025-11-16T20:42:18.503" v="1884" actId="1076"/>
          <ac:picMkLst>
            <pc:docMk/>
            <pc:sldMk cId="2795987725" sldId="263"/>
            <ac:picMk id="6" creationId="{27489769-E766-4E28-2BC3-DAD1A26C9A55}"/>
          </ac:picMkLst>
        </pc:picChg>
        <pc:picChg chg="add del mod">
          <ac:chgData name="Abels, Patrick" userId="ba666de4-0d21-43a6-8e66-51a18aae1b4a" providerId="ADAL" clId="{133AA99A-5491-4DE5-9695-40E01B78DF6F}" dt="2025-11-15T06:27:28.993" v="741" actId="478"/>
          <ac:picMkLst>
            <pc:docMk/>
            <pc:sldMk cId="2795987725" sldId="263"/>
            <ac:picMk id="6" creationId="{CE0D5A9C-BFBF-BF78-A8B6-9B64A95B56A2}"/>
          </ac:picMkLst>
        </pc:picChg>
        <pc:picChg chg="add del mod">
          <ac:chgData name="Abels, Patrick" userId="ba666de4-0d21-43a6-8e66-51a18aae1b4a" providerId="ADAL" clId="{133AA99A-5491-4DE5-9695-40E01B78DF6F}" dt="2025-11-15T06:27:29.754" v="742" actId="478"/>
          <ac:picMkLst>
            <pc:docMk/>
            <pc:sldMk cId="2795987725" sldId="263"/>
            <ac:picMk id="8" creationId="{285FCB91-5D74-AA7D-55D7-F014324BF1C8}"/>
          </ac:picMkLst>
        </pc:picChg>
        <pc:picChg chg="add mod modCrop">
          <ac:chgData name="Abels, Patrick" userId="ba666de4-0d21-43a6-8e66-51a18aae1b4a" providerId="ADAL" clId="{133AA99A-5491-4DE5-9695-40E01B78DF6F}" dt="2025-11-16T20:42:23.302" v="1887" actId="1076"/>
          <ac:picMkLst>
            <pc:docMk/>
            <pc:sldMk cId="2795987725" sldId="263"/>
            <ac:picMk id="8" creationId="{FBB2BA89-0473-A410-FE56-3CB9E071F5DA}"/>
          </ac:picMkLst>
        </pc:picChg>
        <pc:picChg chg="add del mod">
          <ac:chgData name="Abels, Patrick" userId="ba666de4-0d21-43a6-8e66-51a18aae1b4a" providerId="ADAL" clId="{133AA99A-5491-4DE5-9695-40E01B78DF6F}" dt="2025-11-16T20:39:29.022" v="1834" actId="478"/>
          <ac:picMkLst>
            <pc:docMk/>
            <pc:sldMk cId="2795987725" sldId="263"/>
            <ac:picMk id="9" creationId="{0AE8C9ED-C480-5293-B72F-3982F35920F0}"/>
          </ac:picMkLst>
        </pc:picChg>
        <pc:picChg chg="add mod modCrop">
          <ac:chgData name="Abels, Patrick" userId="ba666de4-0d21-43a6-8e66-51a18aae1b4a" providerId="ADAL" clId="{133AA99A-5491-4DE5-9695-40E01B78DF6F}" dt="2025-11-16T20:42:26.798" v="1888" actId="1076"/>
          <ac:picMkLst>
            <pc:docMk/>
            <pc:sldMk cId="2795987725" sldId="263"/>
            <ac:picMk id="10" creationId="{A9916625-DDDC-4086-5AA8-FA8CD39D306F}"/>
          </ac:picMkLst>
        </pc:picChg>
        <pc:picChg chg="add del mod">
          <ac:chgData name="Abels, Patrick" userId="ba666de4-0d21-43a6-8e66-51a18aae1b4a" providerId="ADAL" clId="{133AA99A-5491-4DE5-9695-40E01B78DF6F}" dt="2025-11-16T20:39:29.839" v="1836" actId="478"/>
          <ac:picMkLst>
            <pc:docMk/>
            <pc:sldMk cId="2795987725" sldId="263"/>
            <ac:picMk id="11" creationId="{BC9F4EFF-18E5-E73B-1DBE-FD07EC1178D5}"/>
          </ac:picMkLst>
        </pc:picChg>
        <pc:picChg chg="add del mod">
          <ac:chgData name="Abels, Patrick" userId="ba666de4-0d21-43a6-8e66-51a18aae1b4a" providerId="ADAL" clId="{133AA99A-5491-4DE5-9695-40E01B78DF6F}" dt="2025-11-16T20:39:29.501" v="1835" actId="478"/>
          <ac:picMkLst>
            <pc:docMk/>
            <pc:sldMk cId="2795987725" sldId="263"/>
            <ac:picMk id="13" creationId="{4F89BB49-9967-AD3B-0D43-A5914148A950}"/>
          </ac:picMkLst>
        </pc:picChg>
      </pc:sldChg>
      <pc:sldChg chg="addSp delSp modSp mod">
        <pc:chgData name="Abels, Patrick" userId="ba666de4-0d21-43a6-8e66-51a18aae1b4a" providerId="ADAL" clId="{133AA99A-5491-4DE5-9695-40E01B78DF6F}" dt="2025-11-16T20:44:19.810" v="1950" actId="20577"/>
        <pc:sldMkLst>
          <pc:docMk/>
          <pc:sldMk cId="3548148261" sldId="264"/>
        </pc:sldMkLst>
        <pc:spChg chg="mod">
          <ac:chgData name="Abels, Patrick" userId="ba666de4-0d21-43a6-8e66-51a18aae1b4a" providerId="ADAL" clId="{133AA99A-5491-4DE5-9695-40E01B78DF6F}" dt="2025-11-04T15:16:03.112" v="154" actId="20577"/>
          <ac:spMkLst>
            <pc:docMk/>
            <pc:sldMk cId="3548148261" sldId="264"/>
            <ac:spMk id="2" creationId="{EBE9C133-007E-B007-67AD-641CC19ECABD}"/>
          </ac:spMkLst>
        </pc:spChg>
        <pc:spChg chg="mod">
          <ac:chgData name="Abels, Patrick" userId="ba666de4-0d21-43a6-8e66-51a18aae1b4a" providerId="ADAL" clId="{133AA99A-5491-4DE5-9695-40E01B78DF6F}" dt="2025-11-16T20:44:19.810" v="1950" actId="20577"/>
          <ac:spMkLst>
            <pc:docMk/>
            <pc:sldMk cId="3548148261" sldId="264"/>
            <ac:spMk id="3" creationId="{61063F47-478D-1688-2752-3CE643117AB6}"/>
          </ac:spMkLst>
        </pc:spChg>
        <pc:picChg chg="add del mod">
          <ac:chgData name="Abels, Patrick" userId="ba666de4-0d21-43a6-8e66-51a18aae1b4a" providerId="ADAL" clId="{133AA99A-5491-4DE5-9695-40E01B78DF6F}" dt="2025-11-16T20:40:12.464" v="1857" actId="478"/>
          <ac:picMkLst>
            <pc:docMk/>
            <pc:sldMk cId="3548148261" sldId="264"/>
            <ac:picMk id="5" creationId="{3A7C2303-8B78-BDDB-8702-EB898075DBCF}"/>
          </ac:picMkLst>
        </pc:picChg>
        <pc:picChg chg="add mod modCrop">
          <ac:chgData name="Abels, Patrick" userId="ba666de4-0d21-43a6-8e66-51a18aae1b4a" providerId="ADAL" clId="{133AA99A-5491-4DE5-9695-40E01B78DF6F}" dt="2025-11-16T20:43:26.559" v="1901" actId="732"/>
          <ac:picMkLst>
            <pc:docMk/>
            <pc:sldMk cId="3548148261" sldId="264"/>
            <ac:picMk id="6" creationId="{52E569FA-E743-9973-715B-84AEF603CCE4}"/>
          </ac:picMkLst>
        </pc:picChg>
        <pc:picChg chg="add del mod">
          <ac:chgData name="Abels, Patrick" userId="ba666de4-0d21-43a6-8e66-51a18aae1b4a" providerId="ADAL" clId="{133AA99A-5491-4DE5-9695-40E01B78DF6F}" dt="2025-11-15T06:28:03.705" v="748" actId="478"/>
          <ac:picMkLst>
            <pc:docMk/>
            <pc:sldMk cId="3548148261" sldId="264"/>
            <ac:picMk id="6" creationId="{DDCCE9D3-773A-23C2-73F0-B08C9CE3BC21}"/>
          </ac:picMkLst>
        </pc:picChg>
        <pc:picChg chg="add del mod">
          <ac:chgData name="Abels, Patrick" userId="ba666de4-0d21-43a6-8e66-51a18aae1b4a" providerId="ADAL" clId="{133AA99A-5491-4DE5-9695-40E01B78DF6F}" dt="2025-11-15T06:28:04.809" v="749" actId="478"/>
          <ac:picMkLst>
            <pc:docMk/>
            <pc:sldMk cId="3548148261" sldId="264"/>
            <ac:picMk id="8" creationId="{3AE35A1E-7E2F-6C98-4514-6924FEE61643}"/>
          </ac:picMkLst>
        </pc:picChg>
        <pc:picChg chg="add mod">
          <ac:chgData name="Abels, Patrick" userId="ba666de4-0d21-43a6-8e66-51a18aae1b4a" providerId="ADAL" clId="{133AA99A-5491-4DE5-9695-40E01B78DF6F}" dt="2025-11-16T20:44:07.046" v="1942" actId="1035"/>
          <ac:picMkLst>
            <pc:docMk/>
            <pc:sldMk cId="3548148261" sldId="264"/>
            <ac:picMk id="8" creationId="{BC1DF9B6-8D35-DD77-E590-28E3DD60E222}"/>
          </ac:picMkLst>
        </pc:picChg>
        <pc:picChg chg="add del mod modCrop">
          <ac:chgData name="Abels, Patrick" userId="ba666de4-0d21-43a6-8e66-51a18aae1b4a" providerId="ADAL" clId="{133AA99A-5491-4DE5-9695-40E01B78DF6F}" dt="2025-11-16T20:40:16.828" v="1864" actId="478"/>
          <ac:picMkLst>
            <pc:docMk/>
            <pc:sldMk cId="3548148261" sldId="264"/>
            <ac:picMk id="9" creationId="{E58AE505-00FC-57D1-0E4E-550E51FDE058}"/>
          </ac:picMkLst>
        </pc:picChg>
        <pc:picChg chg="add del mod modCrop">
          <ac:chgData name="Abels, Patrick" userId="ba666de4-0d21-43a6-8e66-51a18aae1b4a" providerId="ADAL" clId="{133AA99A-5491-4DE5-9695-40E01B78DF6F}" dt="2025-11-16T20:40:13.197" v="1858" actId="478"/>
          <ac:picMkLst>
            <pc:docMk/>
            <pc:sldMk cId="3548148261" sldId="264"/>
            <ac:picMk id="10" creationId="{D35E6859-8176-1237-DFFA-C7514B09707B}"/>
          </ac:picMkLst>
        </pc:picChg>
        <pc:picChg chg="add del mod modCrop">
          <ac:chgData name="Abels, Patrick" userId="ba666de4-0d21-43a6-8e66-51a18aae1b4a" providerId="ADAL" clId="{133AA99A-5491-4DE5-9695-40E01B78DF6F}" dt="2025-11-16T20:40:18.669" v="1866" actId="478"/>
          <ac:picMkLst>
            <pc:docMk/>
            <pc:sldMk cId="3548148261" sldId="264"/>
            <ac:picMk id="11" creationId="{F2F76EB1-8CDA-1EBE-E9C1-855CAAB3D142}"/>
          </ac:picMkLst>
        </pc:picChg>
        <pc:picChg chg="add del mod modCrop">
          <ac:chgData name="Abels, Patrick" userId="ba666de4-0d21-43a6-8e66-51a18aae1b4a" providerId="ADAL" clId="{133AA99A-5491-4DE5-9695-40E01B78DF6F}" dt="2025-11-16T20:40:17.670" v="1865" actId="478"/>
          <ac:picMkLst>
            <pc:docMk/>
            <pc:sldMk cId="3548148261" sldId="264"/>
            <ac:picMk id="12" creationId="{A8B75CB9-4730-C33D-9494-F87855652616}"/>
          </ac:picMkLst>
        </pc:picChg>
        <pc:picChg chg="add del mod modCrop">
          <ac:chgData name="Abels, Patrick" userId="ba666de4-0d21-43a6-8e66-51a18aae1b4a" providerId="ADAL" clId="{133AA99A-5491-4DE5-9695-40E01B78DF6F}" dt="2025-11-16T20:40:16.413" v="1863" actId="478"/>
          <ac:picMkLst>
            <pc:docMk/>
            <pc:sldMk cId="3548148261" sldId="264"/>
            <ac:picMk id="13" creationId="{F4110617-EE06-6CA5-DC09-73193833A8CF}"/>
          </ac:picMkLst>
        </pc:picChg>
        <pc:picChg chg="add del mod modCrop">
          <ac:chgData name="Abels, Patrick" userId="ba666de4-0d21-43a6-8e66-51a18aae1b4a" providerId="ADAL" clId="{133AA99A-5491-4DE5-9695-40E01B78DF6F}" dt="2025-11-16T20:40:15.767" v="1862" actId="478"/>
          <ac:picMkLst>
            <pc:docMk/>
            <pc:sldMk cId="3548148261" sldId="264"/>
            <ac:picMk id="14" creationId="{3FA0C02D-F761-ACFE-EDBD-457F1A466C0B}"/>
          </ac:picMkLst>
        </pc:picChg>
        <pc:picChg chg="add mod modCrop">
          <ac:chgData name="Abels, Patrick" userId="ba666de4-0d21-43a6-8e66-51a18aae1b4a" providerId="ADAL" clId="{133AA99A-5491-4DE5-9695-40E01B78DF6F}" dt="2025-11-16T20:43:32.343" v="1903" actId="1076"/>
          <ac:picMkLst>
            <pc:docMk/>
            <pc:sldMk cId="3548148261" sldId="264"/>
            <ac:picMk id="15" creationId="{B3C26543-F41A-87D7-B831-7C18DF8BB3DB}"/>
          </ac:picMkLst>
        </pc:picChg>
        <pc:picChg chg="add del mod modCrop">
          <ac:chgData name="Abels, Patrick" userId="ba666de4-0d21-43a6-8e66-51a18aae1b4a" providerId="ADAL" clId="{133AA99A-5491-4DE5-9695-40E01B78DF6F}" dt="2025-11-16T20:40:13.542" v="1859" actId="478"/>
          <ac:picMkLst>
            <pc:docMk/>
            <pc:sldMk cId="3548148261" sldId="264"/>
            <ac:picMk id="16" creationId="{B0751BCB-E313-94C5-BFFF-579D64A570C0}"/>
          </ac:picMkLst>
        </pc:picChg>
        <pc:picChg chg="add mod modCrop">
          <ac:chgData name="Abels, Patrick" userId="ba666de4-0d21-43a6-8e66-51a18aae1b4a" providerId="ADAL" clId="{133AA99A-5491-4DE5-9695-40E01B78DF6F}" dt="2025-11-16T20:43:48.838" v="1906" actId="1076"/>
          <ac:picMkLst>
            <pc:docMk/>
            <pc:sldMk cId="3548148261" sldId="264"/>
            <ac:picMk id="17" creationId="{5C68B950-E62E-0546-F251-0A59D67C62DD}"/>
          </ac:picMkLst>
        </pc:picChg>
        <pc:picChg chg="add del mod">
          <ac:chgData name="Abels, Patrick" userId="ba666de4-0d21-43a6-8e66-51a18aae1b4a" providerId="ADAL" clId="{133AA99A-5491-4DE5-9695-40E01B78DF6F}" dt="2025-11-16T20:40:14.575" v="1861" actId="478"/>
          <ac:picMkLst>
            <pc:docMk/>
            <pc:sldMk cId="3548148261" sldId="264"/>
            <ac:picMk id="18" creationId="{4BB847B8-A15F-804B-60ED-73B398F4E169}"/>
          </ac:picMkLst>
        </pc:picChg>
        <pc:picChg chg="add mod modCrop">
          <ac:chgData name="Abels, Patrick" userId="ba666de4-0d21-43a6-8e66-51a18aae1b4a" providerId="ADAL" clId="{133AA99A-5491-4DE5-9695-40E01B78DF6F}" dt="2025-11-16T20:44:07.046" v="1942" actId="1035"/>
          <ac:picMkLst>
            <pc:docMk/>
            <pc:sldMk cId="3548148261" sldId="264"/>
            <ac:picMk id="19" creationId="{F5A22A44-E39A-534C-DCAE-3E9C968E5650}"/>
          </ac:picMkLst>
        </pc:picChg>
        <pc:picChg chg="add del mod">
          <ac:chgData name="Abels, Patrick" userId="ba666de4-0d21-43a6-8e66-51a18aae1b4a" providerId="ADAL" clId="{133AA99A-5491-4DE5-9695-40E01B78DF6F}" dt="2025-11-16T20:40:14.192" v="1860" actId="478"/>
          <ac:picMkLst>
            <pc:docMk/>
            <pc:sldMk cId="3548148261" sldId="264"/>
            <ac:picMk id="20" creationId="{10D72875-551B-1AA0-4784-01113CAC41CF}"/>
          </ac:picMkLst>
        </pc:picChg>
      </pc:sldChg>
      <pc:sldChg chg="addSp delSp modSp mod">
        <pc:chgData name="Abels, Patrick" userId="ba666de4-0d21-43a6-8e66-51a18aae1b4a" providerId="ADAL" clId="{133AA99A-5491-4DE5-9695-40E01B78DF6F}" dt="2025-11-16T20:47:29.230" v="2026" actId="1076"/>
        <pc:sldMkLst>
          <pc:docMk/>
          <pc:sldMk cId="2489275065" sldId="265"/>
        </pc:sldMkLst>
        <pc:spChg chg="mod">
          <ac:chgData name="Abels, Patrick" userId="ba666de4-0d21-43a6-8e66-51a18aae1b4a" providerId="ADAL" clId="{133AA99A-5491-4DE5-9695-40E01B78DF6F}" dt="2025-11-16T20:45:53.447" v="1957" actId="20577"/>
          <ac:spMkLst>
            <pc:docMk/>
            <pc:sldMk cId="2489275065" sldId="265"/>
            <ac:spMk id="3" creationId="{822C8259-B5D2-97FA-CFC8-774447499012}"/>
          </ac:spMkLst>
        </pc:spChg>
        <pc:picChg chg="add mod ord modCrop">
          <ac:chgData name="Abels, Patrick" userId="ba666de4-0d21-43a6-8e66-51a18aae1b4a" providerId="ADAL" clId="{133AA99A-5491-4DE5-9695-40E01B78DF6F}" dt="2025-11-16T20:47:29.230" v="2026" actId="1076"/>
          <ac:picMkLst>
            <pc:docMk/>
            <pc:sldMk cId="2489275065" sldId="265"/>
            <ac:picMk id="5" creationId="{53C47F13-8158-BB59-F0E6-84021A1D1AA0}"/>
          </ac:picMkLst>
        </pc:picChg>
        <pc:picChg chg="add del mod">
          <ac:chgData name="Abels, Patrick" userId="ba666de4-0d21-43a6-8e66-51a18aae1b4a" providerId="ADAL" clId="{133AA99A-5491-4DE5-9695-40E01B78DF6F}" dt="2025-11-15T06:41:42.227" v="897" actId="478"/>
          <ac:picMkLst>
            <pc:docMk/>
            <pc:sldMk cId="2489275065" sldId="265"/>
            <ac:picMk id="5" creationId="{C790EDEF-9BD2-30EE-DC8A-4F2F95EBAFBE}"/>
          </ac:picMkLst>
        </pc:picChg>
        <pc:picChg chg="add mod">
          <ac:chgData name="Abels, Patrick" userId="ba666de4-0d21-43a6-8e66-51a18aae1b4a" providerId="ADAL" clId="{133AA99A-5491-4DE5-9695-40E01B78DF6F}" dt="2025-11-16T20:46:38.952" v="1968" actId="1076"/>
          <ac:picMkLst>
            <pc:docMk/>
            <pc:sldMk cId="2489275065" sldId="265"/>
            <ac:picMk id="7" creationId="{C3B8E662-8DBF-AC11-453A-283F1AE4DD33}"/>
          </ac:picMkLst>
        </pc:picChg>
        <pc:picChg chg="add del mod">
          <ac:chgData name="Abels, Patrick" userId="ba666de4-0d21-43a6-8e66-51a18aae1b4a" providerId="ADAL" clId="{133AA99A-5491-4DE5-9695-40E01B78DF6F}" dt="2025-11-15T06:39:02.099" v="888" actId="478"/>
          <ac:picMkLst>
            <pc:docMk/>
            <pc:sldMk cId="2489275065" sldId="265"/>
            <ac:picMk id="7" creationId="{E707ADBE-EF29-3B3B-EE8D-4D839902DC64}"/>
          </ac:picMkLst>
        </pc:picChg>
        <pc:picChg chg="add del mod">
          <ac:chgData name="Abels, Patrick" userId="ba666de4-0d21-43a6-8e66-51a18aae1b4a" providerId="ADAL" clId="{133AA99A-5491-4DE5-9695-40E01B78DF6F}" dt="2025-11-16T20:45:49.646" v="1953" actId="478"/>
          <ac:picMkLst>
            <pc:docMk/>
            <pc:sldMk cId="2489275065" sldId="265"/>
            <ac:picMk id="8" creationId="{B26E26A3-B38C-3E1A-6F96-06C581478D41}"/>
          </ac:picMkLst>
        </pc:picChg>
        <pc:picChg chg="add del mod">
          <ac:chgData name="Abels, Patrick" userId="ba666de4-0d21-43a6-8e66-51a18aae1b4a" providerId="ADAL" clId="{133AA99A-5491-4DE5-9695-40E01B78DF6F}" dt="2025-11-15T06:39:02.459" v="889" actId="478"/>
          <ac:picMkLst>
            <pc:docMk/>
            <pc:sldMk cId="2489275065" sldId="265"/>
            <ac:picMk id="9" creationId="{35F1F035-E2E1-3D67-853C-A6B87015CFBF}"/>
          </ac:picMkLst>
        </pc:picChg>
      </pc:sldChg>
      <pc:sldChg chg="addSp delSp modSp del mod">
        <pc:chgData name="Abels, Patrick" userId="ba666de4-0d21-43a6-8e66-51a18aae1b4a" providerId="ADAL" clId="{133AA99A-5491-4DE5-9695-40E01B78DF6F}" dt="2025-11-16T20:45:46.087" v="1951" actId="47"/>
        <pc:sldMkLst>
          <pc:docMk/>
          <pc:sldMk cId="1838241305" sldId="266"/>
        </pc:sldMkLst>
        <pc:spChg chg="mod">
          <ac:chgData name="Abels, Patrick" userId="ba666de4-0d21-43a6-8e66-51a18aae1b4a" providerId="ADAL" clId="{133AA99A-5491-4DE5-9695-40E01B78DF6F}" dt="2025-11-15T06:31:04.499" v="769" actId="20577"/>
          <ac:spMkLst>
            <pc:docMk/>
            <pc:sldMk cId="1838241305" sldId="266"/>
            <ac:spMk id="3" creationId="{8F9CBD05-22C1-9241-BE62-B0512360E2C1}"/>
          </ac:spMkLst>
        </pc:spChg>
        <pc:picChg chg="add del mod modCrop">
          <ac:chgData name="Abels, Patrick" userId="ba666de4-0d21-43a6-8e66-51a18aae1b4a" providerId="ADAL" clId="{133AA99A-5491-4DE5-9695-40E01B78DF6F}" dt="2025-11-15T06:30:55.532" v="762" actId="478"/>
          <ac:picMkLst>
            <pc:docMk/>
            <pc:sldMk cId="1838241305" sldId="266"/>
            <ac:picMk id="5" creationId="{27BF3772-B60B-500D-8C49-E780D7B3752C}"/>
          </ac:picMkLst>
        </pc:picChg>
        <pc:picChg chg="add del mod modCrop">
          <ac:chgData name="Abels, Patrick" userId="ba666de4-0d21-43a6-8e66-51a18aae1b4a" providerId="ADAL" clId="{133AA99A-5491-4DE5-9695-40E01B78DF6F}" dt="2025-11-15T06:30:56.003" v="763" actId="478"/>
          <ac:picMkLst>
            <pc:docMk/>
            <pc:sldMk cId="1838241305" sldId="266"/>
            <ac:picMk id="6" creationId="{AAE90FB0-94C4-093C-D9D2-7C7F1DF1662F}"/>
          </ac:picMkLst>
        </pc:picChg>
        <pc:picChg chg="add mod">
          <ac:chgData name="Abels, Patrick" userId="ba666de4-0d21-43a6-8e66-51a18aae1b4a" providerId="ADAL" clId="{133AA99A-5491-4DE5-9695-40E01B78DF6F}" dt="2025-11-15T06:31:22.531" v="772" actId="14100"/>
          <ac:picMkLst>
            <pc:docMk/>
            <pc:sldMk cId="1838241305" sldId="266"/>
            <ac:picMk id="7" creationId="{5C581CF6-E433-FB49-1B03-E28A1ECD3E8F}"/>
          </ac:picMkLst>
        </pc:picChg>
        <pc:picChg chg="add del mod modCrop">
          <ac:chgData name="Abels, Patrick" userId="ba666de4-0d21-43a6-8e66-51a18aae1b4a" providerId="ADAL" clId="{133AA99A-5491-4DE5-9695-40E01B78DF6F}" dt="2025-11-15T06:30:56.388" v="764" actId="478"/>
          <ac:picMkLst>
            <pc:docMk/>
            <pc:sldMk cId="1838241305" sldId="266"/>
            <ac:picMk id="8" creationId="{74E51FD8-5F96-8CCB-4111-2059BE0FEAC4}"/>
          </ac:picMkLst>
        </pc:picChg>
        <pc:picChg chg="add del mod modCrop">
          <ac:chgData name="Abels, Patrick" userId="ba666de4-0d21-43a6-8e66-51a18aae1b4a" providerId="ADAL" clId="{133AA99A-5491-4DE5-9695-40E01B78DF6F}" dt="2025-11-15T06:30:56.739" v="765" actId="478"/>
          <ac:picMkLst>
            <pc:docMk/>
            <pc:sldMk cId="1838241305" sldId="266"/>
            <ac:picMk id="9" creationId="{D412E778-B822-00F6-9330-887B515033E1}"/>
          </ac:picMkLst>
        </pc:picChg>
      </pc:sldChg>
      <pc:sldChg chg="addSp delSp modSp del mod">
        <pc:chgData name="Abels, Patrick" userId="ba666de4-0d21-43a6-8e66-51a18aae1b4a" providerId="ADAL" clId="{133AA99A-5491-4DE5-9695-40E01B78DF6F}" dt="2025-11-16T20:45:47.250" v="1952" actId="47"/>
        <pc:sldMkLst>
          <pc:docMk/>
          <pc:sldMk cId="3620798636" sldId="267"/>
        </pc:sldMkLst>
        <pc:spChg chg="mod">
          <ac:chgData name="Abels, Patrick" userId="ba666de4-0d21-43a6-8e66-51a18aae1b4a" providerId="ADAL" clId="{133AA99A-5491-4DE5-9695-40E01B78DF6F}" dt="2025-11-15T06:31:27.067" v="776" actId="20577"/>
          <ac:spMkLst>
            <pc:docMk/>
            <pc:sldMk cId="3620798636" sldId="267"/>
            <ac:spMk id="3" creationId="{61063F47-478D-1688-2752-3CE643117AB6}"/>
          </ac:spMkLst>
        </pc:spChg>
        <pc:picChg chg="add del mod modCrop">
          <ac:chgData name="Abels, Patrick" userId="ba666de4-0d21-43a6-8e66-51a18aae1b4a" providerId="ADAL" clId="{133AA99A-5491-4DE5-9695-40E01B78DF6F}" dt="2025-11-15T06:31:29.523" v="779" actId="478"/>
          <ac:picMkLst>
            <pc:docMk/>
            <pc:sldMk cId="3620798636" sldId="267"/>
            <ac:picMk id="5" creationId="{3552C7B2-4A62-4B07-D326-7BA8DF40D718}"/>
          </ac:picMkLst>
        </pc:picChg>
        <pc:picChg chg="add mod">
          <ac:chgData name="Abels, Patrick" userId="ba666de4-0d21-43a6-8e66-51a18aae1b4a" providerId="ADAL" clId="{133AA99A-5491-4DE5-9695-40E01B78DF6F}" dt="2025-11-15T06:32:03.795" v="788" actId="1076"/>
          <ac:picMkLst>
            <pc:docMk/>
            <pc:sldMk cId="3620798636" sldId="267"/>
            <ac:picMk id="6" creationId="{3E4AC4E0-2B08-3B98-9FF9-EAD7FE20241D}"/>
          </ac:picMkLst>
        </pc:picChg>
        <pc:picChg chg="add del mod modCrop">
          <ac:chgData name="Abels, Patrick" userId="ba666de4-0d21-43a6-8e66-51a18aae1b4a" providerId="ADAL" clId="{133AA99A-5491-4DE5-9695-40E01B78DF6F}" dt="2025-11-15T06:31:28.915" v="778" actId="478"/>
          <ac:picMkLst>
            <pc:docMk/>
            <pc:sldMk cId="3620798636" sldId="267"/>
            <ac:picMk id="8" creationId="{F2BE9172-378F-C842-E52D-8CC8151C1BF2}"/>
          </ac:picMkLst>
        </pc:picChg>
        <pc:picChg chg="add del mod modCrop">
          <ac:chgData name="Abels, Patrick" userId="ba666de4-0d21-43a6-8e66-51a18aae1b4a" providerId="ADAL" clId="{133AA99A-5491-4DE5-9695-40E01B78DF6F}" dt="2025-11-15T06:31:31.386" v="781" actId="478"/>
          <ac:picMkLst>
            <pc:docMk/>
            <pc:sldMk cId="3620798636" sldId="267"/>
            <ac:picMk id="9" creationId="{C72A5BB9-07BD-BE73-863D-861B6011DE8A}"/>
          </ac:picMkLst>
        </pc:picChg>
        <pc:picChg chg="add del mod modCrop">
          <ac:chgData name="Abels, Patrick" userId="ba666de4-0d21-43a6-8e66-51a18aae1b4a" providerId="ADAL" clId="{133AA99A-5491-4DE5-9695-40E01B78DF6F}" dt="2025-11-15T06:31:30.722" v="780" actId="478"/>
          <ac:picMkLst>
            <pc:docMk/>
            <pc:sldMk cId="3620798636" sldId="267"/>
            <ac:picMk id="10" creationId="{13CB1689-9AF4-4094-F451-C1504F1B7C53}"/>
          </ac:picMkLst>
        </pc:picChg>
      </pc:sldChg>
      <pc:sldChg chg="addSp delSp modSp mod">
        <pc:chgData name="Abels, Patrick" userId="ba666de4-0d21-43a6-8e66-51a18aae1b4a" providerId="ADAL" clId="{133AA99A-5491-4DE5-9695-40E01B78DF6F}" dt="2025-11-16T20:53:00.174" v="2250" actId="1076"/>
        <pc:sldMkLst>
          <pc:docMk/>
          <pc:sldMk cId="3543155417" sldId="268"/>
        </pc:sldMkLst>
        <pc:spChg chg="del">
          <ac:chgData name="Abels, Patrick" userId="ba666de4-0d21-43a6-8e66-51a18aae1b4a" providerId="ADAL" clId="{133AA99A-5491-4DE5-9695-40E01B78DF6F}" dt="2025-11-15T06:48:36.549" v="1013" actId="478"/>
          <ac:spMkLst>
            <pc:docMk/>
            <pc:sldMk cId="3543155417" sldId="268"/>
            <ac:spMk id="2" creationId="{8ABD0F3C-F31B-4931-AE26-45563D2A4F1B}"/>
          </ac:spMkLst>
        </pc:spChg>
        <pc:spChg chg="add del mod">
          <ac:chgData name="Abels, Patrick" userId="ba666de4-0d21-43a6-8e66-51a18aae1b4a" providerId="ADAL" clId="{133AA99A-5491-4DE5-9695-40E01B78DF6F}" dt="2025-11-16T20:37:14.197" v="1820" actId="478"/>
          <ac:spMkLst>
            <pc:docMk/>
            <pc:sldMk cId="3543155417" sldId="268"/>
            <ac:spMk id="3" creationId="{B05744A2-AD07-5CD1-9A81-2E6C3519E04A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5" creationId="{25B39090-8AED-43C2-4288-99781054E3C1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6" creationId="{0B78F2F5-DB3D-D83C-687B-942E31DC4E4F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7" creationId="{0BD4842B-5AB0-A2E2-3AA0-A57C40E0B496}"/>
          </ac:spMkLst>
        </pc:spChg>
        <pc:spChg chg="add mod">
          <ac:chgData name="Abels, Patrick" userId="ba666de4-0d21-43a6-8e66-51a18aae1b4a" providerId="ADAL" clId="{133AA99A-5491-4DE5-9695-40E01B78DF6F}" dt="2025-11-16T20:53:00.174" v="2250" actId="1076"/>
          <ac:spMkLst>
            <pc:docMk/>
            <pc:sldMk cId="3543155417" sldId="268"/>
            <ac:spMk id="7" creationId="{E4C30D3B-F812-DE4E-F5A5-45F47DA6F361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8" creationId="{9DD2BA3C-882A-17A0-9F38-473FA82832DC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9" creationId="{81E62FB1-BFC0-16EE-1E11-A8A83285F583}"/>
          </ac:spMkLst>
        </pc:spChg>
        <pc:spChg chg="add del mod">
          <ac:chgData name="Abels, Patrick" userId="ba666de4-0d21-43a6-8e66-51a18aae1b4a" providerId="ADAL" clId="{133AA99A-5491-4DE5-9695-40E01B78DF6F}" dt="2025-11-15T06:27:21.688" v="740" actId="478"/>
          <ac:spMkLst>
            <pc:docMk/>
            <pc:sldMk cId="3543155417" sldId="268"/>
            <ac:spMk id="10" creationId="{B6040022-7FAF-CB21-16A8-42B162BCAA12}"/>
          </ac:spMkLst>
        </pc:spChg>
        <pc:spChg chg="add del mod">
          <ac:chgData name="Abels, Patrick" userId="ba666de4-0d21-43a6-8e66-51a18aae1b4a" providerId="ADAL" clId="{133AA99A-5491-4DE5-9695-40E01B78DF6F}" dt="2025-11-16T20:37:15.168" v="1821" actId="478"/>
          <ac:spMkLst>
            <pc:docMk/>
            <pc:sldMk cId="3543155417" sldId="268"/>
            <ac:spMk id="11" creationId="{0894EFFC-F89F-8AA6-D91A-54007168E86C}"/>
          </ac:spMkLst>
        </pc:spChg>
        <pc:spChg chg="add del mod">
          <ac:chgData name="Abels, Patrick" userId="ba666de4-0d21-43a6-8e66-51a18aae1b4a" providerId="ADAL" clId="{133AA99A-5491-4DE5-9695-40E01B78DF6F}" dt="2025-11-16T20:37:12.341" v="1819" actId="478"/>
          <ac:spMkLst>
            <pc:docMk/>
            <pc:sldMk cId="3543155417" sldId="268"/>
            <ac:spMk id="12" creationId="{B5D0961F-73E1-58A5-EDB9-2DD3542048D7}"/>
          </ac:spMkLst>
        </pc:spChg>
        <pc:picChg chg="add del mod">
          <ac:chgData name="Abels, Patrick" userId="ba666de4-0d21-43a6-8e66-51a18aae1b4a" providerId="ADAL" clId="{133AA99A-5491-4DE5-9695-40E01B78DF6F}" dt="2025-11-16T20:38:47.742" v="1830" actId="478"/>
          <ac:picMkLst>
            <pc:docMk/>
            <pc:sldMk cId="3543155417" sldId="268"/>
            <ac:picMk id="4" creationId="{94D1E534-2492-6F8D-D08A-D9AAD18AA2BB}"/>
          </ac:picMkLst>
        </pc:picChg>
        <pc:picChg chg="add del mod">
          <ac:chgData name="Abels, Patrick" userId="ba666de4-0d21-43a6-8e66-51a18aae1b4a" providerId="ADAL" clId="{133AA99A-5491-4DE5-9695-40E01B78DF6F}" dt="2025-11-15T06:27:21.688" v="740" actId="478"/>
          <ac:picMkLst>
            <pc:docMk/>
            <pc:sldMk cId="3543155417" sldId="268"/>
            <ac:picMk id="4" creationId="{95831C03-4114-32EC-31B4-4B0B2A1F0533}"/>
          </ac:picMkLst>
        </pc:picChg>
        <pc:picChg chg="add mod">
          <ac:chgData name="Abels, Patrick" userId="ba666de4-0d21-43a6-8e66-51a18aae1b4a" providerId="ADAL" clId="{133AA99A-5491-4DE5-9695-40E01B78DF6F}" dt="2025-11-16T20:52:19.870" v="2174" actId="1076"/>
          <ac:picMkLst>
            <pc:docMk/>
            <pc:sldMk cId="3543155417" sldId="268"/>
            <ac:picMk id="6" creationId="{3651F15F-F817-1228-308E-44CD9C6D3B63}"/>
          </ac:picMkLst>
        </pc:picChg>
      </pc:sldChg>
      <pc:sldChg chg="addSp delSp modSp del mod">
        <pc:chgData name="Abels, Patrick" userId="ba666de4-0d21-43a6-8e66-51a18aae1b4a" providerId="ADAL" clId="{133AA99A-5491-4DE5-9695-40E01B78DF6F}" dt="2025-11-16T20:39:26.327" v="1833" actId="47"/>
        <pc:sldMkLst>
          <pc:docMk/>
          <pc:sldMk cId="1272837378" sldId="269"/>
        </pc:sldMkLst>
        <pc:spChg chg="mod">
          <ac:chgData name="Abels, Patrick" userId="ba666de4-0d21-43a6-8e66-51a18aae1b4a" providerId="ADAL" clId="{133AA99A-5491-4DE5-9695-40E01B78DF6F}" dt="2025-11-15T07:05:36.333" v="1430" actId="1035"/>
          <ac:spMkLst>
            <pc:docMk/>
            <pc:sldMk cId="1272837378" sldId="269"/>
            <ac:spMk id="2" creationId="{EA755764-10B6-4C28-8167-75BEB1A7EBE0}"/>
          </ac:spMkLst>
        </pc:spChg>
        <pc:spChg chg="mod">
          <ac:chgData name="Abels, Patrick" userId="ba666de4-0d21-43a6-8e66-51a18aae1b4a" providerId="ADAL" clId="{133AA99A-5491-4DE5-9695-40E01B78DF6F}" dt="2025-11-15T06:51:38.279" v="1081" actId="404"/>
          <ac:spMkLst>
            <pc:docMk/>
            <pc:sldMk cId="1272837378" sldId="269"/>
            <ac:spMk id="3" creationId="{FE241088-3C8C-486B-9328-D223F32F6D54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5" creationId="{B84555F8-F754-2F11-6F4D-F1D77DF1A346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6" creationId="{6DC3E0B6-4878-E5B8-65ED-A13CEE0B1BE1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1" creationId="{9A08A6BA-272E-E59E-BF6E-B406D6A1AD99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2" creationId="{8C6E55E7-37B6-5398-69AA-10FBF55249C8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3" creationId="{131D8C9B-FE8D-3863-DD7A-2A185C1D2606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4" creationId="{8FE9DC2C-4872-6B58-132E-C03052517509}"/>
          </ac:spMkLst>
        </pc:spChg>
        <pc:spChg chg="add mod">
          <ac:chgData name="Abels, Patrick" userId="ba666de4-0d21-43a6-8e66-51a18aae1b4a" providerId="ADAL" clId="{133AA99A-5491-4DE5-9695-40E01B78DF6F}" dt="2025-11-15T07:01:44.700" v="1368" actId="207"/>
          <ac:spMkLst>
            <pc:docMk/>
            <pc:sldMk cId="1272837378" sldId="269"/>
            <ac:spMk id="15" creationId="{B4E79086-610A-3772-2F56-54AF6C4A5D6B}"/>
          </ac:spMkLst>
        </pc:spChg>
        <pc:spChg chg="add mod">
          <ac:chgData name="Abels, Patrick" userId="ba666de4-0d21-43a6-8e66-51a18aae1b4a" providerId="ADAL" clId="{133AA99A-5491-4DE5-9695-40E01B78DF6F}" dt="2025-11-15T07:06:11.487" v="1450" actId="20577"/>
          <ac:spMkLst>
            <pc:docMk/>
            <pc:sldMk cId="1272837378" sldId="269"/>
            <ac:spMk id="16" creationId="{14BC87EA-79DF-1166-66BC-A1036A8FE28D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7" creationId="{ABEBB5C6-C5B6-736D-1BCE-0E03378A97DA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8" creationId="{6DCF91FF-0B2C-6EF7-6B5D-0F25C944A130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19" creationId="{4A1A449B-4D76-A989-D1F0-E54C27BA3657}"/>
          </ac:spMkLst>
        </pc:spChg>
        <pc:spChg chg="add mod">
          <ac:chgData name="Abels, Patrick" userId="ba666de4-0d21-43a6-8e66-51a18aae1b4a" providerId="ADAL" clId="{133AA99A-5491-4DE5-9695-40E01B78DF6F}" dt="2025-11-15T07:05:41.868" v="1449" actId="1035"/>
          <ac:spMkLst>
            <pc:docMk/>
            <pc:sldMk cId="1272837378" sldId="269"/>
            <ac:spMk id="20" creationId="{687A5381-088F-C445-E380-E657641D3E98}"/>
          </ac:spMkLst>
        </pc:spChg>
        <pc:spChg chg="add del mod">
          <ac:chgData name="Abels, Patrick" userId="ba666de4-0d21-43a6-8e66-51a18aae1b4a" providerId="ADAL" clId="{133AA99A-5491-4DE5-9695-40E01B78DF6F}" dt="2025-11-15T07:04:28.013" v="1402" actId="478"/>
          <ac:spMkLst>
            <pc:docMk/>
            <pc:sldMk cId="1272837378" sldId="269"/>
            <ac:spMk id="21" creationId="{319B59C5-A93D-2D57-C7B8-1D8DD997A84E}"/>
          </ac:spMkLst>
        </pc:spChg>
        <pc:spChg chg="add del mod">
          <ac:chgData name="Abels, Patrick" userId="ba666de4-0d21-43a6-8e66-51a18aae1b4a" providerId="ADAL" clId="{133AA99A-5491-4DE5-9695-40E01B78DF6F}" dt="2025-11-15T07:04:27.077" v="1401" actId="478"/>
          <ac:spMkLst>
            <pc:docMk/>
            <pc:sldMk cId="1272837378" sldId="269"/>
            <ac:spMk id="22" creationId="{4137C191-917F-9C70-C807-0C4C2D390227}"/>
          </ac:spMkLst>
        </pc:spChg>
        <pc:picChg chg="add del mod">
          <ac:chgData name="Abels, Patrick" userId="ba666de4-0d21-43a6-8e66-51a18aae1b4a" providerId="ADAL" clId="{133AA99A-5491-4DE5-9695-40E01B78DF6F}" dt="2025-11-15T06:27:18.467" v="739" actId="478"/>
          <ac:picMkLst>
            <pc:docMk/>
            <pc:sldMk cId="1272837378" sldId="269"/>
            <ac:picMk id="4" creationId="{00E37184-F5CA-185C-6D68-9954C9CF7B57}"/>
          </ac:picMkLst>
        </pc:picChg>
        <pc:cxnChg chg="add mod">
          <ac:chgData name="Abels, Patrick" userId="ba666de4-0d21-43a6-8e66-51a18aae1b4a" providerId="ADAL" clId="{133AA99A-5491-4DE5-9695-40E01B78DF6F}" dt="2025-11-15T06:58:25.598" v="1144" actId="208"/>
          <ac:cxnSpMkLst>
            <pc:docMk/>
            <pc:sldMk cId="1272837378" sldId="269"/>
            <ac:cxnSpMk id="8" creationId="{FF21AA9D-37A3-7B21-D7AB-1EE70B31C268}"/>
          </ac:cxnSpMkLst>
        </pc:cxnChg>
        <pc:cxnChg chg="add mod">
          <ac:chgData name="Abels, Patrick" userId="ba666de4-0d21-43a6-8e66-51a18aae1b4a" providerId="ADAL" clId="{133AA99A-5491-4DE5-9695-40E01B78DF6F}" dt="2025-11-15T06:58:37.336" v="1147" actId="14100"/>
          <ac:cxnSpMkLst>
            <pc:docMk/>
            <pc:sldMk cId="1272837378" sldId="269"/>
            <ac:cxnSpMk id="9" creationId="{1CFDB5E6-3FFB-C537-8519-47DB7A7D472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Mathematik Q1 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52FA215-9F79-E6DF-234A-8933BB56D9D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de-DE" dirty="0"/>
              </a:p>
              <a:p>
                <a:r>
                  <a:rPr lang="de-DE" dirty="0"/>
                  <a:t> Weise nach, dass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DE" dirty="0"/>
                  <a:t> eine Stammfunktion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de-DE" dirty="0"/>
                  <a:t> ist.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852FA215-9F79-E6DF-234A-8933BB56D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Modellierung </a:t>
            </a:r>
            <a:r>
              <a:rPr lang="de-DE" dirty="0"/>
              <a:t>von</a:t>
            </a:r>
            <a:r>
              <a:rPr lang="de-DE" b="1" dirty="0">
                <a:solidFill>
                  <a:srgbClr val="FFC000"/>
                </a:solidFill>
              </a:rPr>
              <a:t> </a:t>
            </a:r>
            <a:r>
              <a:rPr lang="de-DE" dirty="0"/>
              <a:t>Exponentialfunktionen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51F15F-F817-1228-308E-44CD9C6D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059" y="1422036"/>
            <a:ext cx="6405882" cy="52064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C30D3B-F812-DE4E-F5A5-45F47DA6F361}"/>
              </a:ext>
            </a:extLst>
          </p:cNvPr>
          <p:cNvSpPr txBox="1"/>
          <p:nvPr/>
        </p:nvSpPr>
        <p:spPr>
          <a:xfrm>
            <a:off x="385572" y="384048"/>
            <a:ext cx="1142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Beschreibe für jedes Problem kurz, wie du vorgehen würdest.</a:t>
            </a:r>
          </a:p>
        </p:txBody>
      </p:sp>
    </p:spTree>
    <p:extLst>
      <p:ext uri="{BB962C8B-B14F-4D97-AF65-F5344CB8AC3E}">
        <p14:creationId xmlns:p14="http://schemas.microsoft.com/office/powerpoint/2010/main" val="3543155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185D1E-6BBB-0C6B-0F7D-FD4D309D6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CBD05-22C1-9241-BE62-B0512360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Big127,128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89769-E766-4E28-2BC3-DAD1A26C9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804261"/>
            <a:ext cx="11546647" cy="1720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2BA89-0473-A410-FE56-3CB9E071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220"/>
          <a:stretch>
            <a:fillRect/>
          </a:stretch>
        </p:blipFill>
        <p:spPr>
          <a:xfrm>
            <a:off x="382976" y="3688350"/>
            <a:ext cx="8326966" cy="2567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16625-DDDC-4086-5AA8-FA8CD39D30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7055" b="49261"/>
          <a:stretch>
            <a:fillRect/>
          </a:stretch>
        </p:blipFill>
        <p:spPr>
          <a:xfrm>
            <a:off x="8643506" y="3757169"/>
            <a:ext cx="3115226" cy="20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877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E9C133-007E-B007-67AD-641CC19EC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3F47-478D-1688-2752-3CE643117A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Big127,128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569FA-E743-9973-715B-84AEF603C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242"/>
          <a:stretch>
            <a:fillRect/>
          </a:stretch>
        </p:blipFill>
        <p:spPr>
          <a:xfrm>
            <a:off x="433268" y="1937214"/>
            <a:ext cx="3068884" cy="2234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F9B6-8D35-DD77-E590-28E3DD60E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983" y="1362456"/>
            <a:ext cx="6029535" cy="5285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C26543-F41A-87D7-B831-7C18DF8B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109"/>
          <a:stretch>
            <a:fillRect/>
          </a:stretch>
        </p:blipFill>
        <p:spPr>
          <a:xfrm>
            <a:off x="433268" y="4215384"/>
            <a:ext cx="2583678" cy="22348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68B950-E62E-0546-F251-0A59D67C62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1313" b="73595"/>
          <a:stretch>
            <a:fillRect/>
          </a:stretch>
        </p:blipFill>
        <p:spPr>
          <a:xfrm>
            <a:off x="311503" y="1515409"/>
            <a:ext cx="3312414" cy="454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A22A44-E39A-534C-DCAE-3E9C968E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904" b="85530"/>
          <a:stretch>
            <a:fillRect/>
          </a:stretch>
        </p:blipFill>
        <p:spPr>
          <a:xfrm>
            <a:off x="4321119" y="957420"/>
            <a:ext cx="3914704" cy="3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8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B8A5E6-07C7-5E39-B09D-DDE6CF57A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C8259-B5D2-97FA-CFC8-774447499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Big128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8E662-8DBF-AC11-453A-283F1AE4D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9" y="1652690"/>
            <a:ext cx="11987179" cy="3930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47F13-8158-BB59-F0E6-84021A1D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061" t="28008" r="11671" b="10597"/>
          <a:stretch>
            <a:fillRect/>
          </a:stretch>
        </p:blipFill>
        <p:spPr>
          <a:xfrm>
            <a:off x="6949440" y="2792749"/>
            <a:ext cx="4096512" cy="27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50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Cambria Math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Abels, Patrick</dc:creator>
  <cp:lastModifiedBy>Abels, Patrick</cp:lastModifiedBy>
  <cp:revision>31</cp:revision>
  <dcterms:created xsi:type="dcterms:W3CDTF">2025-07-15T13:07:04Z</dcterms:created>
  <dcterms:modified xsi:type="dcterms:W3CDTF">2025-11-16T20:53:01Z</dcterms:modified>
</cp:coreProperties>
</file>