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B8D67DF-257B-4CFB-BE2E-56A6FB7A8B1E}"/>
    <pc:docChg chg="custSel addSld delSld modSld">
      <pc:chgData name="Abels, Patrick" userId="ba666de4-0d21-43a6-8e66-51a18aae1b4a" providerId="ADAL" clId="{0B8D67DF-257B-4CFB-BE2E-56A6FB7A8B1E}" dt="2025-11-07T06:38:31.990" v="123"/>
      <pc:docMkLst>
        <pc:docMk/>
      </pc:docMkLst>
      <pc:sldChg chg="addSp delSp modSp">
        <pc:chgData name="Abels, Patrick" userId="ba666de4-0d21-43a6-8e66-51a18aae1b4a" providerId="ADAL" clId="{0B8D67DF-257B-4CFB-BE2E-56A6FB7A8B1E}" dt="2025-11-07T06:31:09.427" v="8" actId="1076"/>
        <pc:sldMkLst>
          <pc:docMk/>
          <pc:sldMk cId="875954595" sldId="259"/>
        </pc:sldMkLst>
      </pc:sldChg>
      <pc:sldChg chg="modSp">
        <pc:chgData name="Abels, Patrick" userId="ba666de4-0d21-43a6-8e66-51a18aae1b4a" providerId="ADAL" clId="{0B8D67DF-257B-4CFB-BE2E-56A6FB7A8B1E}" dt="2025-11-07T06:31:41.978" v="60" actId="113"/>
        <pc:sldMkLst>
          <pc:docMk/>
          <pc:sldMk cId="1520012010" sldId="260"/>
        </pc:sldMkLst>
        <pc:spChg chg="mod">
          <ac:chgData name="Abels, Patrick" userId="ba666de4-0d21-43a6-8e66-51a18aae1b4a" providerId="ADAL" clId="{0B8D67DF-257B-4CFB-BE2E-56A6FB7A8B1E}" dt="2025-11-07T06:31:41.978" v="60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2:45.687" v="69" actId="14100"/>
        <pc:sldMkLst>
          <pc:docMk/>
          <pc:sldMk cId="2795987725" sldId="263"/>
        </pc:sldMkLst>
        <pc:spChg chg="mod">
          <ac:chgData name="Abels, Patrick" userId="ba666de4-0d21-43a6-8e66-51a18aae1b4a" providerId="ADAL" clId="{0B8D67DF-257B-4CFB-BE2E-56A6FB7A8B1E}" dt="2025-11-07T06:32:16.538" v="64" actId="20577"/>
          <ac:spMkLst>
            <pc:docMk/>
            <pc:sldMk cId="2795987725" sldId="263"/>
            <ac:spMk id="3" creationId="{8F9CBD05-22C1-9241-BE62-B0512360E2C1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3:23.796" v="76" actId="1076"/>
        <pc:sldMkLst>
          <pc:docMk/>
          <pc:sldMk cId="3548148261" sldId="264"/>
        </pc:sldMkLst>
        <pc:spChg chg="mod">
          <ac:chgData name="Abels, Patrick" userId="ba666de4-0d21-43a6-8e66-51a18aae1b4a" providerId="ADAL" clId="{0B8D67DF-257B-4CFB-BE2E-56A6FB7A8B1E}" dt="2025-11-07T06:32:52.612" v="71" actId="20577"/>
          <ac:spMkLst>
            <pc:docMk/>
            <pc:sldMk cId="3548148261" sldId="264"/>
            <ac:spMk id="3" creationId="{61063F47-478D-1688-2752-3CE643117AB6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8:11.938" v="119" actId="1076"/>
        <pc:sldMkLst>
          <pc:docMk/>
          <pc:sldMk cId="2489275065" sldId="265"/>
        </pc:sldMkLst>
        <pc:spChg chg="mod">
          <ac:chgData name="Abels, Patrick" userId="ba666de4-0d21-43a6-8e66-51a18aae1b4a" providerId="ADAL" clId="{0B8D67DF-257B-4CFB-BE2E-56A6FB7A8B1E}" dt="2025-11-07T06:37:37.726" v="108" actId="20577"/>
          <ac:spMkLst>
            <pc:docMk/>
            <pc:sldMk cId="2489275065" sldId="265"/>
            <ac:spMk id="3" creationId="{822C8259-B5D2-97FA-CFC8-774447499012}"/>
          </ac:spMkLst>
        </pc:spChg>
      </pc:sldChg>
      <pc:sldChg chg="add">
        <pc:chgData name="Abels, Patrick" userId="ba666de4-0d21-43a6-8e66-51a18aae1b4a" providerId="ADAL" clId="{0B8D67DF-257B-4CFB-BE2E-56A6FB7A8B1E}" dt="2025-11-07T06:38:29.182" v="122"/>
        <pc:sldMkLst>
          <pc:docMk/>
          <pc:sldMk cId="3543155417" sldId="268"/>
        </pc:sldMkLst>
      </pc:sldChg>
    </pc:docChg>
  </pc:docChgLst>
  <pc:docChgLst>
    <pc:chgData name="Abels, Patrick" userId="ba666de4-0d21-43a6-8e66-51a18aae1b4a" providerId="ADAL" clId="{38595301-8141-4129-AF42-1F03671CFBAB}"/>
    <pc:docChg chg="custSel modSld">
      <pc:chgData name="Abels, Patrick" userId="ba666de4-0d21-43a6-8e66-51a18aae1b4a" providerId="ADAL" clId="{38595301-8141-4129-AF42-1F03671CFBAB}" dt="2025-11-26T10:58:48.830" v="0" actId="7634"/>
      <pc:docMkLst>
        <pc:docMk/>
      </pc:docMkLst>
      <pc:sldChg chg="addSp mod">
        <pc:chgData name="Abels, Patrick" userId="ba666de4-0d21-43a6-8e66-51a18aae1b4a" providerId="ADAL" clId="{38595301-8141-4129-AF42-1F03671CFBAB}" dt="2025-11-26T10:58:48.830" v="0" actId="7634"/>
        <pc:sldMkLst>
          <pc:docMk/>
          <pc:sldMk cId="875954595" sldId="259"/>
        </pc:sldMkLst>
        <pc:inkChg chg="add">
          <ac:chgData name="Abels, Patrick" userId="ba666de4-0d21-43a6-8e66-51a18aae1b4a" providerId="ADAL" clId="{38595301-8141-4129-AF42-1F03671CFBAB}" dt="2025-11-26T10:58:48.830" v="0" actId="7634"/>
          <ac:inkMkLst>
            <pc:docMk/>
            <pc:sldMk cId="875954595" sldId="259"/>
            <ac:inkMk id="3" creationId="{19F9B1AF-6CF3-B717-3CCF-C4AFF65D6B40}"/>
          </ac:inkMkLst>
        </pc:inkChg>
      </pc:sldChg>
      <pc:sldChg chg="addSp mod">
        <pc:chgData name="Abels, Patrick" userId="ba666de4-0d21-43a6-8e66-51a18aae1b4a" providerId="ADAL" clId="{38595301-8141-4129-AF42-1F03671CFBAB}" dt="2025-11-26T10:58:48.830" v="0" actId="7634"/>
        <pc:sldMkLst>
          <pc:docMk/>
          <pc:sldMk cId="3543155417" sldId="268"/>
        </pc:sldMkLst>
        <pc:inkChg chg="add">
          <ac:chgData name="Abels, Patrick" userId="ba666de4-0d21-43a6-8e66-51a18aae1b4a" providerId="ADAL" clId="{38595301-8141-4129-AF42-1F03671CFBAB}" dt="2025-11-26T10:58:48.830" v="0" actId="7634"/>
          <ac:inkMkLst>
            <pc:docMk/>
            <pc:sldMk cId="3543155417" sldId="268"/>
            <ac:inkMk id="2" creationId="{9B89C764-E29E-714C-037A-8164F14CEEE2}"/>
          </ac:inkMkLst>
        </pc:inkChg>
      </pc:sldChg>
    </pc:docChg>
  </pc:docChgLst>
  <pc:docChgLst>
    <pc:chgData name="Abels, Patrick" userId="ba666de4-0d21-43a6-8e66-51a18aae1b4a" providerId="ADAL" clId="{133AA99A-5491-4DE5-9695-40E01B78DF6F}"/>
    <pc:docChg chg="undo custSel delSld modSld">
      <pc:chgData name="Abels, Patrick" userId="ba666de4-0d21-43a6-8e66-51a18aae1b4a" providerId="ADAL" clId="{133AA99A-5491-4DE5-9695-40E01B78DF6F}" dt="2025-11-16T21:04:26.601" v="2239" actId="20577"/>
      <pc:docMkLst>
        <pc:docMk/>
      </pc:docMkLst>
      <pc:sldChg chg="addSp delSp modSp mod">
        <pc:chgData name="Abels, Patrick" userId="ba666de4-0d21-43a6-8e66-51a18aae1b4a" providerId="ADAL" clId="{133AA99A-5491-4DE5-9695-40E01B78DF6F}" dt="2025-11-16T21:04:26.601" v="2239" actId="20577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5-11-16T21:04:26.601" v="2239" actId="20577"/>
          <ac:spMkLst>
            <pc:docMk/>
            <pc:sldMk cId="875954595" sldId="259"/>
            <ac:spMk id="2" creationId="{852FA215-9F79-E6DF-234A-8933BB56D9D6}"/>
          </ac:spMkLst>
        </pc:spChg>
      </pc:sldChg>
      <pc:sldChg chg="modSp mod">
        <pc:chgData name="Abels, Patrick" userId="ba666de4-0d21-43a6-8e66-51a18aae1b4a" providerId="ADAL" clId="{133AA99A-5491-4DE5-9695-40E01B78DF6F}" dt="2025-11-16T20:53:54.283" v="1831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5-11-16T20:53:54.283" v="1831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 mod">
        <pc:chgData name="Abels, Patrick" userId="ba666de4-0d21-43a6-8e66-51a18aae1b4a" providerId="ADAL" clId="{133AA99A-5491-4DE5-9695-40E01B78DF6F}" dt="2025-11-16T20:58:45.102" v="1908"/>
        <pc:sldMkLst>
          <pc:docMk/>
          <pc:sldMk cId="2795987725" sldId="263"/>
        </pc:sldMkLst>
        <pc:spChg chg="mod">
          <ac:chgData name="Abels, Patrick" userId="ba666de4-0d21-43a6-8e66-51a18aae1b4a" providerId="ADAL" clId="{133AA99A-5491-4DE5-9695-40E01B78DF6F}" dt="2025-11-16T20:57:27.999" v="1868" actId="20577"/>
          <ac:spMkLst>
            <pc:docMk/>
            <pc:sldMk cId="2795987725" sldId="263"/>
            <ac:spMk id="3" creationId="{8F9CBD05-22C1-9241-BE62-B0512360E2C1}"/>
          </ac:spMkLst>
        </pc:spChg>
        <pc:picChg chg="add mod">
          <ac:chgData name="Abels, Patrick" userId="ba666de4-0d21-43a6-8e66-51a18aae1b4a" providerId="ADAL" clId="{133AA99A-5491-4DE5-9695-40E01B78DF6F}" dt="2025-11-16T20:58:45.102" v="1908"/>
          <ac:picMkLst>
            <pc:docMk/>
            <pc:sldMk cId="2795987725" sldId="263"/>
            <ac:picMk id="6" creationId="{F6C86974-6660-E7F8-543C-A7F66F13599C}"/>
          </ac:picMkLst>
        </pc:picChg>
        <pc:picChg chg="add mod">
          <ac:chgData name="Abels, Patrick" userId="ba666de4-0d21-43a6-8e66-51a18aae1b4a" providerId="ADAL" clId="{133AA99A-5491-4DE5-9695-40E01B78DF6F}" dt="2025-11-16T20:58:45.102" v="1908"/>
          <ac:picMkLst>
            <pc:docMk/>
            <pc:sldMk cId="2795987725" sldId="263"/>
            <ac:picMk id="8" creationId="{AD70BB05-0145-7283-791A-D18224055F85}"/>
          </ac:picMkLst>
        </pc:picChg>
        <pc:picChg chg="add mod">
          <ac:chgData name="Abels, Patrick" userId="ba666de4-0d21-43a6-8e66-51a18aae1b4a" providerId="ADAL" clId="{133AA99A-5491-4DE5-9695-40E01B78DF6F}" dt="2025-11-16T20:58:45.102" v="1908"/>
          <ac:picMkLst>
            <pc:docMk/>
            <pc:sldMk cId="2795987725" sldId="263"/>
            <ac:picMk id="17" creationId="{DE011816-5A8F-B27C-0ED4-773DC80114C0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0:59:51.246" v="1924" actId="1076"/>
        <pc:sldMkLst>
          <pc:docMk/>
          <pc:sldMk cId="3548148261" sldId="264"/>
        </pc:sldMkLst>
        <pc:spChg chg="mod">
          <ac:chgData name="Abels, Patrick" userId="ba666de4-0d21-43a6-8e66-51a18aae1b4a" providerId="ADAL" clId="{133AA99A-5491-4DE5-9695-40E01B78DF6F}" dt="2025-11-16T20:57:43.416" v="1890" actId="20577"/>
          <ac:spMkLst>
            <pc:docMk/>
            <pc:sldMk cId="3548148261" sldId="264"/>
            <ac:spMk id="3" creationId="{61063F47-478D-1688-2752-3CE643117AB6}"/>
          </ac:spMkLst>
        </pc:spChg>
        <pc:picChg chg="add mod">
          <ac:chgData name="Abels, Patrick" userId="ba666de4-0d21-43a6-8e66-51a18aae1b4a" providerId="ADAL" clId="{133AA99A-5491-4DE5-9695-40E01B78DF6F}" dt="2025-11-16T20:59:31.929" v="1919" actId="1076"/>
          <ac:picMkLst>
            <pc:docMk/>
            <pc:sldMk cId="3548148261" sldId="264"/>
            <ac:picMk id="21" creationId="{79A2F019-A5A1-D781-D96F-73BB088EA94F}"/>
          </ac:picMkLst>
        </pc:picChg>
        <pc:picChg chg="add mod">
          <ac:chgData name="Abels, Patrick" userId="ba666de4-0d21-43a6-8e66-51a18aae1b4a" providerId="ADAL" clId="{133AA99A-5491-4DE5-9695-40E01B78DF6F}" dt="2025-11-16T20:59:23.025" v="1916" actId="1076"/>
          <ac:picMkLst>
            <pc:docMk/>
            <pc:sldMk cId="3548148261" sldId="264"/>
            <ac:picMk id="23" creationId="{A33A83B6-9979-5F06-3E26-D41437C53149}"/>
          </ac:picMkLst>
        </pc:picChg>
        <pc:picChg chg="add mod modCrop">
          <ac:chgData name="Abels, Patrick" userId="ba666de4-0d21-43a6-8e66-51a18aae1b4a" providerId="ADAL" clId="{133AA99A-5491-4DE5-9695-40E01B78DF6F}" dt="2025-11-16T20:59:51.246" v="1924" actId="1076"/>
          <ac:picMkLst>
            <pc:docMk/>
            <pc:sldMk cId="3548148261" sldId="264"/>
            <ac:picMk id="24" creationId="{08B727BF-A60C-E69F-64C9-6141EBD2EC52}"/>
          </ac:picMkLst>
        </pc:picChg>
        <pc:picChg chg="add mod modCrop">
          <ac:chgData name="Abels, Patrick" userId="ba666de4-0d21-43a6-8e66-51a18aae1b4a" providerId="ADAL" clId="{133AA99A-5491-4DE5-9695-40E01B78DF6F}" dt="2025-11-16T20:59:49.262" v="1923" actId="1076"/>
          <ac:picMkLst>
            <pc:docMk/>
            <pc:sldMk cId="3548148261" sldId="264"/>
            <ac:picMk id="25" creationId="{822CE912-AAFC-5A70-4103-E79DAE7EEAAC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0:56:56.055" v="1851" actId="1076"/>
        <pc:sldMkLst>
          <pc:docMk/>
          <pc:sldMk cId="2489275065" sldId="265"/>
        </pc:sldMkLst>
        <pc:spChg chg="mod">
          <ac:chgData name="Abels, Patrick" userId="ba666de4-0d21-43a6-8e66-51a18aae1b4a" providerId="ADAL" clId="{133AA99A-5491-4DE5-9695-40E01B78DF6F}" dt="2025-11-16T20:56:06.091" v="1837" actId="20577"/>
          <ac:spMkLst>
            <pc:docMk/>
            <pc:sldMk cId="2489275065" sldId="265"/>
            <ac:spMk id="3" creationId="{822C8259-B5D2-97FA-CFC8-774447499012}"/>
          </ac:spMkLst>
        </pc:spChg>
        <pc:picChg chg="add mod ord modCrop">
          <ac:chgData name="Abels, Patrick" userId="ba666de4-0d21-43a6-8e66-51a18aae1b4a" providerId="ADAL" clId="{133AA99A-5491-4DE5-9695-40E01B78DF6F}" dt="2025-11-16T20:56:56.055" v="1851" actId="1076"/>
          <ac:picMkLst>
            <pc:docMk/>
            <pc:sldMk cId="2489275065" sldId="265"/>
            <ac:picMk id="5" creationId="{D1A3C4AF-EEEC-6016-4B79-9EBC5316E5B6}"/>
          </ac:picMkLst>
        </pc:picChg>
        <pc:picChg chg="add mod modCrop">
          <ac:chgData name="Abels, Patrick" userId="ba666de4-0d21-43a6-8e66-51a18aae1b4a" providerId="ADAL" clId="{133AA99A-5491-4DE5-9695-40E01B78DF6F}" dt="2025-11-16T20:56:39.043" v="1847" actId="1076"/>
          <ac:picMkLst>
            <pc:docMk/>
            <pc:sldMk cId="2489275065" sldId="265"/>
            <ac:picMk id="7" creationId="{3FB2578C-4620-83E2-CB29-3ECA8AE7A433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1:01:39.088" v="1944" actId="1076"/>
        <pc:sldMkLst>
          <pc:docMk/>
          <pc:sldMk cId="3543155417" sldId="268"/>
        </pc:sldMkLst>
        <pc:spChg chg="add mod">
          <ac:chgData name="Abels, Patrick" userId="ba666de4-0d21-43a6-8e66-51a18aae1b4a" providerId="ADAL" clId="{133AA99A-5491-4DE5-9695-40E01B78DF6F}" dt="2025-11-16T21:01:14.723" v="1937"/>
          <ac:spMkLst>
            <pc:docMk/>
            <pc:sldMk cId="3543155417" sldId="268"/>
            <ac:spMk id="7" creationId="{3560915F-9CBE-EBA2-816F-09C6A485AD65}"/>
          </ac:spMkLst>
        </pc:spChg>
        <pc:picChg chg="add mod ord modCrop">
          <ac:chgData name="Abels, Patrick" userId="ba666de4-0d21-43a6-8e66-51a18aae1b4a" providerId="ADAL" clId="{133AA99A-5491-4DE5-9695-40E01B78DF6F}" dt="2025-11-16T21:01:39.088" v="1944" actId="1076"/>
          <ac:picMkLst>
            <pc:docMk/>
            <pc:sldMk cId="3543155417" sldId="268"/>
            <ac:picMk id="4" creationId="{9CF9093A-A2CA-6C51-D802-A3AD07DE5EC3}"/>
          </ac:picMkLst>
        </pc:picChg>
        <pc:picChg chg="add mod modCrop">
          <ac:chgData name="Abels, Patrick" userId="ba666de4-0d21-43a6-8e66-51a18aae1b4a" providerId="ADAL" clId="{133AA99A-5491-4DE5-9695-40E01B78DF6F}" dt="2025-11-16T21:01:34.047" v="1941" actId="1076"/>
          <ac:picMkLst>
            <pc:docMk/>
            <pc:sldMk cId="3543155417" sldId="268"/>
            <ac:picMk id="6" creationId="{35C76FBE-E05A-DD3C-06B6-EDEC631F7C2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2406 7011 24575,'91'-9'0,"0"-1"0,-7-8 0,-1-6 0,-3-9 0,-3-6 0,-3-7 0,-1-4 0,1 4 0,-1-1 0,-2-3 0,-1 0 0,-6 4 0,-2 2 0,-4 1 0,-2 0 0,-3 2 0,-1 1 0,-9 7 0,-1 2 0,32-24 0,-21 13 0,-17 9 0,7-2 0,-4 7 0</inkml:trace>
  <inkml:trace contextRef="#ctx0" brushRef="#br0">2755 5891 24575,'47'59'0,"8"21"0,-20-27 0,3 2 0,16 6 0,3 0-1862,-3 7 1,2-1 1861,7-6 0,0 0 0,-6 11 0,-1-1 0,2-14 0,2 0 0,7 18 0,1 1 0,2-6 0,0 1 0</inkml:trace>
  <inkml:trace contextRef="#ctx0" brushRef="#br0">5234 6754 24575,'87'35'0,"0"1"0,-8-3 0,-5-9 0,18-24 0,8 0 0,-40 0 0,2 0 0,-5 0 0,0 0 0,10 0 0,-1 0 0,-8 0 0,-2 0 0,-1 0 0,-2 0 0,49 0 0,-18-16 0,-31-4 0,0-5 0,-1-9 0,0 1 0</inkml:trace>
  <inkml:trace contextRef="#ctx0" brushRef="#br0">7512 6846 24575,'61'5'0,"0"0"0,7-2 0,3-2 0,9-2 0,3-2 0,3-1 0,2-2 0,12-5 0,2-1-2231,-1 3 1,0 0 2230,-4-3 0,-1 1 0,2 6 0,-2 0 0,-9-4 0,-2 0 0,-4-1 0,-1 1 0,-4 4 0,-1 0 0,-8 1 0,-1 0 0,-2 4 0,0 0 0,-2 0 0,1 0 0</inkml:trace>
  <inkml:trace contextRef="#ctx0" brushRef="#br0">11956 5469 24575,'21'83'0,"-1"-1"0,-6-16 0,-4-5 0,-1 24 0,7-13 0,4-32 0,31 1 0,4-29 0,3-5 0,9-9 0,-4-15 0,-10-17 0,-10-17 0,-4-9 0,-15 5 0,-1 17 0,-11 7 0,-4 9 0,-8 28 0,0 30 0,6 30 0,13 21 0,17-1 0,15-23 0,11-8 0,5-18 0,21 10 0,6-16 0</inkml:trace>
  <inkml:trace contextRef="#ctx0" brushRef="#br0">13150 5175 24575,'0'0'0</inkml:trace>
  <inkml:trace contextRef="#ctx0" brushRef="#br0">13462 5781 24575,'73'58'0,"-1"0"0,-4-1 0,-5-6 0,10 4 0,1 5 0,-1-30 0,-8 3 0,-3-21 0,-7-4 0,-8-10 0,-11-4 0,-7-10 0,-11-21 0,1-20 0,-1-29 0,-6 3 0,1-3 0,3 36 0,4-2 0,5-4 0,-1 0 0</inkml:trace>
  <inkml:trace contextRef="#ctx0" brushRef="#br0">15556 5542 24575,'47'72'0,"0"-1"0,-2-3 0,0-3 0,-9-17 0,-1-2 0,-2 2 0,1 1 0,13 10 0,2 1 0,-1 5 0,0 0 0</inkml:trace>
  <inkml:trace contextRef="#ctx0" brushRef="#br0">15336 5983 24575,'70'14'0,"1"-1"0,0 1 0,27-1 0,0-4 0,-6-6 0,-1-4 0,3-1 0,0-6 0,-25-6 0,1-4 0,1-1 0,3-1 0,1 1 0,-1-1 0</inkml:trace>
  <inkml:trace contextRef="#ctx0" brushRef="#br0">17448 5799 24575,'10'0'0,"22"33"0,-12 18 0,-1 8 0,8-3 0,3-2 0,5 0 0,4-2 0,0-4 0,3-4 0,3-9 0,2-5 0,41 19 0,-8-24 0,-9-9 0,-24-18 0,-6-8 0,-11-17 0,-11-22 0,-11-20 0,-6-8 0,-2-3 0,0 17 0,0 20 0,0 12 0,8 27 0,4 29 0,11 14 0,1 28 0,23-10 0,2-2 0,-6-19 0,4-1 0,1-1 0,0 0 0</inkml:trace>
  <inkml:trace contextRef="#ctx0" brushRef="#br0">18935 5579 24575,'26'97'0,"-1"0"0,1-10 0,-3-9 0,-4 10 0,13-9 0,9-1 0,-2-11 0,12-14 0,-8-16 0,-3-11 0,-1-13 0,-2-7 0,0-6 0,-1-6 0,7-39 0,0-29 0,-17 25 0,-1-4 0,0-7 0,-1-2 0,0 5 0,1 0 0,3-1 0,-1 0 0,-4 3 0,1-1 0,5-4 0,3-2 0,9-10 0,4-3 0,7-4 0,0-1 0</inkml:trace>
  <inkml:trace contextRef="#ctx0" brushRef="#br0">20313 5010 24575,'20'75'0,"0"-1"0,-6-12 0,-3-4 0,-3 38 0,-8-6 0,0-31 0,0 2 0,0 0 0,0 1 0</inkml:trace>
  <inkml:trace contextRef="#ctx0" brushRef="#br0">12911 4808 24575,'10'72'0,"-3"-5"0,-5-6 0,-11 29 0,-1 6 0</inkml:trace>
  <inkml:trace contextRef="#ctx0" brushRef="#br0">15280 1358 24575,'52'-47'0,"0"0"0,28 21 0,-31 91 0,-32 2 0,-7 11 0,0 19 0,-4 8 0,-7-25 0,-2 3 0,-3 0 0,-2 5 0,-2 0 0,-3-1 0,-4 1 0,-4 0 0,-2-2 0,-1-7 0,-1-2 0,-2-1 0,1-5 0,-1-1 0,1-3 0,-9 20 0,2-5 0,8-17 0,3-5 0,-2 25 0,34-60 0,33-25 0,14-37 0,11-16 0,-8 10 0,1 0 0,-1 1 0</inkml:trace>
  <inkml:trace contextRef="#ctx0" brushRef="#br0">16566 2239 24575,'-3'69'0,"-1"1"0,1-1 0,-2 27 0,2-15 0,3-30 0,2-8 0,4-12 0,20-17 0,17-8 0,27-26 0,15-23 0,-43 10 0,-2-5 0,4-12 0,-2-4 0,-8 1 0,-5 0 0,-6 1 0,-3 0 0,-4-1 0,-6 2 0,-10-41 0,-18 6 0,-25 19 0,-24 16 0,13 33 0,-2 5 0,-38-5 0,8 18 0,42 27 0,2 11 0,0 3 0,1 0 0</inkml:trace>
  <inkml:trace contextRef="#ctx0" brushRef="#br0">17503 2386 24575,'71'56'0,"1"0"0,-5-4 0,-2-14 0,27-38 0,0 0 0,-17-25 0,-3-13 0,-27-44 0,-11-16 0,-22 46 0,-3-2 0,-3-4 0,-2 0 0,-4 1 0,-4 2 0,-12-47 0,-21 14 0,-24 29 0,-25 16 0,4 14 0,3 17 0,28 4 0,-17 65 0,19 15 0</inkml:trace>
  <inkml:trace contextRef="#ctx0" brushRef="#br0">19192 2753 24575,'97'-25'0,"0"1"0,-2-8 0,-8-3 0,-36 8 0,-4-3 0,2-11 0,-2-4 0,-5 1 0,-5-2 0,14-37 0,-24 5 0,-23 19 0,-8 16 0,-51 15 0,-37 15 0,34 11 0,-2 4 0,-10 9 0,1 7 0,3 9 0,3 7 0,1 8 0,6 6 0,10 6 0,6 4 0,3-1 0,7 2 0,9 4 0,7 1 0,5-6 0,6 0 0,6-2 0,8-2 0,32 32 0,43-37 0,-20-32 0,9-10 0,19-15 0,5-8 0,-27 2 0,1 0 0,-1 1 0</inkml:trace>
  <inkml:trace contextRef="#ctx0" brushRef="#br0">20331 1028 24575,'51'51'0,"0"0"0,3-4 0,4-13 0,-1-29 0,3-10 0,5 7 0,2-4 0,16-11 0,2-6 0,3-2 0,1 1 0</inkml:trace>
  <inkml:trace contextRef="#ctx0" brushRef="#br0">21984 569 24575,'-24'77'0,"0"1"0,1-1 0,0-4 0,2-1 0,7-9 0,14 39 0,2-16 0,5-13 0,7-30 0,16-12 0,1-17 0,12-14 0,-4-6 0,-3-12 0,-9-33 0,-9-41 0,-1-10 0,-14 41 0,0 0 0,0 1 0,0 1 0,-2 1 0,-2 0 0,-4 5 0,-4 2 0,-22-28 0,-18 26 0,-31 28 0,-20-3 0,44 17 0,0 1 0</inkml:trace>
  <inkml:trace contextRef="#ctx0" brushRef="#br0">22370 1028 24575,'37'79'0,"0"-1"0,1 1 0,-3-9 0,-1-1 0,-13-12 0,-21 10 0,0-12 0,-17 13 0,-3-11 0</inkml:trace>
  <inkml:trace contextRef="#ctx0" brushRef="#br0">23270 624 24575,'15'58'0,"0"0"0,3-3 0,-3-4 0,-5 10 0,0 5 0,-4-1 0,-4 6 0,-2-20 0,-2 4 0,-4-2 0,-26-16 0,-17-6 0,-15-17 0,1-8 0,2-6 0,4-6 0,-19-61 0,43 22 0,-1 0 0</inkml:trace>
  <inkml:trace contextRef="#ctx0" brushRef="#br0">23453 496 24575,'91'-6'0,"0"1"0,-18 2 0,-5 0 0,-13 3 0,-2-2 0,47-14 0,-44 6 0,0-1 0</inkml:trace>
  <inkml:trace contextRef="#ctx0" brushRef="#br0">24500 385 24575,'-20'102'0,"-1"0"0,6-19 0,2-7 0,2-16 0,1-5 0,-2 28 0,-14-1 0,15-13 0,5-8 0,4-12 0,6-18 0,8-13 0,25-8 0,24-10 0,17 0 0,10 0 0,2-2 0,-5-4 0,-33-8 0,-2-6 0,36-29 0</inkml:trace>
  <inkml:trace contextRef="#ctx0" brushRef="#br0">24133 973 24575,'0'0'0</inkml:trace>
  <inkml:trace contextRef="#ctx0" brushRef="#br0">25584 1743 24575,'6'82'0,"1"0"0,0-1 0,-2-8 0,-2-3 0,-1-1 0,-2 23 0,-2-2 0,-1-5 0,-4-1 0,-9 0 0,-3-1 0,4-2 0,-2-3 0,-6-11 0,-1-3 0,3-8 0,-3-2 0,-8-2 0,-3-2 0,1-8 0,0-1 0</inkml:trace>
  <inkml:trace contextRef="#ctx0" brushRef="#br0">24959 2331 24575,'97'30'0,"0"1"0,1-3 0,-6-7 0,-34-16 0,-2-4 0,12 3 0,3 0 0,4 1 0,3 0 0,7 5 0,3 1 0,9 3 0,0 0 0</inkml:trace>
  <inkml:trace contextRef="#ctx0" brushRef="#br0">26686 1615 24575,'84'-25'0,"1"-1"0,-21 9 0,-6 3 0,14 4 0,-31 51 0,-31 10 0,-6 6 0,-4 8 0,-7 3 0,-6 1 0,-9 6 0,-5 1 0,-3 0 0,-6-1 0,-9-4 0,-2-4 0,9-6 0,3-3 0,5-7 0,5-2 0,-6 28 0,19-18 0,12-20 0,6-15 0,37-11 0,24-7 0,21-4 0,16-2 0,-52-5 0,0-2 0,6-4 0,1-3 0,-3-5 0,0-7 0,11-12 0,0-5 0,4-4 0,-1 0 0</inkml:trace>
  <inkml:trace contextRef="#ctx0" brushRef="#br0">28100 1725 24575,'-56'76'0,"0"-1"0,0 0 0,11-13 0,2-3 0,3-2 0,-5 10 0,4-4 0,4-8 0,7-2 0,7 39 0,5-12 0,16-13 0,14-24 0,51-13 0,42-30 0,-43 0 0,2-2 0,6 2 0,1-6 0,1-12 0,-1-9 0,-3-6 0,-2-7 0,-2-5 0,-3-4 0,-4-5 0,-4-2 0,-4 5 0,-4-2 0,-9 2 0,-5-2 0,-3 5 0,-7-2 0,-11-2 0,-7 0 0,-6-40 0,-27 7 0,-33 16 0,13 44 0,-4 7 0,1 2 0,-1 5 0,-44 5 0,21 4 0,25 9 0,0 2 0,-34 12 0</inkml:trace>
  <inkml:trace contextRef="#ctx0" brushRef="#br0">28779 1982 24575,'-30'87'0,"-1"0"0,0 0 0,3-8 0,1-2 0,9-9 0,15-10 0,6-5 0,-3 46 0,0-5 0,31-29 0,26-18 0,35-22 0,-36-17 0,2-6 0,3-10 0,0-8 0,0-5 0,-3-7 0,-2-10 0,-4-6 0,-5-5 0,-4-4 0,-5-1 0,-5-2 0,-12 2 0,-5 0 0,-2 2 0,-4 0 0,-2-48 0,-1 8 0,-34 11 0,-22 7 0,-14 25 0,-23 19 0,9 15 0,-3 9 0,11 19 0,13 17 0,25 9 0,3 10 0,9 13 0,0 0 0</inkml:trace>
  <inkml:trace contextRef="#ctx0" brushRef="#br0">30175 1432 24575,'-11'66'0,"0"0"0,0-1 0,1 1 0,0 0 0,-2 0 0,-4 2 0,-3 1 0,-2 3 0,-3 1 0,-1-3 0,1 0 0,5-6 0,4-1 0,4-8 0,3 0 0,-2 45 0,10-19 0,4-16 0,8-20 0,19-22 0,24-17 0,16-4 0,15-2 0,2-12 0,-2-13 0,-37-5 0,0-9 0,-2-9 0,-1 0 0</inkml:trace>
  <inkml:trace contextRef="#ctx0" brushRef="#br0">29514 2459 24575,'57'0'0,"0"0"0,1 0 0,-4 0 0,26 0 0,-2 0 0,5 0 0,1 0 0,-27 0 0,2 0 0,2 0 0,1 0 0</inkml:trace>
  <inkml:trace contextRef="#ctx0" brushRef="#br0">30616 2716 24575,'41'82'0,"12"-19"0,43-75 0,-46-1 0,0-5 0,1-7 0,0-3 0,-3-1 0,0-1 0,-1-1 0,-3-1 0,26-29 0,-21-1 0,-12 9 0,-27 17 0,-45 17 0,-32 13 0,-17 33 0,34-5 0,2 5 0,-34 36 0,47-22 0,3 4 0,-21 42 0,22 11 0,13-12 0,12-1 0,24-9 0,19-9 0,32-20 0,29-16 0,0-17 0,0-8 0,-43-2 0,1-6 0,3-19 0,2-7 0,8-2 0,1-1 0</inkml:trace>
  <inkml:trace contextRef="#ctx0" brushRef="#br0">30910 1340 24575,'54'15'0,"0"0"0,4-4 0,2-3 0,4-4 0,1-2 0,1 1 0,3-6 0,10-18 0,1-7 0,-1-3 0,1 1 0</inkml:trace>
  <inkml:trace contextRef="#ctx0" brushRef="#br0">32379 991 24575,'-69'27'0,"-1"-1"0,-24 15 0,50-11 0,31-1 0,9 14 0,4-13 0,8 9 0,25-12 0,16 3 0,6 5 0,-6-7 0,-6 1 0,-8-2 0,-11-9 0,7 4 0,-13-3 0,-2 1 0,-3-14 0,-9-8 0,4-8 0,-8-8 0,0-9 0,0-8 0,0-7 0,0 3 0,0 2 0,0 2 0,0-13 0,0 1 0,0-2 0,0-2 0,0 8 0,0 6 0,0 7 0,0 7 0,0-1 0,-16 11 0,-9 7 0,-1 4 0,-5 2 0,8 4 0,-1 9 0,12 7 0,6 17 0,4-1 0,2 1 0,0 0 0,-9 24 0,-1 6 0</inkml:trace>
  <inkml:trace contextRef="#ctx0" brushRef="#br0">32746 1285 24575,'-6'72'0,"-1"1"0,0 0 0,0 8 0,2-9 0,1 7 0,12-34 0,10 0 0,35 10 0,15 10 0</inkml:trace>
  <inkml:trace contextRef="#ctx0" brushRef="#br0">33205 1101 24575,'-34'88'0,"-1"0"0,13-24 0,7-6 0,11 19 0,31-38 0,-3 4 0,1-10 0,-13-5 0,-8-1 0,-4-3 0,0-6 0,-41-7 0,-20-5 0,-37-4 0,32-9 0,-5-3 0,-8 0 0,-1 0 0</inkml:trace>
  <inkml:trace contextRef="#ctx0" brushRef="#br0">32765 1211 24575,'88'-5'0,"1"0"0,-16 2 0,-5 0 0,-14-2 0,-4 0 0,42-5 0,-8-25 0,-35 6 0,0-5 0,-2-9 0,-1 0 0</inkml:trace>
  <inkml:trace contextRef="#ctx0" brushRef="#br0">33554 1046 24575,'60'79'0,"0"0"0,0 0 0,-1 0 0,-3-5 0,-39-52 0</inkml:trace>
  <inkml:trace contextRef="#ctx0" brushRef="#br0">33408 1432 24575,'0'0'0</inkml:trace>
  <inkml:trace contextRef="#ctx0" brushRef="#br0">33665 826 24575,'5'81'0,"0"1"0,-1-8 0,-2-1 0,-5 1 0,0-1 0,2-7 0,0 0 0,-3 8 0,0-1 0,3-11 0,2-2 0,-1-2 0,0-3 0,0 30 0,28-16 0,21-20 0,12-20 0,2-24 0</inkml:trace>
  <inkml:trace contextRef="#ctx0" brushRef="#br0">33518 1432 24575,'53'0'0,"0"0"0,45 0 0,0-11 0,-52 5 0</inkml:trace>
  <inkml:trace contextRef="#ctx0" brushRef="#br0">25878 2147 24575,'62'26'0,"0"-1"0,-2-1 0,-4-7 0,24-17 0,6 0 0,3 0 0,-5-33 0,-2-7 0</inkml:trace>
  <inkml:trace contextRef="#ctx0" brushRef="#br0">26373 3689 24575,'85'5'0,"0"0"0,8-8 0,6-6 0,-20-1 0,4-1 0,2-3 0,2-1 0,2-2 0,2-2-2358,7-2 1,3-2 0,-2 0 2357,-5 1 0,0 0 0,-1 1 0,2-1 0,0 0 0,-3 0 0,-9 2 0,-2-1 0,0 1 0,0 1 0,0 0 0,-2 0 0,-7 1 0,-1-1 0,0 1 0,4 0 0,0-1 0,-1 1 0,-6 0 0,0-1 0</inkml:trace>
  <inkml:trace contextRef="#ctx0" brushRef="#br0">27732 3927 24575,'87'-44'0,"0"-1"0,-8 2 0,-7 8 0,10 13 0,-7-3 0,-14 9 0,-24 8 0,-19 53 0,-18 30 0,-5-20 0,-6 2 0,-5 6 0,-7 1 0,-7 0 0,-5-2 0,0-7 0,1-4 0,-24 35 0,22-23 0,46-32 0,57-25 0,-5-37 0,5-10 0,-6 17 0,0-3 0,4-25 0,-1 0 0</inkml:trace>
  <inkml:trace contextRef="#ctx0" brushRef="#br0">9899 15875 24575,'70'0'0,"0"0"0,0 0 0,8 0 0,1 1 0,1-2 0,3-1 0,1 0 0,0-2 0,4-1 0,1-1 0,-1-2-1768,0-1 1,-2-1 0,-2-1 1767,17-2 0,-2-1 0,3 1 0,-2 0 0,-21 4 0,1 0 0</inkml:trace>
  <inkml:trace contextRef="#ctx0" brushRef="#br0">10138 16829 24575,'73'11'0,"0"-1"0,-1 0 0,11 0 0,2-2 0,2-2 0,8-4 0,1-3 0,3 0 0,-18 2 0,2-1 0,0 0 0,1-1 0,2 0 0,0-1 0,1 0 0,1-1 0,1 1 0,1-1 0,0 1 0,0-1 0</inkml:trace>
  <inkml:trace contextRef="#ctx0" brushRef="#br0">22315 17472 24575,'53'17'0,"0"0"0,16-16 0,4-14 0,-9-12 0,1-11 0,0-3 0,6-4 0,1-4 0,0-4-2623,6-8 1,0-5 0,-2-4 2622,-21 13 0,-1-3 0,-2-1 0,2 0 0,2-1 0,1-2 0,0 0 0,-3 0 0,-4 0 0,-1-1 0,-2 1 0,-1 0 0,10-15 0,-1 0 0,-5 2 276,-9 10 1,-3 1-1,-5 4 1,2-10-1,-9 7 1,-1-16-1,-23 36 1,-35 33-277,-46 28 0,16 17 0,-5 12 0,8-5 0,-2 6 0,1 2 0,2 4 0,1 3 0,3 2 15,0 4 0,1 2 0,4 2 0,6 0 1,4 1-1,4 1-15,1 3 0,4 2 0,5 1 0,4-2 0,5 0 0,5 1 0,4-4 0,4 0 0,3-2 0,4 22 0,7-5 0,3-17 0,10-7 0,14-15 0,10-9 0,16-11 0,9-9 0,12-5 0,5-8 0,8-8 0,2-10 0,-28-5 0,-1-6 0,1-2 0,3-1 0,-1-1 0,1-4 0,3-9 0</inkml:trace>
  <inkml:trace contextRef="#ctx0" brushRef="#br0">24720 14554 24575,'79'-17'0,"0"0"0,0 0 0,2 1 0,-1 2 0,-2 3 0,15 6 0,0 2-593,-22-1 0,2-1 1,1-5-1,5-6 1,0-6-1,2-1 1,5-3-1,1 1 1,-1-1-1</inkml:trace>
  <inkml:trace contextRef="#ctx0" brushRef="#br0">26814 14535 24575,'57'55'0,"-1"-1"0,1 0 0,21 23 0,1-23 0,-16-50 0,0-14 0,3 3 0,-1-5 0,3-10 0,-4-11 0,-1-17 0,-5-10 0,-6-5 0,-6-6 0,-7-5 0,-7-1 0,-5 6 0,-7 1 0,-8 10 0,-8 2 0,-16-40 0,-59 26 0,12 51 0,-7 8 0,-9 1 0,-3 5 0,-6 3 0,-1 6 0,-1 14 0,3 9 0,1 5 0,4 7 0,4 10 0,3 4-735,5 3 1,4 2 734,12 1 0,4 1 0,-3 0 0,2 2 0,9 0 0,1 0 0</inkml:trace>
  <inkml:trace contextRef="#ctx0" brushRef="#br0">28137 14499 24575,'51'64'0,"0"1"0,0-1 0,0 14 0,-11-3 0,-20-13 0,-9-3-249,-11 34 0,-17-35 0,-7 1 1,-1-3-1,-1 0 0</inkml:trace>
  <inkml:trace contextRef="#ctx0" brushRef="#br0">29294 13654 24575,'5'71'0,"0"0"0,1-1 0,3 14 0,6-9 0,5-16 0,9-11 0,55 0 0,-35-23 0,2-5 0,2-7 0,-2-1 0,33 16 0,-23 25 0,-26 6 0,-15 5 0,-18-1 0,-49-12 0,-30-10 0,25-27 0,-2-4 0,-8-3 0,-1-4 0,-4 0 0,-3-4 0,-12-5 0,-3-4 0,-4 0 0,0 0 0</inkml:trace>
  <inkml:trace contextRef="#ctx0" brushRef="#br0">30028 13489 24575,'90'-22'0,"0"-1"0,0 1 0,-7-7 0,-2-2 0,-9-3 0,-4-6 0,-7-6 0,4-18 0,-4-8 0,0-3 0,-1 1 0</inkml:trace>
  <inkml:trace contextRef="#ctx0" brushRef="#br0">31130 13416 24575,'26'95'0,"-1"-1"0,0 0 0,-7-12 0,-12-21 0,-4 0 0,23 19 0,3-5 0,21 15 0,8-5 0,-25-42 0,4-6 0,39 6 0,-25-24 0,2-6 0,3-8 0,0-10 0,8-12 0,1-6 0,5-3 0,1 1 0</inkml:trace>
  <inkml:trace contextRef="#ctx0" brushRef="#br0">31204 14021 24575,'83'47'0,"1"0"0,8-22 0,2-21 0,-5-38 0,-3-18 0,-26 18 0,-1-3 0,0-4 0,7-11 0,1-5 0,0-1 0,-2-2 0,0 0 0,1 0 0</inkml:trace>
  <inkml:trace contextRef="#ctx0" brushRef="#br0">13003 15049 24575,'82'-20'0,"16"3"0,-44 16 0,2 2 0,0-3 0,0 4 0,-2 14 0,-4 9 0,-5 12 0,-6 10 0,-4 25 0,-9 11 0,-5 15 0,-5 6 0,-6-33 0,-2 1 0,0 1 0,-1 3 0,0 1 0,0-2 0,5 25 0,2-2 0,1-3 0,3-2 0,1-11 0,3-3 0,2-10 0,5-4 0,1-7 0,5-4 0,12-2 0,6-6 0,8-9 0,0 0 0</inkml:trace>
  <inkml:trace contextRef="#ctx0" brushRef="#br0">14674 15049 24575,'-23'68'0,"-1"0"0,0 0 0,-10 29 0,11-4 0,22-26 0,6-2 0,0 12 0,2 1 0,4 6 0,3 1 0,4 4 0,4 0 0,6-2 0,4-1 0,1-2 0,3-3 0,-2-1 0,1-5 0,-4-16 0,2-5 0,0-9 0,1-5 0,23 17 0,-2-32 0,6-11 0,-6-28 0,1-29 0,-5-41 0,-23 26 0,-3-6 0,-11-17 0,-4-5 0,3-7 0,-1-2 0,-2-7 0,-2-2 0,-3 2 0,-2-2-257,0 31 0,-1-1 0,-1 1 0,-1-29 0,-4 2 257,-3 4 0,-4 2 0,-5 12 0,-7 5 0,-8 19 0,-5 6 0,1 11 0,-4 7 156,-40-9 1,-11 29-157,-8 14 0,46 17 0,2 9 0,2 7 0,4 7 0,1 5 0,4 6 0,9 6 0,5 2 0,2-4 0,6 0 0,8 0 0,5 0 0,-1 1 0,2-2 0,3 50 0,6-2 0,-3-50 0,0 0 0,0 0 0,1 0 0</inkml:trace>
  <inkml:trace contextRef="#ctx0" brushRef="#br0">15795 15636 24575,'-34'75'0,"0"-1"0,0 0 0,-1 17 0,8-5 0,14-22 0,6-4 0,4 0 0,6-3 0,26 39 0,-8-43 0,7-2 0,7-10 0,7-5 0,8-3 0,4-5 0,-1-6 0,0-5 0,-1-6 0,0-4 0,48 1 0,-8-14 0,-6-51 0,-47 18 0,-5-7 0,2-17 0,-6-5 0,-9-4 0,-6-3 0,0-4 0,-5-3-122,-6-3 1,-2-1-1,-1 0 1,-2 1 121,1-2 0,-6 2 0,-11 9 0,-7 3 0,-4 12 0,-5 6 0,-3 11 0,-4 9 0,-39-2 0,-5 19 0,-8 24 0,46 26 0,2 13 0,0 13 0,3 7 0,-1 8 0,2 4 0,3 10 0,1 0 0</inkml:trace>
  <inkml:trace contextRef="#ctx0" brushRef="#br0">17209 16003 24575,'70'3'0,"0"0"0,0 0 0,15-3 0,-5-4 0,-15-5 0,-5-5 0,-11-1 0,0-7 0,16-18 0,2-7 0,0-1 0,-1 0 0</inkml:trace>
  <inkml:trace contextRef="#ctx0" brushRef="#br0">18182 16462 24575,'34'-66'0,"-1"0"0,0 0 0,9-24 0,-4 3 0,-7 12 0,-3 1 0,0-8 0,-1 1 0,-4 11 0,-1 1 0,-4 1 0,1 2 0,-1 10 0,0 6 0,7-15 0,-1 28 0,-7 39 0,-17 35 0,0 38 0,0-21 0,0 4 0,0 9 0,0 1 0,0-2 0,0 0 0,0 8 0,0-1 0,0-6 0,0-1 0,0-2 0,0 0 0,0-1 0,0-1 0,-2-7 0,4 0 0,11 10 0,6 0 0,2-4 0,-1 1 0</inkml:trace>
  <inkml:trace contextRef="#ctx0" brushRef="#br0">19211 16077 24575,'3'98'0,"1"0"0,-1 0 0,0-10 0,1-1 0,1-14 0,9 23 0,17-8 0,14-21 0,16-24 0,4-17 0,9-26 0,1-16 0,5-21 0,-13-28 0,-31 16 0,-4-6 0,-9-4 0,-3-2 0,-3 0 0,-4 0 0,-4-5 0,-4 1 0,2 3 0,-7 2 0,-14 7 0,-7 4 0,-6 0 0,-7 6 0,-8 9 0,-6 7 0,-12 3 0,-3 5 0,6 3 0,-2 3 0,-5 6 0,0 2 0,6 1 0,1 2 0,1 2 0,2 6 0,-36 39 0,23 28 0,41-28 0,5 4 0,-2 20 0,3 5 0,1 1 0,-1 1 0</inkml:trace>
  <inkml:trace contextRef="#ctx0" brushRef="#br0">20258 16077 24575,'-28'81'0,"1"1"0,0 0 0,1-7 0,2 0 0,11-11 0,21 23 0,10-7 0,33-19 0,23-24 0,13-17 0,11-14 0,2-10 0,-47-2 0,-2-6 0,3-14 0,-3-9 0,-3-11 0,-5-6 0,-4-3 0,-6-2 0,-6-1 0,-5-1 0,-5 7 0,-4 0 0,0 0 0,-7 0 0,-21-25 0,-34 16 0,2 40 0,-10 9 0,-17 2 0,-5 8 0,-5 8 0,-1 6 0,1 6 0,3 7 0,6 8 0,5 7-746,6 13 0,5 5 746,9-5 0,2 4 0,2 5 0,3 2 0,6-4 0,0 0 0</inkml:trace>
  <inkml:trace contextRef="#ctx0" brushRef="#br0">21506 15288 24575,'-1'101'0,"0"0"0,-1-12 0,-2-1 0,-4-3 0,-2-1-229,0-4 1,0-1 0,-3 8 0,1 0 228,5-4 0,2-1 0,0-7 0,2-1 0,0-2 0,6-4 0,7-13 0,6-6 149,27 31 1,20-37-150,23-31 0,-2-16 0,7-21 0,-7-24 0,-46 12 0,-2-5 0,1-3 0,-1-2 0,1-1 0,0 0 0</inkml:trace>
  <inkml:trace contextRef="#ctx0" brushRef="#br0">21047 16371 24575,'70'7'0,"-1"0"0,11-12 0,1-11 0,3-17 0,0-9 0,7-4 0,1 0 0,-28 17 0,1 1 0,0 0-345,2-3 0,1 0 0,-1 3 0,29-6 1,-2 3 344,-5 0 0,-1 0 0,7-1 0,0-1 0,-6 1 0,0-1 0</inkml:trace>
  <inkml:trace contextRef="#ctx0" brushRef="#br0">22645 14297 24575,'34'70'0,"0"1"0,0 0 0,-1 0 0,-1 1 0,-1 1 0,0 4 0,-1 0 0,-3 3-2359,-3 6 1,-2 2-1,-3 1 2359,-1 8 0,-3 3 0,-3-1 0,-4 2 0,-4-1 0,-4 1 0,-3-3 0,-4 0 0,-5 0 0,-5 0 0,-5 0 0,-4-1 0,-5-1 0,-4-3 0,-6 0 0,-6-2 0,-6-2 0,0 0 0,4-4 0,-1-1 0,0 0 136,3-2 1,-1 0-1,1-4 1,2-10-1,0-4 1,0-2-137,-17 22 0,1-3 0,2-3 0,0-3 0,4-10 0,0 1 0</inkml:trace>
  <inkml:trace contextRef="#ctx0" brushRef="#br0">13481 13526 24575,'-75'66'0,"0"1"0,0 0 0,7 0 0,3 2 0,2 3 0,3 2 0,4 4 0,5 2-675,8 4 1,5 2-1,5 3 1,0 6-1,4 3 1,5 1 674,7-1 0,6 2 0,2 2 0,4-22 0,1 1 0,2 1 0,3 1-313,3 4 1,3 2-1,2 0 1,2 1-1,1 3 1,2 2-1,2 0 1,3 1 312,0-13 0,2 2 0,2 0 0,0 0 0,1-1 0,5 16 0,0-1 0,1 0 0,0 1 0,-5-19 0,1 1 0</inkml:trace>
  <inkml:trace contextRef="#ctx0" brushRef="#br0">14032 16903 24575,'67'0'0,"6"0"0,-24 0 0,8 0 0,-12 0 0,4 0 0,-6 0 0,0 0 0,-6 0 0,4 0 0,-11 0 0,5 0 0,2 0 0,32-17 0,9-3 0</inkml:trace>
  <inkml:trace contextRef="#ctx0" brushRef="#br1">14803 4111 24575,'71'15'0,"1"1"0,-2-6 0,1-2 0,1-4 0,2-2 0,4-1 0,2-2-127,18-2 1,4-2 0,-33 2 0,1 0 0,1-1 0,3-1 0,1-1 0,0 0 126,-2 2 0,0 0 0,0 0 0,1 1 0,2 0 0,-2 1 0,-3 1 0,0 2 0,-1-1 0,33 0 0,-2 0 0,-5-1 0,-2 0 0,-7-1 0,-2-2 65,-8-2 0,-1 0 1,-4-2-1,-2-1-65,-8 0 0,-1 0 0,0-1 0,-2 0 92,39-15 1,-12-1-93,-19-5 0,-16 4 0,-26 9 0,-1 0 509,-22-1-509,-10 9 0,-41 2 18,-37 8 0,30 0 0,-4 0-18,-11 0 0,-5 0 0,-11 0 0,-3 0 0,-7-1 0,-2 2 0,24 3 0,-2 2 0,0 0-208,-2 2 0,-1 0 1,0 1-1,3 1 1,-1 1-1,1 0 208,1 1 0,0 1 0,1-1 0,2 0 0,0 0 0,1-1 0,-30 4 0,2 0 0,4 3 0,2-1 0,7-2 0,3 1 0,4 1 0,1 0 0,-1-1 0,2-1 0,7 0 0,2 1 0,2-1 0,1 0 0</inkml:trace>
  <inkml:trace contextRef="#ctx0" brushRef="#br1">28302 1468 24575,'-41'-56'0,"0"0"0,-2 4 0,-6 14 0,-2 33 0,-4 10 0,-1-5 0,-2 0 0,-2 0 0,0 0 0,-1 0 0,1 0 0,1 0 0,2 0 0,-47 0 0,20 0 0,15 4 0,3 9 0,17 23 0,-2 28 0,7 15 0,22-32 0,1 4 0,-8 11 0,-1 4 0,-1 12 0,0 3 0,-4 4 0,-1 2-266,-4 4 0,0 1 0,3-1 0,1 0 266,-1-2 0,0-1 0,4-4 0,3-1 0,4-3 0,3-1 0,7-5 0,4-1 65,4-2 0,3-1 0,3-6 0,0-2-65,2 42 0,0-4 0,0-8 0,0-2 0,0-5 0,4 3 0,9-8 0,15 5 0,21-5 0,4-9 402,2-10 0,13 1-402,-1-7 0,8 8 0,-7-14 0,3 8 0,3-8 0,-1 0 0,1 6 0,-7-12 0,0 6 0,7-9 0,5-3 0,1-2 0,-7-5 0,7-5 0,0-13 0,11-4 0,-5-8 0,6 0 0,-13 0 0,1 0 0,-6 0 0,3-8 0,-3-4 0,-3-9 0,-10-9 0,7-3 0,11-16 0,-5 6 0,-1-5 0,-2 1 0,-9-2 0,5-2 0,-6 8 0,-2-6 0,-10 6 0,-4-6 0,-8 6 0,0-8 0,-1 2 0,3-10 0,4-2 0,-4-8 0,4 1 0,4 1 0,2-6 0,2 3 0,-2-9 0,2 10 0,-8 1 0,3 1 0,-9-6 0,8 5 0,-14 1 0,7-2 0,-7-11 0,-4-3 0,-3-9 0,3 0 0,-3 0 0,1-6 0,-7 0 0,-9 46 0,0 0 0,10-45 0,-1-1 0,0 6 0,-5 0 0,-1 0 0,-2 9 0,2 3 0,-3 5 0,-9 1 0,0 9 0,0 4 0,-17 0 0,-7 6 0,-15-4 0,-4 10 0,-8 2 0,2-2 0,-6 8 0,-6-2 0,-19 9 0,30 20 0,-4 3 0,-13-1 0,-5 2 0,-20 5 0,-5 4 0,24-1 0,-2 2 0,-2 2-307,-13 1 0,-3 3 0,1 3 1,2 4-1,1 4 0,0 4 307,-1 5 0,0 5 0,1 4 0,2 2 0,1 4 0,2 3 0,-3 6 0,2 4 0,0 1 0,0 0 0,1 0 0,0 2 0,17-10 0,1 1 0,-1 1 0</inkml:trace>
  <inkml:trace contextRef="#ctx0" brushRef="#br1">32948 679 24575,'-53'-56'0,"0"-1"0,0 1 0,2 0 0,0 2 0,8 9 0,-10-6 0,-6 0 0,-18 8 0,-7-2 0,28 30 0,-4 4 0,-5 0 0,-1 3 0,-2 2 0,-1 4 0,-2 6 0,1 6 0,4 9 0,2 7 0,2 9 0,3 6 0,5 3 0,2 4 0,5 4 0,2 4 0,3 3 0,3 2 0,3-1 0,5 2 0,2 13 0,4 3 0,6-4 0,2-1 0,2-2 0,3 1 0,5-1 0,2-2 0,1-9 0,2-3 0,0 45 0,2-11 0,20-5 0,17 0 0,-6-41 0,5-1 0,8 1 0,4-4 0,10 0 0,4-2 0,2-1 0,1-3 0,8-2 0,3-3 0,3-3 0,1-5 0,-2-5 0,-1-3 0,0-4 0,-1-2 0,-3-4 0,-1-2 0,-4 2 0,-1-2 0,3 0 0,-1-2 0,-8 0 0,0 0 0,-1 0 0,-2 0 0,40 0 0,-18-12 0,-25-12 0,-16-11 0,-15-26 0,-11-2 0,-7-23 0,-4-2 0,-2-10 0,0-4 0,1 48 0,-2-2 0,-6 1 0,-3 0 0,-1 0 0,-2 0 0,1 4 0,-1 0 0,-11-47 0,-3 13 0,3 5 0,-3 23 0,3 14 0,-1 21 0,-11 16 0,-46 12 0,29-1 0,0 0 0</inkml:trace>
  <inkml:trace contextRef="#ctx0" brushRef="#br1">13830 18481 24575,'78'0'0,"1"0"0,0 0 0,4 0 0,0 0 0,-2 0 0,-10 0 0,-1 0 0,1 0 0,13 0 0,3 0 0,2 0-696,5 0 1,2 0 0,1 0 0,-18 0 0,2 1 0,0-1 0,1 1 695,2 0 0,2 1 0,0 0 0,1-1 0,2 0 0,1-1 0,1 1 0,0-1 0,0 1 0,1 1 0,0-1 0,0 1 0,1 1 0,0-1 0,1 1 0,-1 0 0,3 0 0,1 0 0,0 1 0,-1 0 0,1 0 0,0 1 0,0 1 0,0-1 0,1 1 0,0 1 0,1-1 0,0 0 0,1-1 0,1 0 0,0 0 0,1 0 0,0 0 0,1 0 0,-1-1 0,1 0 0,-1 0 0,-1-1 0,2 1 0,1 0 0,-13 0 0,2 2 0,0 0 0,0-1 0,0 0 0,-1-1 0,-1 0 0,0-1 0,1 0 0,-1 0 0,2 0 0,0 0 0,0 0 0,0-1 0,1 1 0,-1-1 0,1 0 0,0 0 0,0 0 0,0 0 0,1 0 0,0-1 0,0 1 0,0-1 0,-2 1 0,-2 0 0,-1 1 0,0 0 0,0-1 0,0 0 0,2 0 0,0-1 0,0 0 0,0 0 0,0 1 0,-2-1 0,0 0 0,0 1 0,0-1 0,1 0 0,0-1 0,1 0 0,0 0 0,0 0 0,0 0 0,0 0 0,-1 0 0,1 0 0,0 0 0,0 0 0,-1-1 0,1 1 0,-1 0 0,1-1 0,-1 1 0,-1-1 0,1-1 0,-1 1 0,0-1 0,0-1 0,-2 1 0,1-1 0,-1 0 0,0-2 0,0 0 0,1-1 0,1-2 0,0 0 0,-1-1 0,0-1 0,-3 0 0,0 0 0,-1-1 0,1-1 0,-1 0 0,2 0 0,1-1 0,-1 0 0,0-1 0,-1 1 0,15-3 0,-2 0 0,0 1 0,0-1 0,-2 0 0,1 0 0,-2 1 0,1-1 0,-4 0 0,0 0 0,-1 0 0,-1 0 0,-5 1 0,0-1 0,-1 0 0,-1 0 0,-4 1 0,0-1 0,-1 1 0,0 0 0,22-2 0,0 0 0,-3 0 0,-7-2 0,-1 0 0,-2 2 0,-5 4 0,-1 1 0,-2 0 87,-5 0 1,-2-1-1,0 2 1,30-4-1,-2 1-87,-8 2 0,-3 0 0,-6-4 0,-2 1 252,-5 5 0,-1 2 0,-10-3 0,-2-1-252,-7 3 0,-4 0 0,41-12 0,-14-3 0,-21-3 0,-10-3 0,0-13 1239,0 0 0,14-18-1239,11-12 0,-36 28 0,1-2 0,7-7 0,0-2 0,-1-7 0,0-3 0,6-6 0,2-3 0,5-5 0,0-3-93,-18 25 1,1-2 0,1 1 0,4-3 0,2 1-1,1-2 93,-1-2 0,1 0 0,1 0 0,0 1 0,1 0 0,1 0 0,2-5 0,2 0 0,-1-1 0,-2 1 0,0 0 0,-2-1 0,-1-3 0,-1 0 0,-1-1 0,-1 0 0,0 0 0,0-1 0,0 0 0,0-1 0,0 1 0,-1 3 0,0 0 0,0 0 0,2-2 0,-1 0 0,-1 2 0,-4 5 0,0 3 0,-3-1 0,12-27 0,-4 0 0,-8 5 0,-5 1-14,-10 9 1,-5 1 0,-6 7 0,-4 1 13,-1 7 0,-3 0 0,-5 4 0,-5 2 0,-4 2 0,-6 2 0,-11-1 0,-9 2 0,-17 0 0,-6 2 0,-7 1 0,-3 0 0,-7-2 0,-3 0 0,-5-1 0,-1 1-255,1-1 0,0 2 1,-7-2-1,-3 2 255,28 16 0,0 2 0,-1 0 0,-3-1 0,-1 0 0,-2 1 0,-4-1 0,-1 0 0,-2 1 0,-4 2 0,-2 0 0,0 1-99,0 0 1,-1 0 0,0 1 0,-6 2-1,-2 1 1,0 1 98,-3-1 0,-1 0 0,-1 2 0,22 7 0,-1 1 0,0 1 0,-1 0 0,-3-1 0,0 0 0,-1 1 0,-1 1 0,-4 0 0,-3 1 0,1 1 0,-2 0-356,-2 1 0,0 0 1,-1 1-1,-1-1 0,-3 0 1,-1 0-1,-1 1 0,1 0 356,-2 1 0,-1 2 0,0 0 0,1 0 0,19-1 0,0 1 0,0-1 0,-1 1 0,0 1 0,-2 1 0,-1 1 0,0 0 0,0 0 0,0 0 0,-2-1 0,-1-1 0,1 1 0,-1-1 0,1 1-274,-2 0 1,1 1-1,-1 0 1,1 0-1,-1 0 1,-1-1-1,-1 1 1,1 0 0,0-1-1,-1 2 274,3-1 0,-1 1 0,0 0 0,1 0 0,-1 1 0,2-1 0,-1 0 0,0 0 0,0 0 0,1 0 0,-1-1 0,1 1 0,-1 0 0,1 0 0,0 1 0,0-1 0,1 0 0,0 1 0,0 0 0,0 1 0,1-1 0,0 2 0,0-1 0,0 1 0,0 0 0,0 0 0,0-1 0,-1 1 0,1 1 0,-1 0 0,0 2 0,0 1 0,0 1 0,-1 0 0,2 0 0,1-1 0,1-1 0,0 1 0,0 0 0,-1 1 0,-3 1 0,0 0 0,-1 2 0,0-1 0,1-1 0,2 0 0,1 0 0,-1-1 0,0 1 0,0-1 0,-5 2 0,0-1 0,0 1 0,0 0 0,0 0 0,6 0 0,0-1 0,0 1 0,0 0 0,0 0 0,-3 1 0,0 0 0,-1-1 0,0 2 0,1-1 0,1 1 0,0 0 0,1 1 0,-1-1 0,0 0 0,0 1 0,0-1 0,0 1 0,0-1 0,-1 0 0,1-1 0,-2 0 0,1 0 0,0 0 0,1 0 0,0-1 0,1 0 0,0 0 0,1 0 0,-1-1 0,1-1 0,0 0 0,-1-1 0,1 1 0,0-1 0,1 1 0,-1 0 0,0-1 0,0 0 0,1 0 0,0-1 0,0 0 0,0-1 0,0 0 0,0 0-168,-18-1 1,1-1-1,0-1 1,-1 1 0,1-1-1,-1 1 1,1-1-1,1-1 168,4 0 0,0-1 0,1-1 0,0 1 0,5 0 0,0-1 0,1 1 0,-1-1-39,1 0 0,-1 1 0,1-2 1,0-1-1,3-3 0,1-2 1,0-1-1,0-1 39,1-1 0,1 0 0,0-2 0,0-1 0,1-1 0,0-1 0,1-1 0,0 0 0,1 0 0,1-1 0,1 1 0,0 2 0,-18-3 0,2 3 0,0 1 192,2 0 1,1 1 0,1 3 0,6 3 0,2 2 0,0 1-193,7 0 0,0 2 0,2 2 0,3 0 0,2 3 0,1 2 511,-26 5 0,4 10 0,4 15 1,7 14-512,27-4 0,3 7 0,3 4 0,-4 8 0,2 5 0,3 4 0,-1 9 0,3 4 0,3 3 0,4 3 0,3 3 0,4 1 111,9-20 1,3 0 0,1 1 0,2 0 0,-1 22-1,4 0 1,2 1-112,4-23 0,1 1 0,2 1 0,1-1 0,2 25 0,2 1 0,3-1 0,2-3 0,1 0 0,5 0 0,4 0 0,4-1 0,5-1 0,6-2 0,4-3 0,3 0 0,3-3 0,3-1 0,2-1 0,4 1 0,3-1 0,3-2 0,4-4 0,4-2 0,2-4 0,5-2 0,2-2 0,4-3 0,-17-17 0,3-1 0,1-2 0,2-2 0,6 1 0,2-2 0,1-3 0,2-2 0,0-3 0,2-3 0,1-2 0,1-3 0,4-1 0,2-3 0,0-1 0,1-1 0,-1 1 0,1 0 0</inkml:trace>
  <inkml:trace contextRef="#ctx0" brushRef="#br1">8889 8130 24575,'67'51'0,"3"-18"0,5-17 0,9-4 0,14-3 0,-45-2 0,2 0 0,5-3 0,0-2 0,4 0 0,-1 0 0,0-1 0,1 0 0,5-1 0,0 0 0,0 0 0,-1 0 0,-1 0 0,-1 0 0,-1 0 0,0 0 0,0 0 0,-1 0 0,-1 0 0,0 0 0,-2 0 0,1 0 0,8 3 0,1 0 0,-1 0 0,0 0 0,3 1 0,-1 0 0,2 0 0,-1-1 0,-5-2 0,-1 0 0,3 2 0,1 0 0,5-2 0,1 0 0,-1-1 0,1 0 0,6 0 0,1 2-102,-1 1 1,-1 0-1,-2-2 1,0 0 101,2 2 0,1 0 0,-2-2 0,1 0 0,4-1 0,0 0 0,-3 3 0,1 0 0,2 0 0,-1 0 0,-5 1 0,-1-2 0,-2-1 0,0-2 0,3 2 0,1 0 0,4 3 0,1-1 0,-2-2 0,-1 0 0,6 1 0,0 2 0,-1 0 0,0 0 0,-3-1 0,1 0 0,4 1 0,-1 0 0,0 0 0,0-2 0,-1-1 0,0 0 0,1 2 0,-1 0 0,-4-1 0,-1-2 0,0 1 0,0-2 0,3 1 0,1 0 0,-1 0 0,0 0 0,0 3 0,1 1 0,2-1 0,0 0 0,-2 0 0,1 0 0,0-3 0,2 0 0,3 0 0,1 0 0,-2 0 0,0 0 0,1 0 0,0 0 0,-4 0 0,-1 0 0,2 0 0,0 0 0,-4 0 0,-1 0 0,5 0 0,0 0 0,-1 0 0,-1 0 0,-2 0 0,0 0 0,-3 0 0,-1 0 0,0 0 0,-1 0 0,-4 0 0,-1 0 0,8 0 0,0 0 0,-1 0 0,-1 0 0,-4 0 0,-1 0 0,-3 0 0,-1 0 0,-3 0 0,-1 0 0,-2 0 0,0 0 0,2 0 0,-1 0 0,-3 0 0,-1 0 0,-7 0 0,0 0 0,2 0 0,-2 0 0,41 0 0,-6 0 0,-10 0 0,-15 0 0,-10 0 0,-8 0 0,-8 0 0,2 0 0,-6 0 203,-7 0 0,-1 0-203,-5 0 0,-3 0 0,30 49 0,-2 12 0</inkml:trace>
  <inkml:trace contextRef="#ctx0" brushRef="#br1">13609 8717 24575,'-61'36'0,"0"0"0,5-3 0,4-7 0,-26-18 0,9 11 0,5-1 0,26 8 0,11-11 0,21 3 0,4 9 0,14 1 0,13 9 0,17-5 0,18 11 0,-9-4 0,-13-2 0,-3-3 0,-10-3 0,-9-3 0,-10-3 0,-8 1 0,-10 5 0,-19-4 0,-24-9 0,-6 0 0,-7 1 0,11-5 0,8 4 0,17-12 0,-36 35 0,9-10 0</inkml:trace>
  <inkml:trace contextRef="#ctx0" brushRef="#br1">14032 8754 24575,'56'47'0,"0"0"0,-18 0 0,-9 2 0,-6 51 0,-23 2 0,0 2 0,0-4 0,0-9 0,0-9 0,-25-7 0,-6-1 0</inkml:trace>
  <inkml:trace contextRef="#ctx0" brushRef="#br1">14050 9213 24575,'0'0'0</inkml:trace>
  <inkml:trace contextRef="#ctx0" brushRef="#br1">14931 9378 24575,'77'-26'0,"0"-1"0,-23 7 0,-6 1 0,3-7 0,-29 3 0,-10-1 0,-8 8 0,-20 3 0,-21 7 0,-16 4 0,-12 27 0,6 9 0,8 9 0,16 8 0,17-8 0,7-2 0,13-13 0,15-9 0,26-11 0,22-6 0,39-2 0,-51-4 0,0-2 0,45-13 0,-16 1 0,-15-6 0,-6 11 0,-12 7 0,0 4 0,-18 2 0,20 41 0,6 10 0</inkml:trace>
  <inkml:trace contextRef="#ctx0" brushRef="#br1">15648 8901 24575,'0'0'0</inkml:trace>
  <inkml:trace contextRef="#ctx0" brushRef="#br1">16786 9268 24575,'-54'45'0,"0"0"0,7 9 0,11 0 0,17 15 0,11 21 0,6 14 0,2-4-703,3-46 1,2 0 702,14 48 0,-13-48 0,0 0 0,0-2 0,0 0 114,-2 46 0,-4-6 1,-8-9-1,-17-13-114,-24-19 0,-8-17 116,-4-22 1,14-5-117,10-14 0,17-37 0,14-30 0,4-12 0,2-13 0</inkml:trace>
  <inkml:trace contextRef="#ctx0" brushRef="#br1">17154 9378 24575,'62'31'0,"1"-1"0,-1 1 0,3 0 0,-7-7 0,7-6 0,-36-18 0,20-8 0,0-4 0,8 4 0,-10-6 0,8 7 0,-2 3 0,-2 2 0,-2 2 0,-8 0 0,2 0 0,-7 0 0,-5 0 0,4 0 0,-5 0 0,-1 0 0,1 0 0,1 0 0,6 0 0,6 0 0,-1 0 0,9 0 0,-2 0 0,0 0 0,7 0 0,-5-6 0,10 0 0,-6-18 0,-6-7 0,0 4 0,-12-3 0,-5 7 0,-13 5 0,-1 8 0,0 8 0,1 20 0,-7 37 0,0 37 0,-6-30 0,0 5 0,4 5 0,-1 2 0,-3 6 0,-2 1 0,0 5 0,-2 0 0,-3-4 0,-4-1 0,-4-1 0,-7-1 0,-5-5 0,-11-3 0,-13-7 0,-8-6 0,4-9 0,-4-6 0,-4-6 0,-2-7 0,8-10 0,0-5 0,-41-3 0,21-10 0,22-8 0,20-35 0,23-32 0,18 21 0,9-4 0,8-17 0,9-1 0,19-5 0,11 1 0,-12 20 0,6 1 0,3 1-364,7 0 0,2 2 1,1-4-1,-16 6 0,1-4 1,0-2-1,1 2 0,6-1 1,0 1-1,0-1 0,0 1 1</inkml:trace>
  <inkml:trace contextRef="#ctx0" brushRef="#br1">22388 6258 24575,'48'72'0,"0"-1"0,-1-7 0,2-4 0,1-5 0,2-2 0,2 4 0,2-3-562,7-6 1,3-1 0,1 11 0,2-1-1,1-11 1,-1 1 0</inkml:trace>
  <inkml:trace contextRef="#ctx0" brushRef="#br1">23325 6222 24575,'-59'55'0,"1"0"0,-6 11 0,4 4 0,12 5 0,2 3 0,8-21 0,-2 0 0,0 1-220,0 2 1,1 2 0,-1-3 0,-19 17-1,2-3 220,10-7 0,2-4 0,8-12 0,1-6 89,-19 17 1,-9 0 0,7-22 0</inkml:trace>
  <inkml:trace contextRef="#ctx0" brushRef="#br1">24059 6313 24575,'64'5'0,"-1"0"0,-8-1 0,0-1 0,4-5 0,0-3 0,3 0 0,-1 0 0</inkml:trace>
  <inkml:trace contextRef="#ctx0" brushRef="#br1">24280 6625 24575,'54'-25'0,"0"-1"0,12-3 0,5 3 0,9 11 0,5 0 0,-17-5 0,3-5 0,0-2 0,4-7 0,0-1 0,0 0 0</inkml:trace>
  <inkml:trace contextRef="#ctx0" brushRef="#br1">25951 5928 24575,'54'-15'0,"0"-1"0,30-2 0,-66 40 0,-10 31 0,-6 33 0,-10 14 0,-2-40 0,-4 0 0,-4-1 0,-1-1 0,-2-2 0,1 0 0,8-4 0,4 0 0,-4 33 0,7-13 0,5-19 0,0-10 0,0-21 0,0-4 0,-16-12 0,-14 3 0,-26-9 0,9 0 0,-46-25 0,5-5 0</inkml:trace>
  <inkml:trace contextRef="#ctx0" brushRef="#br1">20258 6423 24575,'79'-25'0,"1"-1"0,-16 0 0,-6-3 0,-12 0 0,-4-5 0,-5-3 0,-3-3 0,-1-2 0,0 0 0,0-1 0,-1-2 0,-3 2 0,-1-1 0,27-44 0,-28 41 0,-3 0 0,9-26 0,-7-1 0,-7 13 0,-5 10 0,-4 8 0,-2 13 0,-8 5 0,0 5 0,-4 4 0,-6 3 0,-8 7 0,-13 4 0,1 2 0,1 0 0,-2 0 0,1 0 0,-7 0 0,0 0 0,9 4 0,3 9 0,-3 9 0,-3 21 0,11 14 0,1 16 0,5 21 0,5-37 0,0 2 0,0 5 0,1 1 0,2 8 0,0 1 0,1-2 0,2 0 0,2-1 0,2-1 0,-1-1 0,0-1 0,0-4 0,0 0 0,-1 0 0,0-1 0,-2-2 0,0 0 0,2-4 0,0-2 0,-2-2 0,0-2 0,-8 33 0,-1-11 0,-4-6 0,-3-24 0,9 2 0,4-20 0,4-1 0,2-6 0,0 1 0,0-17 0,-8-4 0,4-19 0,-8-3 0,1-3 0,-1-3 0,-4-3 0,4 9 0,-5-11 0,-3 2 0,-3-3 0,-1 1 0,-9 2 0,3-3 0,5 5 0,7 1 0,-1 13 0,7-1 0,-2 4 0,2-5 0,3 1 0,9 0 0,0-1 0,2 3 0,5 4 0,9 1 0,8 5 0,9 2 0,-2-8 0,10 8 0,1-2 0,13-2 0,-6 2 0,9-1 0,-9 7 0,-5 0 0,-1 0 0,-6 0 0,-6 0 0,-5 0 0,-7 0 0,-1 0 0,0 0 0,1 0 0,23 0 0,7 0 0</inkml:trace>
  <inkml:trace contextRef="#ctx0" brushRef="#br1">26465 5065 24575,'58'28'0,"1"-1"0,-7-3 0,-2-1 0,37 28 0,-9 19 0,-37-18 0,-7 10 0,-9 15 0,-9 7 0,-1 13 0,-5 4 0,-6-32 0,-1 1 0,-2 1 0,-2 7 0,-1 1 0,-1 0 0,-2-2 0,-2-1 0,-2 0 0,-3-1 0,-3 0 0,-3-1 0,-2-3 0,-3-1 0,-1-1 0,-11 27 0,-3-4 0,-6-15 0,-2-6 0,4-7 0,0-5 0,1-8 0,-2-4 0,3-4 0,-1-7 0,-39 1 0,1-13 0,-17-20 0,2-14 0</inkml:trace>
  <inkml:trace contextRef="#ctx0" brushRef="#br1">22021 4900 24575,'-26'68'0,"1"1"0,1-3 0,7-6 0,17 3 0,0 3 0,0-7 0,0-4 0,0-4 0,0-6 0,0 2 0,-8-7 0,-35 30 0,-16-3 0</inkml:trace>
  <inkml:trace contextRef="#ctx0" brushRef="#br1">23398 4863 24575,'-52'11'0,"0"-1"0,-12 22 0,-3 13 0,6 4 0,-4 7 0,0 2 0,-4 6 0,0 3 0,1 0-2539,-2 2 0,2 2 0,1 1 2539,3 6 0,2 2 0,5-1 0,11-11 0,3 0 0,5 0 0,6-3 0,4 2 0,5-1 0,-2 26 0,9-1 215,6-2 1,6 0 0,2 3 0,4 1-1,-2-1 1,2 0 0,2-3 0,4-1-1,5-7 1,6-3-216,8-6 0,6-3 0,3-5 0,5-2 0,4-2 0,2-2 0,-1 3 0,0-1 0</inkml:trace>
  <inkml:trace contextRef="#ctx0" brushRef="#br2">19633 10791 24575,'99'-25'0,"0"-1"0,-25 9 0,-7 4 0,17 3 0,-29 10 0,16-2 0,9-5 0,16-3 0,-45 2 0,2 0 0,7 0 0,2 2 0,8-1 0,1 1 0,3 1 0,3-2 0,11-2 0,1 0 0,2 0 0,0 1 0,2 2 0,2 0 0,6-1 0,2 0 0,-30 4 0,0 2 0,1-1 0,0 0 0,-1-1 0,1 2-215,1 0 0,0 2 1,1-1-1,3 0 0,0 0 1,0 0 214,0 0 0,1 0 0,0 0 0,0 0 0,2 0 0,-2 0 0,0 0 0,0 0 0,-1 0 0,1 0 0,1 0 0,-1 0 0,1 0 0,1 0 0,0 0 0,0 0 0,0 0 0,1 0 0,0 0 0,1 0 0,0 0 0,-1 0 0,1 0 0,0 0 0,0-1 0,-1 1 0,1 1 0,-3 1 0,1 1 0,0 0 0,3 1 0,1 0 0,0 0 0,-4 0 0,0 0 0,1 0 0,1 2 0,0 1 0,-1-1 0,-4-2 0,-1 0 0,-1 0 0,1 2 0,0 0 0,-1 0 0,-5 0 0,0 0 0,-2-1 0,32-2 0,-2 0 0,1 3 0,-2 2-149,-3-2 0,-2 0 0,-3 1 0,-2 1 149,-6-2 0,-1 0 0,-4-1 0,-1-2 0,-5-3 0,-3 0 0,-8 3 0,-2 0 0,-5 0 0,-4 0 0,32 9 0,-21-5 0,-8-1 0,-22-6 0,4 0 0</inkml:trace>
  <inkml:trace contextRef="#ctx0" brushRef="#br2">2204 11746 24575,'61'20'0,"0"0"0,4-5 0,1-5 0,7-4 0,3-4 0,9-1 0,5-2 0,-18 0 0,3-2 0,1 1-1932,3 0 1,0 0-1,2 0 1932,0 0 0,2-1 0,0 2 0,2 0 0,2 1 0,0 1 0,1-1 0,0 0 0,1 0 0,3 0 0,0 0 0,-1 0 0,-1-1 0,0 1 0,0-1 0,2 0 0,1-1 0,-1 1 0,0-2 0,0 0 0,0 0-33,-1 0 0,0-1 0,0 1 0,1 2 0,0-1 0,0 1 33,-2-1 0,0 0 0,-1 0 0,-3 1 0,-2 0 0,1 1 0,3 0 0,0 0 0,-1 0 0,0 0 0,-2 0 0,1 0 0,-3 0 0,1 0 0,0 0 0,1 2 0,0 0 0,0 0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15225 4001 24575,'61'-41'0,"-1"0"0,3 1 0,-10-5 0,-29-3 0,-5-2 0,6-1 0,1 0 0,-3 0 0,1 0 0,1-1 0,1 0 0,17-40 0,-15 13 0,-9 17 0,-13 22 0,0 9 0,-12 17 0,0 24 0,-13 21 0,5 13 0,-11 18 0,7 15 0,6 21 0,7-41 0,2 2 0,2 13 0,2 3 0,-4 5 0,0 3 0,0 8 0,-1 2 0,0-3 0,0-1 0,2-5 0,-2-3 0,-2-12 0,-2-3 0,0-3 0,-2-4 0,-21 33 0,6-13 0,1-30 0,-1-24 0,-1-13 0,1-12 0,1-2 0,6-4 0,-1-23 0,1-20 0,0-4 0,-1-8 0,7-2 0,0 2 0,-1 6 0,-5 6 0,6 10 0,0 2 0,5 9 0,-5 10 0,8 16 0,-4 4 0,20 8 0,13-4 0,5-4 0,19-2 0,8 0 0,11 0 0,28 0 0,-30 7 0,4 2 0,15 1 0,0 1 0</inkml:trace>
  <inkml:trace contextRef="#ctx0" brushRef="#br0">20313 11379 24575,'86'-5'0,"1"-1"0,6 2 0,-2 0 0,-21 4 0,-1 0 0,12 0 0,3 0 0,10 0 0,4 0-98,-29 0 1,3 1-1,-1-2 1,2 0 0,0-2-1,-1 1 1,-1 0 0,-1 0-1,-1 0 98,30 0 0,-2 0 0,-6 1 0,-2 0 0,-11 1 0,-3 0 0,-5 0 0,-1 0 0,-7 0 0,-2 0 0,-3 0 0,-2 0 72,0 0 0,1 0 0,5 0 0,2 0-72,-2 0 0,0 0 0,5 0 0,1 0 0,0 0 0,1 0 0,1 0 0,1 0 0</inkml:trace>
  <inkml:trace contextRef="#ctx0" brushRef="#br0">26722 11727 24575,'-62'-11'0,"0"0"0,-7 15 0,-3 10 0,-13 14 0,-3 12-481,18-1 1,-1 6 0,-1-1 0,1-3 0,0 0 0,-1-1 480,0 2 0,0-1 0,2-1 152,-19 10 0,4-2 0,8-4 0,5-3 0,20-10 0,2-3-152,-31 15 237,30-20 0,36-36-237,34-23 0,22-19 0,20-25 0,0 1 0,-6-1 1495,-8 1-1495,-10 38 0,-43 22 0,-33 64 0,1-4 0,-4 4 0,3 4 0,1 2 0,0 0 0,2 2 0,7-3 0,3 0 0,-10 41 0,15-5 0,15-12 0,53-30 0,55-35 0,-21-15 0,-1 1 0</inkml:trace>
  <inkml:trace contextRef="#ctx0" brushRef="#br0">17264 14407 24575,'51'20'0,"35"-4"0,-21-14 0,6-4 0,9 2 0,2 0 0,7 1 0,3-2 0,8-2 0,0-2 0,-2 2 0,0-2 0,0-1 0,0 0 0,-4 2 0,0 2 0,-4 0 0,-1 2 0,-2 0 0,-2 0 0,-7 0 0,-1 0 0,-7 0 0,-1 0 0,-8 0 0,-2 0 0,45 0 0,-18 0 0,-7 0 0,-5 0 0,-13 0 0,-8 0 0,-10 0 0,-4 0 0,-3 8 0,1 2 0</inkml:trace>
  <inkml:trace contextRef="#ctx0" brushRef="#br0">14913 16609 24575,'57'5'0,"0"0"0,9 0 0,-1-2 0,-7-1 0,0 1 0,11 2 0,3 2 0,6-1 0,3 0 0,14 3 0,2 0 0,-4-1 0,0-1 0,1-4 0,0 0 0,-4-1 0,-1 0 0,-7-1 0,-3 0 0,-1-1 0,-3 0 0,-6 0 0,-1 0 0,3 0 0,-1 0 0,-3 0 0,-1 0 0,-2 0 0,0 0 0,0-1 0,1 2 0,-1 2 0,0 2 0,0 0 0,1 0 0</inkml:trace>
  <inkml:trace contextRef="#ctx0" brushRef="#br0">13352 18848 24575,'68'-25'0,"1"-1"0,1 2 0,-4 7 0,18 17 0,16 0 0,4 0 0,-45 0 0,1 0 0,1 0 0,2 0 0,3 0 0,1 0 0,3 0 0,2 0 0,3 0 0,2 0 0,5 0 0,1 0 0,1 0 0,1 0 0,4 0 0,0 0 0,-7 0 0,-1 0 0,4 0 0,1 0 0,-1 0 0,0 0-158,1 0 0,-1 0 0,-1 0 0,-1 0 158,1 0 0,-2 0 0,-6 0 0,-1 0 0,1 0 0,1 0 0,1 0 0,-1-2 0,-3 0 0,-1-2 0,2-3 0,1-2 0,-2-3 0,-1-1 0,-4 0 0,-1 0 39,-3 1 0,-2-1 0,-5 1 0,-2 0-39,36-12 0,-10-1 0,-21 13 0,-20 4 0,-4 2 0,-13 3 0,-6 3 0,1 9 0,-1 1 0</inkml:trace>
  <inkml:trace contextRef="#ctx0" brushRef="#br0">28302 10131 24575,'-83'14'0,"1"0"0,16-6 0,5-6 0,-25-14 0,15-14 0,-3-27 0,-1 10 0,-5-10 0,5 6 0,10-4 0,-5 12 0,9-2 0,2 9 0,2-3 0,4 15 0,4-5 0,6 7 0,6 6 0,6 6 0,-1 3 0,7 3 0,-7 0 0,11 0 0,-3 0 0,-3 19 0,3 11 0,3 1 0,3 12 0,4-13 0,-11 13 0,5-8 0,1 8 0,-5-7 0,-1-5 0,1 2 0,6-9 0,-1-1 0,1-11 0,-1-4 0,9-33 0,2-7 0,8-29 0,0-5 0,0-7 0,0 2 0,0 3 0,0 7 0,0 12 0,0 13 0,0 11 0,0 5 0,0 28 0,0 16 0,-4 27 0,-8 23 0,-7-7 0,-11 6 0,5-11 0,13-1 0,4-12 0,8-7 0,0-3 0,0-2 0,2-2 0,4-5 0,43 5 0,37-5 0,-17-12 0,9-1 0,15 1 0,1 1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Q1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200+200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−0,5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e-DE" dirty="0"/>
              </a:p>
              <a:p>
                <a:pPr>
                  <a:lnSpc>
                    <a:spcPct val="100000"/>
                  </a:lnSpc>
                </a:pPr>
                <a:r>
                  <a:rPr lang="de-DE" dirty="0"/>
                  <a:t>Was bedeutet „momentane Änderungsrate“ und wie bestimmt man sie?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dirty="0"/>
                  <a:t>In welchem Punkt hat eine Funktion die größte bzw. kleinste Steigung?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dirty="0"/>
                  <a:t>Wie bestimme ich den Punkt der größten bzw. </a:t>
                </a:r>
                <a:r>
                  <a:rPr lang="de-DE"/>
                  <a:t>kleinsten </a:t>
                </a:r>
                <a:r>
                  <a:rPr lang="de-DE" dirty="0"/>
                  <a:t>Steigung einer Funktion?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00" t="-5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9F9B1AF-6CF3-B717-3CCF-C4AFF65D6B40}"/>
                  </a:ext>
                </a:extLst>
              </p14:cNvPr>
              <p14:cNvContentPartPr/>
              <p14:nvPr/>
            </p14:nvContentPartPr>
            <p14:xfrm>
              <a:off x="793440" y="40320"/>
              <a:ext cx="11398680" cy="6699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9F9B1AF-6CF3-B717-3CCF-C4AFF65D6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080" y="30960"/>
                <a:ext cx="11417400" cy="67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Exponentielle</a:t>
            </a:r>
            <a:r>
              <a:rPr lang="de-DE" b="1" dirty="0">
                <a:solidFill>
                  <a:srgbClr val="FFC000"/>
                </a:solidFill>
              </a:rPr>
              <a:t> 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C76FBE-E05A-DD3C-06B6-EDEC631F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20"/>
          <a:stretch>
            <a:fillRect/>
          </a:stretch>
        </p:blipFill>
        <p:spPr>
          <a:xfrm>
            <a:off x="2504830" y="907268"/>
            <a:ext cx="6987265" cy="577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9093A-A2CA-6C51-D802-A3AD07DE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00" t="3907" r="986" b="60612"/>
          <a:stretch>
            <a:fillRect/>
          </a:stretch>
        </p:blipFill>
        <p:spPr>
          <a:xfrm>
            <a:off x="8191496" y="987552"/>
            <a:ext cx="3419857" cy="2357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60915F-9CBE-EBA2-816F-09C6A485AD65}"/>
              </a:ext>
            </a:extLst>
          </p:cNvPr>
          <p:cNvSpPr txBox="1"/>
          <p:nvPr/>
        </p:nvSpPr>
        <p:spPr>
          <a:xfrm>
            <a:off x="385572" y="384048"/>
            <a:ext cx="1142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Beschreibe für jedes Problem kurz, wie du vorgehen würdest.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89C764-E29E-714C-037A-8164F14CEEE2}"/>
                  </a:ext>
                </a:extLst>
              </p14:cNvPr>
              <p14:cNvContentPartPr/>
              <p14:nvPr/>
            </p14:nvContentPartPr>
            <p14:xfrm>
              <a:off x="4806720" y="1119600"/>
              <a:ext cx="5382360" cy="5666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89C764-E29E-714C-037A-8164F14CE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7360" y="1110240"/>
                <a:ext cx="5401080" cy="56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15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85D1E-6BBB-0C6B-0F7D-FD4D309D6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BD05-22C1-9241-BE62-B0512360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Big136,137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86974-6660-E7F8-543C-A7F66F13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88" y="1883154"/>
            <a:ext cx="9488224" cy="18481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011816-5A8F-B27C-0ED4-773DC8011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8" y="3813557"/>
            <a:ext cx="9469171" cy="2743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0BB05-0145-7283-791A-D18224055F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513" t="6767" r="1108" b="49949"/>
          <a:stretch>
            <a:fillRect/>
          </a:stretch>
        </p:blipFill>
        <p:spPr>
          <a:xfrm>
            <a:off x="7214281" y="3666745"/>
            <a:ext cx="4358202" cy="16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77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F47-478D-1688-2752-3CE64311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Big136,137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A2F019-A5A1-D781-D96F-73BB088E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4" y="2536321"/>
            <a:ext cx="5721150" cy="2062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3A83B6-9979-5F06-3E26-D41437C53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90601"/>
            <a:ext cx="5721150" cy="39241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B727BF-A60C-E69F-64C9-6141EBD2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484" b="78697"/>
          <a:stretch>
            <a:fillRect/>
          </a:stretch>
        </p:blipFill>
        <p:spPr>
          <a:xfrm>
            <a:off x="205304" y="2052063"/>
            <a:ext cx="3274976" cy="393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2CE912-AAFC-5A70-4103-E79DAE7EEA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6820" b="87687"/>
          <a:stretch>
            <a:fillRect/>
          </a:stretch>
        </p:blipFill>
        <p:spPr>
          <a:xfrm>
            <a:off x="6096000" y="2107946"/>
            <a:ext cx="4088792" cy="3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8A5E6-07C7-5E39-B09D-DDE6CF57A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8259-B5D2-97FA-CFC8-774447499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Big138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2578C-4620-83E2-CB29-3ECA8AE7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99"/>
          <a:stretch>
            <a:fillRect/>
          </a:stretch>
        </p:blipFill>
        <p:spPr>
          <a:xfrm>
            <a:off x="518384" y="2036617"/>
            <a:ext cx="10950262" cy="4259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3C4AF-EEEC-6016-4B79-9EBC5316E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628" t="4783" r="925" b="21442"/>
          <a:stretch>
            <a:fillRect/>
          </a:stretch>
        </p:blipFill>
        <p:spPr>
          <a:xfrm>
            <a:off x="7234203" y="2148840"/>
            <a:ext cx="4755315" cy="32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0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</Words>
  <Application>Microsoft Office PowerPoint</Application>
  <PresentationFormat>Breitbild</PresentationFormat>
  <Paragraphs>10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Abels, Patrick</dc:creator>
  <cp:lastModifiedBy>Abels, Patrick</cp:lastModifiedBy>
  <cp:revision>32</cp:revision>
  <dcterms:created xsi:type="dcterms:W3CDTF">2025-07-15T13:07:04Z</dcterms:created>
  <dcterms:modified xsi:type="dcterms:W3CDTF">2025-11-26T10:58:49Z</dcterms:modified>
</cp:coreProperties>
</file>