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70" r:id="rId6"/>
    <p:sldId id="272" r:id="rId7"/>
    <p:sldId id="271" r:id="rId8"/>
    <p:sldId id="279" r:id="rId9"/>
    <p:sldId id="264" r:id="rId10"/>
    <p:sldId id="274" r:id="rId11"/>
    <p:sldId id="265" r:id="rId12"/>
    <p:sldId id="275" r:id="rId13"/>
    <p:sldId id="268" r:id="rId14"/>
    <p:sldId id="280" r:id="rId15"/>
    <p:sldId id="266" r:id="rId16"/>
    <p:sldId id="277" r:id="rId17"/>
    <p:sldId id="267" r:id="rId18"/>
    <p:sldId id="278" r:id="rId19"/>
    <p:sldId id="269" r:id="rId20"/>
    <p:sldId id="281" r:id="rId21"/>
    <p:sldId id="262" r:id="rId22"/>
    <p:sldId id="26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2CDEC-4950-4476-B7E4-71064C942FEF}" v="23" dt="2025-11-27T19:43:33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ls, Patrick" userId="ba666de4-0d21-43a6-8e66-51a18aae1b4a" providerId="ADAL" clId="{133AA99A-5491-4DE5-9695-40E01B78DF6F}"/>
    <pc:docChg chg="undo custSel addSld delSld modSld sldOrd">
      <pc:chgData name="Abels, Patrick" userId="ba666de4-0d21-43a6-8e66-51a18aae1b4a" providerId="ADAL" clId="{133AA99A-5491-4DE5-9695-40E01B78DF6F}" dt="2025-11-27T19:43:37.705" v="1816" actId="14100"/>
      <pc:docMkLst>
        <pc:docMk/>
      </pc:docMkLst>
      <pc:sldChg chg="modSp mod">
        <pc:chgData name="Abels, Patrick" userId="ba666de4-0d21-43a6-8e66-51a18aae1b4a" providerId="ADAL" clId="{133AA99A-5491-4DE5-9695-40E01B78DF6F}" dt="2025-11-27T19:13:58.201" v="1239" actId="20577"/>
        <pc:sldMkLst>
          <pc:docMk/>
          <pc:sldMk cId="3438923736" sldId="257"/>
        </pc:sldMkLst>
        <pc:spChg chg="mod">
          <ac:chgData name="Abels, Patrick" userId="ba666de4-0d21-43a6-8e66-51a18aae1b4a" providerId="ADAL" clId="{133AA99A-5491-4DE5-9695-40E01B78DF6F}" dt="2025-11-27T19:13:58.201" v="1239" actId="20577"/>
          <ac:spMkLst>
            <pc:docMk/>
            <pc:sldMk cId="3438923736" sldId="257"/>
            <ac:spMk id="2" creationId="{8A696A43-2973-3B40-2EA6-1FE02DFCC3E2}"/>
          </ac:spMkLst>
        </pc:spChg>
      </pc:sldChg>
      <pc:sldChg chg="modSp del mod">
        <pc:chgData name="Abels, Patrick" userId="ba666de4-0d21-43a6-8e66-51a18aae1b4a" providerId="ADAL" clId="{133AA99A-5491-4DE5-9695-40E01B78DF6F}" dt="2025-11-27T19:18:24.703" v="1302" actId="47"/>
        <pc:sldMkLst>
          <pc:docMk/>
          <pc:sldMk cId="1381742180" sldId="259"/>
        </pc:sldMkLst>
        <pc:spChg chg="mod">
          <ac:chgData name="Abels, Patrick" userId="ba666de4-0d21-43a6-8e66-51a18aae1b4a" providerId="ADAL" clId="{133AA99A-5491-4DE5-9695-40E01B78DF6F}" dt="2025-11-27T19:14:10.769" v="1241" actId="20577"/>
          <ac:spMkLst>
            <pc:docMk/>
            <pc:sldMk cId="1381742180" sldId="259"/>
            <ac:spMk id="2" creationId="{F09607B0-01A6-FB8E-E6F3-3C2364100F6F}"/>
          </ac:spMkLst>
        </pc:spChg>
        <pc:spChg chg="mod">
          <ac:chgData name="Abels, Patrick" userId="ba666de4-0d21-43a6-8e66-51a18aae1b4a" providerId="ADAL" clId="{133AA99A-5491-4DE5-9695-40E01B78DF6F}" dt="2025-11-27T18:46:57.908" v="757" actId="20577"/>
          <ac:spMkLst>
            <pc:docMk/>
            <pc:sldMk cId="1381742180" sldId="259"/>
            <ac:spMk id="3" creationId="{C5B203A9-B47D-6A7C-AF44-A0DD7095D63C}"/>
          </ac:spMkLst>
        </pc:spChg>
      </pc:sldChg>
      <pc:sldChg chg="del">
        <pc:chgData name="Abels, Patrick" userId="ba666de4-0d21-43a6-8e66-51a18aae1b4a" providerId="ADAL" clId="{133AA99A-5491-4DE5-9695-40E01B78DF6F}" dt="2025-11-27T19:23:50.316" v="1485" actId="47"/>
        <pc:sldMkLst>
          <pc:docMk/>
          <pc:sldMk cId="1094404138" sldId="260"/>
        </pc:sldMkLst>
      </pc:sldChg>
      <pc:sldChg chg="addSp delSp modSp mod">
        <pc:chgData name="Abels, Patrick" userId="ba666de4-0d21-43a6-8e66-51a18aae1b4a" providerId="ADAL" clId="{133AA99A-5491-4DE5-9695-40E01B78DF6F}" dt="2025-11-27T19:42:38.502" v="1751" actId="478"/>
        <pc:sldMkLst>
          <pc:docMk/>
          <pc:sldMk cId="1708434797" sldId="262"/>
        </pc:sldMkLst>
        <pc:cxnChg chg="add del mod">
          <ac:chgData name="Abels, Patrick" userId="ba666de4-0d21-43a6-8e66-51a18aae1b4a" providerId="ADAL" clId="{133AA99A-5491-4DE5-9695-40E01B78DF6F}" dt="2025-11-27T19:42:32.510" v="1749" actId="478"/>
          <ac:cxnSpMkLst>
            <pc:docMk/>
            <pc:sldMk cId="1708434797" sldId="262"/>
            <ac:cxnSpMk id="5" creationId="{21DD4D99-291E-97D3-2E6D-9E469C4E26BD}"/>
          </ac:cxnSpMkLst>
        </pc:cxnChg>
        <pc:cxnChg chg="add del mod">
          <ac:chgData name="Abels, Patrick" userId="ba666de4-0d21-43a6-8e66-51a18aae1b4a" providerId="ADAL" clId="{133AA99A-5491-4DE5-9695-40E01B78DF6F}" dt="2025-11-27T19:42:34.920" v="1750" actId="478"/>
          <ac:cxnSpMkLst>
            <pc:docMk/>
            <pc:sldMk cId="1708434797" sldId="262"/>
            <ac:cxnSpMk id="7" creationId="{6C780F83-5186-9D62-E62E-4DABCF7EEBCA}"/>
          </ac:cxnSpMkLst>
        </pc:cxnChg>
        <pc:cxnChg chg="add mod">
          <ac:chgData name="Abels, Patrick" userId="ba666de4-0d21-43a6-8e66-51a18aae1b4a" providerId="ADAL" clId="{133AA99A-5491-4DE5-9695-40E01B78DF6F}" dt="2025-11-27T19:20:52.172" v="1410" actId="14100"/>
          <ac:cxnSpMkLst>
            <pc:docMk/>
            <pc:sldMk cId="1708434797" sldId="262"/>
            <ac:cxnSpMk id="12" creationId="{9CED2313-06C5-2355-380A-B490CC7B34F7}"/>
          </ac:cxnSpMkLst>
        </pc:cxnChg>
        <pc:cxnChg chg="add mod">
          <ac:chgData name="Abels, Patrick" userId="ba666de4-0d21-43a6-8e66-51a18aae1b4a" providerId="ADAL" clId="{133AA99A-5491-4DE5-9695-40E01B78DF6F}" dt="2025-11-27T19:22:49.885" v="1435" actId="1035"/>
          <ac:cxnSpMkLst>
            <pc:docMk/>
            <pc:sldMk cId="1708434797" sldId="262"/>
            <ac:cxnSpMk id="16" creationId="{75485018-6B84-9701-18EE-F8B805CE59C8}"/>
          </ac:cxnSpMkLst>
        </pc:cxnChg>
        <pc:cxnChg chg="add mod">
          <ac:chgData name="Abels, Patrick" userId="ba666de4-0d21-43a6-8e66-51a18aae1b4a" providerId="ADAL" clId="{133AA99A-5491-4DE5-9695-40E01B78DF6F}" dt="2025-11-27T19:23:09.502" v="1464" actId="1035"/>
          <ac:cxnSpMkLst>
            <pc:docMk/>
            <pc:sldMk cId="1708434797" sldId="262"/>
            <ac:cxnSpMk id="17" creationId="{0F069434-FD1A-D4DE-2DD2-E6ADFDA6767D}"/>
          </ac:cxnSpMkLst>
        </pc:cxnChg>
        <pc:cxnChg chg="add del mod">
          <ac:chgData name="Abels, Patrick" userId="ba666de4-0d21-43a6-8e66-51a18aae1b4a" providerId="ADAL" clId="{133AA99A-5491-4DE5-9695-40E01B78DF6F}" dt="2025-11-27T19:42:38.502" v="1751" actId="478"/>
          <ac:cxnSpMkLst>
            <pc:docMk/>
            <pc:sldMk cId="1708434797" sldId="262"/>
            <ac:cxnSpMk id="18" creationId="{70D45DA9-4E36-F319-8E72-EFA135B606C9}"/>
          </ac:cxnSpMkLst>
        </pc:cxnChg>
      </pc:sldChg>
      <pc:sldChg chg="addSp delSp modSp new mod">
        <pc:chgData name="Abels, Patrick" userId="ba666de4-0d21-43a6-8e66-51a18aae1b4a" providerId="ADAL" clId="{133AA99A-5491-4DE5-9695-40E01B78DF6F}" dt="2025-11-27T19:26:43.598" v="1540" actId="1076"/>
        <pc:sldMkLst>
          <pc:docMk/>
          <pc:sldMk cId="1596723208" sldId="264"/>
        </pc:sldMkLst>
        <pc:spChg chg="mod">
          <ac:chgData name="Abels, Patrick" userId="ba666de4-0d21-43a6-8e66-51a18aae1b4a" providerId="ADAL" clId="{133AA99A-5491-4DE5-9695-40E01B78DF6F}" dt="2025-11-27T18:53:09.740" v="800" actId="1076"/>
          <ac:spMkLst>
            <pc:docMk/>
            <pc:sldMk cId="1596723208" sldId="264"/>
            <ac:spMk id="2" creationId="{1DCA0063-BDAD-7C71-78F4-B35427343C69}"/>
          </ac:spMkLst>
        </pc:spChg>
        <pc:spChg chg="mod">
          <ac:chgData name="Abels, Patrick" userId="ba666de4-0d21-43a6-8e66-51a18aae1b4a" providerId="ADAL" clId="{133AA99A-5491-4DE5-9695-40E01B78DF6F}" dt="2025-11-27T18:47:15.710" v="760" actId="14100"/>
          <ac:spMkLst>
            <pc:docMk/>
            <pc:sldMk cId="1596723208" sldId="264"/>
            <ac:spMk id="3" creationId="{7C6EA0C8-8E60-62C8-A01A-33EE394D02CD}"/>
          </ac:spMkLst>
        </pc:spChg>
        <pc:picChg chg="add del">
          <ac:chgData name="Abels, Patrick" userId="ba666de4-0d21-43a6-8e66-51a18aae1b4a" providerId="ADAL" clId="{133AA99A-5491-4DE5-9695-40E01B78DF6F}" dt="2025-11-27T18:50:11.701" v="780" actId="478"/>
          <ac:picMkLst>
            <pc:docMk/>
            <pc:sldMk cId="1596723208" sldId="264"/>
            <ac:picMk id="5" creationId="{5B7A3B84-1D9E-081B-3EEC-859D89A4C107}"/>
          </ac:picMkLst>
        </pc:picChg>
        <pc:picChg chg="add mod">
          <ac:chgData name="Abels, Patrick" userId="ba666de4-0d21-43a6-8e66-51a18aae1b4a" providerId="ADAL" clId="{133AA99A-5491-4DE5-9695-40E01B78DF6F}" dt="2025-11-27T18:53:43.234" v="807" actId="1076"/>
          <ac:picMkLst>
            <pc:docMk/>
            <pc:sldMk cId="1596723208" sldId="264"/>
            <ac:picMk id="7" creationId="{52CA4384-AC33-F1A8-32AC-6A997F050639}"/>
          </ac:picMkLst>
        </pc:picChg>
        <pc:picChg chg="add del mod">
          <ac:chgData name="Abels, Patrick" userId="ba666de4-0d21-43a6-8e66-51a18aae1b4a" providerId="ADAL" clId="{133AA99A-5491-4DE5-9695-40E01B78DF6F}" dt="2025-11-27T19:26:41.780" v="1539" actId="478"/>
          <ac:picMkLst>
            <pc:docMk/>
            <pc:sldMk cId="1596723208" sldId="264"/>
            <ac:picMk id="9" creationId="{B8E9B968-49D9-5013-7231-D61F7A4431A2}"/>
          </ac:picMkLst>
        </pc:picChg>
        <pc:picChg chg="add del mod">
          <ac:chgData name="Abels, Patrick" userId="ba666de4-0d21-43a6-8e66-51a18aae1b4a" providerId="ADAL" clId="{133AA99A-5491-4DE5-9695-40E01B78DF6F}" dt="2025-11-27T18:51:38.723" v="791" actId="478"/>
          <ac:picMkLst>
            <pc:docMk/>
            <pc:sldMk cId="1596723208" sldId="264"/>
            <ac:picMk id="11" creationId="{C08A77DF-61BC-1F95-2847-4050D83FA271}"/>
          </ac:picMkLst>
        </pc:picChg>
        <pc:picChg chg="add mod">
          <ac:chgData name="Abels, Patrick" userId="ba666de4-0d21-43a6-8e66-51a18aae1b4a" providerId="ADAL" clId="{133AA99A-5491-4DE5-9695-40E01B78DF6F}" dt="2025-11-27T19:26:43.598" v="1540" actId="1076"/>
          <ac:picMkLst>
            <pc:docMk/>
            <pc:sldMk cId="1596723208" sldId="264"/>
            <ac:picMk id="13" creationId="{33CE8E42-DD8D-3AC9-1CCB-A29EE61ABF51}"/>
          </ac:picMkLst>
        </pc:picChg>
        <pc:picChg chg="add mod">
          <ac:chgData name="Abels, Patrick" userId="ba666de4-0d21-43a6-8e66-51a18aae1b4a" providerId="ADAL" clId="{133AA99A-5491-4DE5-9695-40E01B78DF6F}" dt="2025-11-27T18:53:57.394" v="811" actId="1076"/>
          <ac:picMkLst>
            <pc:docMk/>
            <pc:sldMk cId="1596723208" sldId="264"/>
            <ac:picMk id="15" creationId="{768C546B-8CFE-752C-A240-617179714C6E}"/>
          </ac:picMkLst>
        </pc:picChg>
      </pc:sldChg>
      <pc:sldChg chg="addSp delSp modSp add mod">
        <pc:chgData name="Abels, Patrick" userId="ba666de4-0d21-43a6-8e66-51a18aae1b4a" providerId="ADAL" clId="{133AA99A-5491-4DE5-9695-40E01B78DF6F}" dt="2025-11-27T19:03:45.812" v="995" actId="113"/>
        <pc:sldMkLst>
          <pc:docMk/>
          <pc:sldMk cId="4289649819" sldId="265"/>
        </pc:sldMkLst>
        <pc:spChg chg="mod">
          <ac:chgData name="Abels, Patrick" userId="ba666de4-0d21-43a6-8e66-51a18aae1b4a" providerId="ADAL" clId="{133AA99A-5491-4DE5-9695-40E01B78DF6F}" dt="2025-11-27T19:03:45.812" v="995" actId="113"/>
          <ac:spMkLst>
            <pc:docMk/>
            <pc:sldMk cId="4289649819" sldId="265"/>
            <ac:spMk id="2" creationId="{5C941B25-9CA5-989A-89C5-68C3D75148CC}"/>
          </ac:spMkLst>
        </pc:spChg>
        <pc:spChg chg="mod">
          <ac:chgData name="Abels, Patrick" userId="ba666de4-0d21-43a6-8e66-51a18aae1b4a" providerId="ADAL" clId="{133AA99A-5491-4DE5-9695-40E01B78DF6F}" dt="2025-11-27T19:02:44.903" v="970" actId="207"/>
          <ac:spMkLst>
            <pc:docMk/>
            <pc:sldMk cId="4289649819" sldId="265"/>
            <ac:spMk id="3" creationId="{34D3F8B9-2D0D-1BC2-0298-AD57E107E0A3}"/>
          </ac:spMkLst>
        </pc:spChg>
        <pc:picChg chg="add mod">
          <ac:chgData name="Abels, Patrick" userId="ba666de4-0d21-43a6-8e66-51a18aae1b4a" providerId="ADAL" clId="{133AA99A-5491-4DE5-9695-40E01B78DF6F}" dt="2025-11-27T19:00:02.092" v="905" actId="1076"/>
          <ac:picMkLst>
            <pc:docMk/>
            <pc:sldMk cId="4289649819" sldId="265"/>
            <ac:picMk id="5" creationId="{4CBE1A86-6242-6567-4A7A-E281F1F5B3C0}"/>
          </ac:picMkLst>
        </pc:picChg>
        <pc:picChg chg="add mod">
          <ac:chgData name="Abels, Patrick" userId="ba666de4-0d21-43a6-8e66-51a18aae1b4a" providerId="ADAL" clId="{133AA99A-5491-4DE5-9695-40E01B78DF6F}" dt="2025-11-27T18:59:57.500" v="902" actId="1076"/>
          <ac:picMkLst>
            <pc:docMk/>
            <pc:sldMk cId="4289649819" sldId="265"/>
            <ac:picMk id="7" creationId="{30F72501-F484-DEFA-0D55-14D4CC10FB72}"/>
          </ac:picMkLst>
        </pc:picChg>
        <pc:picChg chg="add mod">
          <ac:chgData name="Abels, Patrick" userId="ba666de4-0d21-43a6-8e66-51a18aae1b4a" providerId="ADAL" clId="{133AA99A-5491-4DE5-9695-40E01B78DF6F}" dt="2025-11-27T19:00:03.292" v="906" actId="1076"/>
          <ac:picMkLst>
            <pc:docMk/>
            <pc:sldMk cId="4289649819" sldId="265"/>
            <ac:picMk id="9" creationId="{41984072-0496-4C9D-ADD0-A254F455FB27}"/>
          </ac:picMkLst>
        </pc:picChg>
        <pc:picChg chg="add del mod modCrop">
          <ac:chgData name="Abels, Patrick" userId="ba666de4-0d21-43a6-8e66-51a18aae1b4a" providerId="ADAL" clId="{133AA99A-5491-4DE5-9695-40E01B78DF6F}" dt="2025-11-27T18:59:39.372" v="894" actId="478"/>
          <ac:picMkLst>
            <pc:docMk/>
            <pc:sldMk cId="4289649819" sldId="265"/>
            <ac:picMk id="11" creationId="{FFA1A891-6ED0-C2BB-9D8B-EEE245374CE8}"/>
          </ac:picMkLst>
        </pc:picChg>
        <pc:picChg chg="add del mod">
          <ac:chgData name="Abels, Patrick" userId="ba666de4-0d21-43a6-8e66-51a18aae1b4a" providerId="ADAL" clId="{133AA99A-5491-4DE5-9695-40E01B78DF6F}" dt="2025-11-27T18:59:38.379" v="893" actId="478"/>
          <ac:picMkLst>
            <pc:docMk/>
            <pc:sldMk cId="4289649819" sldId="265"/>
            <ac:picMk id="13" creationId="{47294204-C88E-EF0B-0CCC-2FA1BA80D415}"/>
          </ac:picMkLst>
        </pc:picChg>
        <pc:picChg chg="add del mod modCrop">
          <ac:chgData name="Abels, Patrick" userId="ba666de4-0d21-43a6-8e66-51a18aae1b4a" providerId="ADAL" clId="{133AA99A-5491-4DE5-9695-40E01B78DF6F}" dt="2025-11-27T18:59:52.339" v="899" actId="478"/>
          <ac:picMkLst>
            <pc:docMk/>
            <pc:sldMk cId="4289649819" sldId="265"/>
            <ac:picMk id="14" creationId="{42B25063-6B3F-8589-2D0C-8A366424CA69}"/>
          </ac:picMkLst>
        </pc:picChg>
      </pc:sldChg>
      <pc:sldChg chg="addSp delSp modSp add mod">
        <pc:chgData name="Abels, Patrick" userId="ba666de4-0d21-43a6-8e66-51a18aae1b4a" providerId="ADAL" clId="{133AA99A-5491-4DE5-9695-40E01B78DF6F}" dt="2025-11-27T19:07:54.570" v="1101" actId="20577"/>
        <pc:sldMkLst>
          <pc:docMk/>
          <pc:sldMk cId="2064338024" sldId="266"/>
        </pc:sldMkLst>
        <pc:spChg chg="mod">
          <ac:chgData name="Abels, Patrick" userId="ba666de4-0d21-43a6-8e66-51a18aae1b4a" providerId="ADAL" clId="{133AA99A-5491-4DE5-9695-40E01B78DF6F}" dt="2025-11-27T19:07:54.570" v="1101" actId="20577"/>
          <ac:spMkLst>
            <pc:docMk/>
            <pc:sldMk cId="2064338024" sldId="266"/>
            <ac:spMk id="2" creationId="{6322B7F1-DE44-E139-E5B0-1F727F1831D0}"/>
          </ac:spMkLst>
        </pc:spChg>
        <pc:spChg chg="mod">
          <ac:chgData name="Abels, Patrick" userId="ba666de4-0d21-43a6-8e66-51a18aae1b4a" providerId="ADAL" clId="{133AA99A-5491-4DE5-9695-40E01B78DF6F}" dt="2025-11-27T18:47:30.911" v="763" actId="14100"/>
          <ac:spMkLst>
            <pc:docMk/>
            <pc:sldMk cId="2064338024" sldId="266"/>
            <ac:spMk id="3" creationId="{4A5BE94F-8638-C641-0313-7C588DE8C261}"/>
          </ac:spMkLst>
        </pc:spChg>
        <pc:picChg chg="add mod modCrop">
          <ac:chgData name="Abels, Patrick" userId="ba666de4-0d21-43a6-8e66-51a18aae1b4a" providerId="ADAL" clId="{133AA99A-5491-4DE5-9695-40E01B78DF6F}" dt="2025-11-27T19:07:38.152" v="1088" actId="1076"/>
          <ac:picMkLst>
            <pc:docMk/>
            <pc:sldMk cId="2064338024" sldId="266"/>
            <ac:picMk id="5" creationId="{B4007D8E-C711-5D6B-8A5F-1EFBC6993681}"/>
          </ac:picMkLst>
        </pc:picChg>
        <pc:picChg chg="add mod ord modCrop">
          <ac:chgData name="Abels, Patrick" userId="ba666de4-0d21-43a6-8e66-51a18aae1b4a" providerId="ADAL" clId="{133AA99A-5491-4DE5-9695-40E01B78DF6F}" dt="2025-11-27T19:07:18.659" v="1080" actId="1038"/>
          <ac:picMkLst>
            <pc:docMk/>
            <pc:sldMk cId="2064338024" sldId="266"/>
            <ac:picMk id="7" creationId="{C16CAAE2-1678-E9D4-088C-0C1A42B24FF9}"/>
          </ac:picMkLst>
        </pc:picChg>
        <pc:picChg chg="add mod">
          <ac:chgData name="Abels, Patrick" userId="ba666de4-0d21-43a6-8e66-51a18aae1b4a" providerId="ADAL" clId="{133AA99A-5491-4DE5-9695-40E01B78DF6F}" dt="2025-11-27T19:05:32.725" v="1017" actId="1076"/>
          <ac:picMkLst>
            <pc:docMk/>
            <pc:sldMk cId="2064338024" sldId="266"/>
            <ac:picMk id="9" creationId="{D6AB7305-FCA8-679D-3881-03C65D863D63}"/>
          </ac:picMkLst>
        </pc:picChg>
        <pc:picChg chg="add del mod ord modCrop">
          <ac:chgData name="Abels, Patrick" userId="ba666de4-0d21-43a6-8e66-51a18aae1b4a" providerId="ADAL" clId="{133AA99A-5491-4DE5-9695-40E01B78DF6F}" dt="2025-11-27T19:06:30.539" v="1030" actId="478"/>
          <ac:picMkLst>
            <pc:docMk/>
            <pc:sldMk cId="2064338024" sldId="266"/>
            <ac:picMk id="10" creationId="{D68949B7-BC45-49B0-F753-1B4F4E89F018}"/>
          </ac:picMkLst>
        </pc:picChg>
        <pc:picChg chg="add del mod ord modCrop">
          <ac:chgData name="Abels, Patrick" userId="ba666de4-0d21-43a6-8e66-51a18aae1b4a" providerId="ADAL" clId="{133AA99A-5491-4DE5-9695-40E01B78DF6F}" dt="2025-11-27T19:06:15.022" v="1028" actId="478"/>
          <ac:picMkLst>
            <pc:docMk/>
            <pc:sldMk cId="2064338024" sldId="266"/>
            <ac:picMk id="11" creationId="{0AA24384-27FC-82EF-E496-C07F96933949}"/>
          </ac:picMkLst>
        </pc:picChg>
        <pc:picChg chg="add mod modCrop">
          <ac:chgData name="Abels, Patrick" userId="ba666de4-0d21-43a6-8e66-51a18aae1b4a" providerId="ADAL" clId="{133AA99A-5491-4DE5-9695-40E01B78DF6F}" dt="2025-11-27T19:07:39.361" v="1089" actId="1076"/>
          <ac:picMkLst>
            <pc:docMk/>
            <pc:sldMk cId="2064338024" sldId="266"/>
            <ac:picMk id="12" creationId="{0D7418D4-2C47-FC18-C770-B6887420025D}"/>
          </ac:picMkLst>
        </pc:picChg>
      </pc:sldChg>
      <pc:sldChg chg="addSp modSp add mod">
        <pc:chgData name="Abels, Patrick" userId="ba666de4-0d21-43a6-8e66-51a18aae1b4a" providerId="ADAL" clId="{133AA99A-5491-4DE5-9695-40E01B78DF6F}" dt="2025-11-27T19:25:44.334" v="1531" actId="207"/>
        <pc:sldMkLst>
          <pc:docMk/>
          <pc:sldMk cId="2280517252" sldId="267"/>
        </pc:sldMkLst>
        <pc:spChg chg="mod">
          <ac:chgData name="Abels, Patrick" userId="ba666de4-0d21-43a6-8e66-51a18aae1b4a" providerId="ADAL" clId="{133AA99A-5491-4DE5-9695-40E01B78DF6F}" dt="2025-11-27T19:10:01.612" v="1186" actId="113"/>
          <ac:spMkLst>
            <pc:docMk/>
            <pc:sldMk cId="2280517252" sldId="267"/>
            <ac:spMk id="2" creationId="{ABFCE8B9-F9D1-4851-781D-28DCBE405104}"/>
          </ac:spMkLst>
        </pc:spChg>
        <pc:spChg chg="mod">
          <ac:chgData name="Abels, Patrick" userId="ba666de4-0d21-43a6-8e66-51a18aae1b4a" providerId="ADAL" clId="{133AA99A-5491-4DE5-9695-40E01B78DF6F}" dt="2025-11-27T19:25:44.334" v="1531" actId="207"/>
          <ac:spMkLst>
            <pc:docMk/>
            <pc:sldMk cId="2280517252" sldId="267"/>
            <ac:spMk id="3" creationId="{7D041B11-4596-F131-BB63-8546F550FD83}"/>
          </ac:spMkLst>
        </pc:spChg>
        <pc:picChg chg="add mod ord modCrop">
          <ac:chgData name="Abels, Patrick" userId="ba666de4-0d21-43a6-8e66-51a18aae1b4a" providerId="ADAL" clId="{133AA99A-5491-4DE5-9695-40E01B78DF6F}" dt="2025-11-27T19:10:05.954" v="1188" actId="1076"/>
          <ac:picMkLst>
            <pc:docMk/>
            <pc:sldMk cId="2280517252" sldId="267"/>
            <ac:picMk id="5" creationId="{5151ECC7-DA81-091B-7B1A-F58A4EEB4563}"/>
          </ac:picMkLst>
        </pc:picChg>
        <pc:picChg chg="add mod">
          <ac:chgData name="Abels, Patrick" userId="ba666de4-0d21-43a6-8e66-51a18aae1b4a" providerId="ADAL" clId="{133AA99A-5491-4DE5-9695-40E01B78DF6F}" dt="2025-11-27T19:10:04.353" v="1187" actId="1076"/>
          <ac:picMkLst>
            <pc:docMk/>
            <pc:sldMk cId="2280517252" sldId="267"/>
            <ac:picMk id="7" creationId="{355F1962-797A-84E4-24CC-6DD089DE11ED}"/>
          </ac:picMkLst>
        </pc:picChg>
      </pc:sldChg>
      <pc:sldChg chg="addSp delSp modSp add mod">
        <pc:chgData name="Abels, Patrick" userId="ba666de4-0d21-43a6-8e66-51a18aae1b4a" providerId="ADAL" clId="{133AA99A-5491-4DE5-9695-40E01B78DF6F}" dt="2025-11-27T19:04:08.560" v="1010" actId="113"/>
        <pc:sldMkLst>
          <pc:docMk/>
          <pc:sldMk cId="2803417024" sldId="268"/>
        </pc:sldMkLst>
        <pc:spChg chg="mod">
          <ac:chgData name="Abels, Patrick" userId="ba666de4-0d21-43a6-8e66-51a18aae1b4a" providerId="ADAL" clId="{133AA99A-5491-4DE5-9695-40E01B78DF6F}" dt="2025-11-27T19:04:08.560" v="1010" actId="113"/>
          <ac:spMkLst>
            <pc:docMk/>
            <pc:sldMk cId="2803417024" sldId="268"/>
            <ac:spMk id="2" creationId="{8092B96E-2FEA-93FD-52B4-2620206363E0}"/>
          </ac:spMkLst>
        </pc:spChg>
        <pc:spChg chg="mod">
          <ac:chgData name="Abels, Patrick" userId="ba666de4-0d21-43a6-8e66-51a18aae1b4a" providerId="ADAL" clId="{133AA99A-5491-4DE5-9695-40E01B78DF6F}" dt="2025-11-27T19:02:51.423" v="974" actId="207"/>
          <ac:spMkLst>
            <pc:docMk/>
            <pc:sldMk cId="2803417024" sldId="268"/>
            <ac:spMk id="3" creationId="{7BC1BD46-69F8-2F5A-BFAA-873746A4978A}"/>
          </ac:spMkLst>
        </pc:spChg>
        <pc:picChg chg="del">
          <ac:chgData name="Abels, Patrick" userId="ba666de4-0d21-43a6-8e66-51a18aae1b4a" providerId="ADAL" clId="{133AA99A-5491-4DE5-9695-40E01B78DF6F}" dt="2025-11-27T19:00:24.195" v="913" actId="478"/>
          <ac:picMkLst>
            <pc:docMk/>
            <pc:sldMk cId="2803417024" sldId="268"/>
            <ac:picMk id="5" creationId="{93F725B6-4048-2BDE-609E-EE67D5B20E6E}"/>
          </ac:picMkLst>
        </pc:picChg>
        <pc:picChg chg="add mod ord modCrop">
          <ac:chgData name="Abels, Patrick" userId="ba666de4-0d21-43a6-8e66-51a18aae1b4a" providerId="ADAL" clId="{133AA99A-5491-4DE5-9695-40E01B78DF6F}" dt="2025-11-27T19:02:29.931" v="963" actId="1035"/>
          <ac:picMkLst>
            <pc:docMk/>
            <pc:sldMk cId="2803417024" sldId="268"/>
            <ac:picMk id="6" creationId="{1FCDD5BE-4977-BC48-A7DC-35CC611DA870}"/>
          </ac:picMkLst>
        </pc:picChg>
        <pc:picChg chg="del">
          <ac:chgData name="Abels, Patrick" userId="ba666de4-0d21-43a6-8e66-51a18aae1b4a" providerId="ADAL" clId="{133AA99A-5491-4DE5-9695-40E01B78DF6F}" dt="2025-11-27T19:00:24.515" v="914" actId="478"/>
          <ac:picMkLst>
            <pc:docMk/>
            <pc:sldMk cId="2803417024" sldId="268"/>
            <ac:picMk id="7" creationId="{01BC3B56-E2A4-E56D-7273-3F7A189144D4}"/>
          </ac:picMkLst>
        </pc:picChg>
        <pc:picChg chg="del">
          <ac:chgData name="Abels, Patrick" userId="ba666de4-0d21-43a6-8e66-51a18aae1b4a" providerId="ADAL" clId="{133AA99A-5491-4DE5-9695-40E01B78DF6F}" dt="2025-11-27T19:00:24.954" v="915" actId="478"/>
          <ac:picMkLst>
            <pc:docMk/>
            <pc:sldMk cId="2803417024" sldId="268"/>
            <ac:picMk id="9" creationId="{ED90DCCA-8D8A-C7D7-2619-4B7CD7D30AB9}"/>
          </ac:picMkLst>
        </pc:picChg>
        <pc:picChg chg="add mod">
          <ac:chgData name="Abels, Patrick" userId="ba666de4-0d21-43a6-8e66-51a18aae1b4a" providerId="ADAL" clId="{133AA99A-5491-4DE5-9695-40E01B78DF6F}" dt="2025-11-27T19:01:43.476" v="942" actId="1076"/>
          <ac:picMkLst>
            <pc:docMk/>
            <pc:sldMk cId="2803417024" sldId="268"/>
            <ac:picMk id="10" creationId="{2B260A03-F34B-D8F9-28D3-81EA71000D50}"/>
          </ac:picMkLst>
        </pc:picChg>
        <pc:picChg chg="mod ord">
          <ac:chgData name="Abels, Patrick" userId="ba666de4-0d21-43a6-8e66-51a18aae1b4a" providerId="ADAL" clId="{133AA99A-5491-4DE5-9695-40E01B78DF6F}" dt="2025-11-27T19:01:16.075" v="937" actId="1037"/>
          <ac:picMkLst>
            <pc:docMk/>
            <pc:sldMk cId="2803417024" sldId="268"/>
            <ac:picMk id="11" creationId="{72D50EE8-5947-C356-4A35-8756DBF70C7D}"/>
          </ac:picMkLst>
        </pc:picChg>
        <pc:picChg chg="add mod ord modCrop">
          <ac:chgData name="Abels, Patrick" userId="ba666de4-0d21-43a6-8e66-51a18aae1b4a" providerId="ADAL" clId="{133AA99A-5491-4DE5-9695-40E01B78DF6F}" dt="2025-11-27T19:02:31.531" v="967" actId="1037"/>
          <ac:picMkLst>
            <pc:docMk/>
            <pc:sldMk cId="2803417024" sldId="268"/>
            <ac:picMk id="12" creationId="{14EA4EDA-6A36-A4FD-E6C2-0308F976D354}"/>
          </ac:picMkLst>
        </pc:picChg>
        <pc:picChg chg="mod">
          <ac:chgData name="Abels, Patrick" userId="ba666de4-0d21-43a6-8e66-51a18aae1b4a" providerId="ADAL" clId="{133AA99A-5491-4DE5-9695-40E01B78DF6F}" dt="2025-11-27T19:00:27.284" v="916" actId="1076"/>
          <ac:picMkLst>
            <pc:docMk/>
            <pc:sldMk cId="2803417024" sldId="268"/>
            <ac:picMk id="13" creationId="{65E5A476-F996-52DE-232E-25A709776FBF}"/>
          </ac:picMkLst>
        </pc:picChg>
        <pc:picChg chg="mod">
          <ac:chgData name="Abels, Patrick" userId="ba666de4-0d21-43a6-8e66-51a18aae1b4a" providerId="ADAL" clId="{133AA99A-5491-4DE5-9695-40E01B78DF6F}" dt="2025-11-27T19:01:21.595" v="938" actId="1076"/>
          <ac:picMkLst>
            <pc:docMk/>
            <pc:sldMk cId="2803417024" sldId="268"/>
            <ac:picMk id="14" creationId="{26C6A121-DBF0-CBC1-95AF-1E92EE1AAE93}"/>
          </ac:picMkLst>
        </pc:picChg>
        <pc:picChg chg="add mod ord modCrop">
          <ac:chgData name="Abels, Patrick" userId="ba666de4-0d21-43a6-8e66-51a18aae1b4a" providerId="ADAL" clId="{133AA99A-5491-4DE5-9695-40E01B78DF6F}" dt="2025-11-27T19:02:20.323" v="954" actId="1076"/>
          <ac:picMkLst>
            <pc:docMk/>
            <pc:sldMk cId="2803417024" sldId="268"/>
            <ac:picMk id="15" creationId="{F545BECD-6476-35B7-92F1-72EEB6C8D37F}"/>
          </ac:picMkLst>
        </pc:picChg>
      </pc:sldChg>
      <pc:sldChg chg="addSp delSp modSp add mod">
        <pc:chgData name="Abels, Patrick" userId="ba666de4-0d21-43a6-8e66-51a18aae1b4a" providerId="ADAL" clId="{133AA99A-5491-4DE5-9695-40E01B78DF6F}" dt="2025-11-27T19:25:53.330" v="1538" actId="207"/>
        <pc:sldMkLst>
          <pc:docMk/>
          <pc:sldMk cId="2408436302" sldId="269"/>
        </pc:sldMkLst>
        <pc:spChg chg="mod">
          <ac:chgData name="Abels, Patrick" userId="ba666de4-0d21-43a6-8e66-51a18aae1b4a" providerId="ADAL" clId="{133AA99A-5491-4DE5-9695-40E01B78DF6F}" dt="2025-11-27T19:12:52.010" v="1235" actId="14100"/>
          <ac:spMkLst>
            <pc:docMk/>
            <pc:sldMk cId="2408436302" sldId="269"/>
            <ac:spMk id="2" creationId="{4DF27C82-EB39-B052-A94C-C1FED8A3285C}"/>
          </ac:spMkLst>
        </pc:spChg>
        <pc:spChg chg="mod">
          <ac:chgData name="Abels, Patrick" userId="ba666de4-0d21-43a6-8e66-51a18aae1b4a" providerId="ADAL" clId="{133AA99A-5491-4DE5-9695-40E01B78DF6F}" dt="2025-11-27T19:25:53.330" v="1538" actId="207"/>
          <ac:spMkLst>
            <pc:docMk/>
            <pc:sldMk cId="2408436302" sldId="269"/>
            <ac:spMk id="3" creationId="{67A02258-DDC0-C94C-A531-1D2A63368D0A}"/>
          </ac:spMkLst>
        </pc:spChg>
        <pc:picChg chg="del">
          <ac:chgData name="Abels, Patrick" userId="ba666de4-0d21-43a6-8e66-51a18aae1b4a" providerId="ADAL" clId="{133AA99A-5491-4DE5-9695-40E01B78DF6F}" dt="2025-11-27T19:09:57.813" v="1185" actId="478"/>
          <ac:picMkLst>
            <pc:docMk/>
            <pc:sldMk cId="2408436302" sldId="269"/>
            <ac:picMk id="5" creationId="{E60E14BF-7929-6231-1D42-0340E322F75F}"/>
          </ac:picMkLst>
        </pc:picChg>
        <pc:picChg chg="add mod ord modCrop">
          <ac:chgData name="Abels, Patrick" userId="ba666de4-0d21-43a6-8e66-51a18aae1b4a" providerId="ADAL" clId="{133AA99A-5491-4DE5-9695-40E01B78DF6F}" dt="2025-11-27T19:12:43.808" v="1232" actId="1076"/>
          <ac:picMkLst>
            <pc:docMk/>
            <pc:sldMk cId="2408436302" sldId="269"/>
            <ac:picMk id="6" creationId="{B9232152-7EEA-B174-776F-8A856AD8AE57}"/>
          </ac:picMkLst>
        </pc:picChg>
        <pc:picChg chg="del">
          <ac:chgData name="Abels, Patrick" userId="ba666de4-0d21-43a6-8e66-51a18aae1b4a" providerId="ADAL" clId="{133AA99A-5491-4DE5-9695-40E01B78DF6F}" dt="2025-11-27T19:09:57.319" v="1184" actId="478"/>
          <ac:picMkLst>
            <pc:docMk/>
            <pc:sldMk cId="2408436302" sldId="269"/>
            <ac:picMk id="7" creationId="{F0E71CEC-6CF3-2FBA-71C1-19E7083A9D77}"/>
          </ac:picMkLst>
        </pc:picChg>
        <pc:picChg chg="add mod">
          <ac:chgData name="Abels, Patrick" userId="ba666de4-0d21-43a6-8e66-51a18aae1b4a" providerId="ADAL" clId="{133AA99A-5491-4DE5-9695-40E01B78DF6F}" dt="2025-11-27T19:12:43.808" v="1232" actId="1076"/>
          <ac:picMkLst>
            <pc:docMk/>
            <pc:sldMk cId="2408436302" sldId="269"/>
            <ac:picMk id="9" creationId="{A96BCACD-9EF3-41BF-1850-49F461BD9E1A}"/>
          </ac:picMkLst>
        </pc:picChg>
        <pc:picChg chg="add mod modCrop">
          <ac:chgData name="Abels, Patrick" userId="ba666de4-0d21-43a6-8e66-51a18aae1b4a" providerId="ADAL" clId="{133AA99A-5491-4DE5-9695-40E01B78DF6F}" dt="2025-11-27T19:12:43.808" v="1232" actId="1076"/>
          <ac:picMkLst>
            <pc:docMk/>
            <pc:sldMk cId="2408436302" sldId="269"/>
            <ac:picMk id="10" creationId="{F3897B58-D5E4-C77F-4DF6-AD3C32B440C6}"/>
          </ac:picMkLst>
        </pc:picChg>
        <pc:picChg chg="add mod modCrop">
          <ac:chgData name="Abels, Patrick" userId="ba666de4-0d21-43a6-8e66-51a18aae1b4a" providerId="ADAL" clId="{133AA99A-5491-4DE5-9695-40E01B78DF6F}" dt="2025-11-27T19:12:43.808" v="1232" actId="1076"/>
          <ac:picMkLst>
            <pc:docMk/>
            <pc:sldMk cId="2408436302" sldId="269"/>
            <ac:picMk id="11" creationId="{40729A8A-0414-F03D-8E06-48068B21F864}"/>
          </ac:picMkLst>
        </pc:picChg>
        <pc:picChg chg="add mod ord modCrop">
          <ac:chgData name="Abels, Patrick" userId="ba666de4-0d21-43a6-8e66-51a18aae1b4a" providerId="ADAL" clId="{133AA99A-5491-4DE5-9695-40E01B78DF6F}" dt="2025-11-27T19:12:34.364" v="1230" actId="14100"/>
          <ac:picMkLst>
            <pc:docMk/>
            <pc:sldMk cId="2408436302" sldId="269"/>
            <ac:picMk id="13" creationId="{D731A8E4-C28D-3186-D78E-8261032D73E2}"/>
          </ac:picMkLst>
        </pc:picChg>
        <pc:picChg chg="add mod ord modCrop">
          <ac:chgData name="Abels, Patrick" userId="ba666de4-0d21-43a6-8e66-51a18aae1b4a" providerId="ADAL" clId="{133AA99A-5491-4DE5-9695-40E01B78DF6F}" dt="2025-11-27T19:12:37.004" v="1231" actId="1076"/>
          <ac:picMkLst>
            <pc:docMk/>
            <pc:sldMk cId="2408436302" sldId="269"/>
            <ac:picMk id="15" creationId="{97AC5253-1BD2-416B-65A3-E421462B8CE1}"/>
          </ac:picMkLst>
        </pc:picChg>
        <pc:picChg chg="add mod">
          <ac:chgData name="Abels, Patrick" userId="ba666de4-0d21-43a6-8e66-51a18aae1b4a" providerId="ADAL" clId="{133AA99A-5491-4DE5-9695-40E01B78DF6F}" dt="2025-11-27T19:12:25.375" v="1226" actId="14100"/>
          <ac:picMkLst>
            <pc:docMk/>
            <pc:sldMk cId="2408436302" sldId="269"/>
            <ac:picMk id="17" creationId="{DFBEAC16-AB22-31E9-952E-06CD7680877E}"/>
          </ac:picMkLst>
        </pc:picChg>
      </pc:sldChg>
      <pc:sldChg chg="add del">
        <pc:chgData name="Abels, Patrick" userId="ba666de4-0d21-43a6-8e66-51a18aae1b4a" providerId="ADAL" clId="{133AA99A-5491-4DE5-9695-40E01B78DF6F}" dt="2025-11-27T19:03:01.878" v="978" actId="47"/>
        <pc:sldMkLst>
          <pc:docMk/>
          <pc:sldMk cId="2843626671" sldId="269"/>
        </pc:sldMkLst>
      </pc:sldChg>
      <pc:sldChg chg="addSp modSp new mod">
        <pc:chgData name="Abels, Patrick" userId="ba666de4-0d21-43a6-8e66-51a18aae1b4a" providerId="ADAL" clId="{133AA99A-5491-4DE5-9695-40E01B78DF6F}" dt="2025-11-27T19:43:37.705" v="1816" actId="14100"/>
        <pc:sldMkLst>
          <pc:docMk/>
          <pc:sldMk cId="2814617896" sldId="270"/>
        </pc:sldMkLst>
        <pc:spChg chg="mod">
          <ac:chgData name="Abels, Patrick" userId="ba666de4-0d21-43a6-8e66-51a18aae1b4a" providerId="ADAL" clId="{133AA99A-5491-4DE5-9695-40E01B78DF6F}" dt="2025-11-27T19:15:42.118" v="1270" actId="20577"/>
          <ac:spMkLst>
            <pc:docMk/>
            <pc:sldMk cId="2814617896" sldId="270"/>
            <ac:spMk id="2" creationId="{143DB954-EDB4-3F90-EB55-BF08C5E55878}"/>
          </ac:spMkLst>
        </pc:spChg>
        <pc:spChg chg="mod">
          <ac:chgData name="Abels, Patrick" userId="ba666de4-0d21-43a6-8e66-51a18aae1b4a" providerId="ADAL" clId="{133AA99A-5491-4DE5-9695-40E01B78DF6F}" dt="2025-11-27T19:14:26.735" v="1247" actId="207"/>
          <ac:spMkLst>
            <pc:docMk/>
            <pc:sldMk cId="2814617896" sldId="270"/>
            <ac:spMk id="3" creationId="{4CBCE651-DA9A-8CBA-AC77-51BB3E9C0B8C}"/>
          </ac:spMkLst>
        </pc:spChg>
        <pc:picChg chg="add mod">
          <ac:chgData name="Abels, Patrick" userId="ba666de4-0d21-43a6-8e66-51a18aae1b4a" providerId="ADAL" clId="{133AA99A-5491-4DE5-9695-40E01B78DF6F}" dt="2025-11-27T19:15:38.952" v="1266" actId="1076"/>
          <ac:picMkLst>
            <pc:docMk/>
            <pc:sldMk cId="2814617896" sldId="270"/>
            <ac:picMk id="5" creationId="{7E1C32C8-6814-B768-A8E7-5ED6E514E447}"/>
          </ac:picMkLst>
        </pc:picChg>
        <pc:picChg chg="add mod">
          <ac:chgData name="Abels, Patrick" userId="ba666de4-0d21-43a6-8e66-51a18aae1b4a" providerId="ADAL" clId="{133AA99A-5491-4DE5-9695-40E01B78DF6F}" dt="2025-11-27T19:15:46.893" v="1271" actId="1076"/>
          <ac:picMkLst>
            <pc:docMk/>
            <pc:sldMk cId="2814617896" sldId="270"/>
            <ac:picMk id="7" creationId="{E4C52D1E-8943-F5FE-F118-69AC3F007881}"/>
          </ac:picMkLst>
        </pc:picChg>
        <pc:picChg chg="add mod">
          <ac:chgData name="Abels, Patrick" userId="ba666de4-0d21-43a6-8e66-51a18aae1b4a" providerId="ADAL" clId="{133AA99A-5491-4DE5-9695-40E01B78DF6F}" dt="2025-11-27T19:15:36.222" v="1265" actId="1076"/>
          <ac:picMkLst>
            <pc:docMk/>
            <pc:sldMk cId="2814617896" sldId="270"/>
            <ac:picMk id="9" creationId="{60BDF167-3161-AE31-3C74-15CE39AB7562}"/>
          </ac:picMkLst>
        </pc:picChg>
        <pc:cxnChg chg="add mod">
          <ac:chgData name="Abels, Patrick" userId="ba666de4-0d21-43a6-8e66-51a18aae1b4a" providerId="ADAL" clId="{133AA99A-5491-4DE5-9695-40E01B78DF6F}" dt="2025-11-27T19:43:09.905" v="1754" actId="14100"/>
          <ac:cxnSpMkLst>
            <pc:docMk/>
            <pc:sldMk cId="2814617896" sldId="270"/>
            <ac:cxnSpMk id="10" creationId="{14FF2199-C92B-EE9F-4619-3AD844CFEBC3}"/>
          </ac:cxnSpMkLst>
        </pc:cxnChg>
        <pc:cxnChg chg="add mod">
          <ac:chgData name="Abels, Patrick" userId="ba666de4-0d21-43a6-8e66-51a18aae1b4a" providerId="ADAL" clId="{133AA99A-5491-4DE5-9695-40E01B78DF6F}" dt="2025-11-27T19:43:28.895" v="1813" actId="14100"/>
          <ac:cxnSpMkLst>
            <pc:docMk/>
            <pc:sldMk cId="2814617896" sldId="270"/>
            <ac:cxnSpMk id="13" creationId="{19D5CEC6-9206-D1F5-909D-C66E74E49BE8}"/>
          </ac:cxnSpMkLst>
        </pc:cxnChg>
        <pc:cxnChg chg="add mod">
          <ac:chgData name="Abels, Patrick" userId="ba666de4-0d21-43a6-8e66-51a18aae1b4a" providerId="ADAL" clId="{133AA99A-5491-4DE5-9695-40E01B78DF6F}" dt="2025-11-27T19:43:37.705" v="1816" actId="14100"/>
          <ac:cxnSpMkLst>
            <pc:docMk/>
            <pc:sldMk cId="2814617896" sldId="270"/>
            <ac:cxnSpMk id="15" creationId="{EA7145B3-CD32-27BC-7689-1D4A56FEF63D}"/>
          </ac:cxnSpMkLst>
        </pc:cxnChg>
      </pc:sldChg>
      <pc:sldChg chg="addSp delSp modSp add mod">
        <pc:chgData name="Abels, Patrick" userId="ba666de4-0d21-43a6-8e66-51a18aae1b4a" providerId="ADAL" clId="{133AA99A-5491-4DE5-9695-40E01B78DF6F}" dt="2025-11-27T19:26:45.453" v="1541" actId="478"/>
        <pc:sldMkLst>
          <pc:docMk/>
          <pc:sldMk cId="3268552440" sldId="271"/>
        </pc:sldMkLst>
        <pc:spChg chg="mod">
          <ac:chgData name="Abels, Patrick" userId="ba666de4-0d21-43a6-8e66-51a18aae1b4a" providerId="ADAL" clId="{133AA99A-5491-4DE5-9695-40E01B78DF6F}" dt="2025-11-27T19:16:55.773" v="1285" actId="1076"/>
          <ac:spMkLst>
            <pc:docMk/>
            <pc:sldMk cId="3268552440" sldId="271"/>
            <ac:spMk id="2" creationId="{6054B66F-EDCC-E1EC-DA44-E0E81C4B6FBC}"/>
          </ac:spMkLst>
        </pc:spChg>
        <pc:spChg chg="mod">
          <ac:chgData name="Abels, Patrick" userId="ba666de4-0d21-43a6-8e66-51a18aae1b4a" providerId="ADAL" clId="{133AA99A-5491-4DE5-9695-40E01B78DF6F}" dt="2025-11-27T19:14:33.007" v="1251" actId="207"/>
          <ac:spMkLst>
            <pc:docMk/>
            <pc:sldMk cId="3268552440" sldId="271"/>
            <ac:spMk id="3" creationId="{C55CE180-A951-A524-2EC6-C1829417E535}"/>
          </ac:spMkLst>
        </pc:spChg>
        <pc:picChg chg="add del mod">
          <ac:chgData name="Abels, Patrick" userId="ba666de4-0d21-43a6-8e66-51a18aae1b4a" providerId="ADAL" clId="{133AA99A-5491-4DE5-9695-40E01B78DF6F}" dt="2025-11-27T19:26:45.453" v="1541" actId="478"/>
          <ac:picMkLst>
            <pc:docMk/>
            <pc:sldMk cId="3268552440" sldId="271"/>
            <ac:picMk id="5" creationId="{6615D36A-CB7A-4002-06B7-7AB1B66AE45F}"/>
          </ac:picMkLst>
        </pc:picChg>
        <pc:picChg chg="add mod">
          <ac:chgData name="Abels, Patrick" userId="ba666de4-0d21-43a6-8e66-51a18aae1b4a" providerId="ADAL" clId="{133AA99A-5491-4DE5-9695-40E01B78DF6F}" dt="2025-11-27T19:17:52.404" v="1300" actId="1076"/>
          <ac:picMkLst>
            <pc:docMk/>
            <pc:sldMk cId="3268552440" sldId="271"/>
            <ac:picMk id="7" creationId="{76B5EAFD-CCA9-DF89-1753-945E761C7227}"/>
          </ac:picMkLst>
        </pc:picChg>
        <pc:picChg chg="add mod">
          <ac:chgData name="Abels, Patrick" userId="ba666de4-0d21-43a6-8e66-51a18aae1b4a" providerId="ADAL" clId="{133AA99A-5491-4DE5-9695-40E01B78DF6F}" dt="2025-11-27T19:17:50.576" v="1299" actId="1076"/>
          <ac:picMkLst>
            <pc:docMk/>
            <pc:sldMk cId="3268552440" sldId="271"/>
            <ac:picMk id="9" creationId="{6327246C-4482-40B4-5A1A-5858901C0337}"/>
          </ac:picMkLst>
        </pc:picChg>
        <pc:picChg chg="add mod">
          <ac:chgData name="Abels, Patrick" userId="ba666de4-0d21-43a6-8e66-51a18aae1b4a" providerId="ADAL" clId="{133AA99A-5491-4DE5-9695-40E01B78DF6F}" dt="2025-11-27T19:17:44.979" v="1298" actId="1076"/>
          <ac:picMkLst>
            <pc:docMk/>
            <pc:sldMk cId="3268552440" sldId="271"/>
            <ac:picMk id="11" creationId="{751196B5-CB5F-1900-8731-694100FDBF1A}"/>
          </ac:picMkLst>
        </pc:picChg>
      </pc:sldChg>
      <pc:sldChg chg="addSp delSp modSp add mod ord modClrScheme chgLayout">
        <pc:chgData name="Abels, Patrick" userId="ba666de4-0d21-43a6-8e66-51a18aae1b4a" providerId="ADAL" clId="{133AA99A-5491-4DE5-9695-40E01B78DF6F}" dt="2025-11-27T19:33:10.589" v="1608" actId="14100"/>
        <pc:sldMkLst>
          <pc:docMk/>
          <pc:sldMk cId="2639001821" sldId="272"/>
        </pc:sldMkLst>
        <pc:spChg chg="del mod ord">
          <ac:chgData name="Abels, Patrick" userId="ba666de4-0d21-43a6-8e66-51a18aae1b4a" providerId="ADAL" clId="{133AA99A-5491-4DE5-9695-40E01B78DF6F}" dt="2025-11-27T19:24:31.303" v="1495" actId="478"/>
          <ac:spMkLst>
            <pc:docMk/>
            <pc:sldMk cId="2639001821" sldId="272"/>
            <ac:spMk id="2" creationId="{36B110A3-F216-3868-25CA-5BC796FAE3F0}"/>
          </ac:spMkLst>
        </pc:spChg>
        <pc:spChg chg="mod ord">
          <ac:chgData name="Abels, Patrick" userId="ba666de4-0d21-43a6-8e66-51a18aae1b4a" providerId="ADAL" clId="{133AA99A-5491-4DE5-9695-40E01B78DF6F}" dt="2025-11-27T19:33:10.589" v="1608" actId="14100"/>
          <ac:spMkLst>
            <pc:docMk/>
            <pc:sldMk cId="2639001821" sldId="272"/>
            <ac:spMk id="3" creationId="{40FE053E-0958-B8EA-009B-E976DA861E20}"/>
          </ac:spMkLst>
        </pc:spChg>
        <pc:spChg chg="add mod">
          <ac:chgData name="Abels, Patrick" userId="ba666de4-0d21-43a6-8e66-51a18aae1b4a" providerId="ADAL" clId="{133AA99A-5491-4DE5-9695-40E01B78DF6F}" dt="2025-11-27T19:24:31.303" v="1495" actId="478"/>
          <ac:spMkLst>
            <pc:docMk/>
            <pc:sldMk cId="2639001821" sldId="272"/>
            <ac:spMk id="6" creationId="{75461DC7-2DF2-5500-71AA-1A1CFFE180B3}"/>
          </ac:spMkLst>
        </pc:spChg>
        <pc:picChg chg="del">
          <ac:chgData name="Abels, Patrick" userId="ba666de4-0d21-43a6-8e66-51a18aae1b4a" providerId="ADAL" clId="{133AA99A-5491-4DE5-9695-40E01B78DF6F}" dt="2025-11-27T19:24:27.353" v="1492" actId="478"/>
          <ac:picMkLst>
            <pc:docMk/>
            <pc:sldMk cId="2639001821" sldId="272"/>
            <ac:picMk id="5" creationId="{9C32F366-C61D-6212-E5BA-5F512E29FA31}"/>
          </ac:picMkLst>
        </pc:picChg>
        <pc:picChg chg="del">
          <ac:chgData name="Abels, Patrick" userId="ba666de4-0d21-43a6-8e66-51a18aae1b4a" providerId="ADAL" clId="{133AA99A-5491-4DE5-9695-40E01B78DF6F}" dt="2025-11-27T19:24:28.429" v="1494" actId="478"/>
          <ac:picMkLst>
            <pc:docMk/>
            <pc:sldMk cId="2639001821" sldId="272"/>
            <ac:picMk id="7" creationId="{C40390C6-D7DD-EC5D-8065-4EBA174485D4}"/>
          </ac:picMkLst>
        </pc:picChg>
        <pc:picChg chg="del">
          <ac:chgData name="Abels, Patrick" userId="ba666de4-0d21-43a6-8e66-51a18aae1b4a" providerId="ADAL" clId="{133AA99A-5491-4DE5-9695-40E01B78DF6F}" dt="2025-11-27T19:24:27.836" v="1493" actId="478"/>
          <ac:picMkLst>
            <pc:docMk/>
            <pc:sldMk cId="2639001821" sldId="272"/>
            <ac:picMk id="9" creationId="{E24355CF-6D1C-61B6-3FB2-7026BFE792E3}"/>
          </ac:picMkLst>
        </pc:picChg>
        <pc:picChg chg="add mod">
          <ac:chgData name="Abels, Patrick" userId="ba666de4-0d21-43a6-8e66-51a18aae1b4a" providerId="ADAL" clId="{133AA99A-5491-4DE5-9695-40E01B78DF6F}" dt="2025-11-27T19:30:51.754" v="1559" actId="208"/>
          <ac:picMkLst>
            <pc:docMk/>
            <pc:sldMk cId="2639001821" sldId="272"/>
            <ac:picMk id="10" creationId="{FC35E403-29C6-86A4-E5E5-4FD8E78B9EFE}"/>
          </ac:picMkLst>
        </pc:picChg>
        <pc:picChg chg="add mod modCrop">
          <ac:chgData name="Abels, Patrick" userId="ba666de4-0d21-43a6-8e66-51a18aae1b4a" providerId="ADAL" clId="{133AA99A-5491-4DE5-9695-40E01B78DF6F}" dt="2025-11-27T19:30:51.754" v="1559" actId="208"/>
          <ac:picMkLst>
            <pc:docMk/>
            <pc:sldMk cId="2639001821" sldId="272"/>
            <ac:picMk id="12" creationId="{4DFBBA99-3232-F210-9789-D7F19FF2E6E5}"/>
          </ac:picMkLst>
        </pc:picChg>
        <pc:picChg chg="add del mod">
          <ac:chgData name="Abels, Patrick" userId="ba666de4-0d21-43a6-8e66-51a18aae1b4a" providerId="ADAL" clId="{133AA99A-5491-4DE5-9695-40E01B78DF6F}" dt="2025-11-27T19:30:35.727" v="1554" actId="478"/>
          <ac:picMkLst>
            <pc:docMk/>
            <pc:sldMk cId="2639001821" sldId="272"/>
            <ac:picMk id="14" creationId="{DA2E8601-EDFE-4617-7FF7-162B40C682A7}"/>
          </ac:picMkLst>
        </pc:picChg>
      </pc:sldChg>
      <pc:sldChg chg="modSp add del mod replId modClrScheme chgLayout">
        <pc:chgData name="Abels, Patrick" userId="ba666de4-0d21-43a6-8e66-51a18aae1b4a" providerId="ADAL" clId="{133AA99A-5491-4DE5-9695-40E01B78DF6F}" dt="2025-11-27T19:24:36.291" v="1496" actId="47"/>
        <pc:sldMkLst>
          <pc:docMk/>
          <pc:sldMk cId="1878182753" sldId="273"/>
        </pc:sldMkLst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878182753" sldId="273"/>
            <ac:spMk id="2" creationId="{D089BB4A-4616-E15D-1199-493F0C612C86}"/>
          </ac:spMkLst>
        </pc:spChg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878182753" sldId="273"/>
            <ac:spMk id="3" creationId="{05093BCF-C78E-C44B-9C8E-18FF9F1E6054}"/>
          </ac:spMkLst>
        </pc:spChg>
      </pc:sldChg>
      <pc:sldChg chg="addSp delSp modSp add mod ord replId modClrScheme chgLayout">
        <pc:chgData name="Abels, Patrick" userId="ba666de4-0d21-43a6-8e66-51a18aae1b4a" providerId="ADAL" clId="{133AA99A-5491-4DE5-9695-40E01B78DF6F}" dt="2025-11-27T19:36:08.642" v="1670" actId="1035"/>
        <pc:sldMkLst>
          <pc:docMk/>
          <pc:sldMk cId="763382319" sldId="274"/>
        </pc:sldMkLst>
        <pc:spChg chg="del mod ord">
          <ac:chgData name="Abels, Patrick" userId="ba666de4-0d21-43a6-8e66-51a18aae1b4a" providerId="ADAL" clId="{133AA99A-5491-4DE5-9695-40E01B78DF6F}" dt="2025-11-27T19:24:45.899" v="1504" actId="478"/>
          <ac:spMkLst>
            <pc:docMk/>
            <pc:sldMk cId="763382319" sldId="274"/>
            <ac:spMk id="2" creationId="{071F5FB7-44CD-984B-26AE-D53304E93BF0}"/>
          </ac:spMkLst>
        </pc:spChg>
        <pc:spChg chg="mod ord">
          <ac:chgData name="Abels, Patrick" userId="ba666de4-0d21-43a6-8e66-51a18aae1b4a" providerId="ADAL" clId="{133AA99A-5491-4DE5-9695-40E01B78DF6F}" dt="2025-11-27T19:33:57.195" v="1614" actId="404"/>
          <ac:spMkLst>
            <pc:docMk/>
            <pc:sldMk cId="763382319" sldId="274"/>
            <ac:spMk id="3" creationId="{9F9F4664-69A6-354A-40BB-66ED9A063D0B}"/>
          </ac:spMkLst>
        </pc:spChg>
        <pc:spChg chg="add mod">
          <ac:chgData name="Abels, Patrick" userId="ba666de4-0d21-43a6-8e66-51a18aae1b4a" providerId="ADAL" clId="{133AA99A-5491-4DE5-9695-40E01B78DF6F}" dt="2025-11-27T19:24:45.899" v="1504" actId="478"/>
          <ac:spMkLst>
            <pc:docMk/>
            <pc:sldMk cId="763382319" sldId="274"/>
            <ac:spMk id="5" creationId="{86E841CB-EB1E-0A5F-63A9-6DC8774AB09C}"/>
          </ac:spMkLst>
        </pc:spChg>
        <pc:picChg chg="del">
          <ac:chgData name="Abels, Patrick" userId="ba666de4-0d21-43a6-8e66-51a18aae1b4a" providerId="ADAL" clId="{133AA99A-5491-4DE5-9695-40E01B78DF6F}" dt="2025-11-27T19:24:43.366" v="1501" actId="478"/>
          <ac:picMkLst>
            <pc:docMk/>
            <pc:sldMk cId="763382319" sldId="274"/>
            <ac:picMk id="7" creationId="{C88592B2-94F2-D084-F869-27C9A2EDA75C}"/>
          </ac:picMkLst>
        </pc:picChg>
        <pc:picChg chg="add mod">
          <ac:chgData name="Abels, Patrick" userId="ba666de4-0d21-43a6-8e66-51a18aae1b4a" providerId="ADAL" clId="{133AA99A-5491-4DE5-9695-40E01B78DF6F}" dt="2025-11-27T19:36:02.148" v="1662" actId="208"/>
          <ac:picMkLst>
            <pc:docMk/>
            <pc:sldMk cId="763382319" sldId="274"/>
            <ac:picMk id="8" creationId="{A0D125EF-CA92-EACB-026E-AC6A431A8066}"/>
          </ac:picMkLst>
        </pc:picChg>
        <pc:picChg chg="del">
          <ac:chgData name="Abels, Patrick" userId="ba666de4-0d21-43a6-8e66-51a18aae1b4a" providerId="ADAL" clId="{133AA99A-5491-4DE5-9695-40E01B78DF6F}" dt="2025-11-27T19:24:47.710" v="1505" actId="478"/>
          <ac:picMkLst>
            <pc:docMk/>
            <pc:sldMk cId="763382319" sldId="274"/>
            <ac:picMk id="9" creationId="{6B7D89A7-80A4-9D13-D080-DCCD79BD5930}"/>
          </ac:picMkLst>
        </pc:picChg>
        <pc:picChg chg="add mod">
          <ac:chgData name="Abels, Patrick" userId="ba666de4-0d21-43a6-8e66-51a18aae1b4a" providerId="ADAL" clId="{133AA99A-5491-4DE5-9695-40E01B78DF6F}" dt="2025-11-27T19:36:02.148" v="1662" actId="208"/>
          <ac:picMkLst>
            <pc:docMk/>
            <pc:sldMk cId="763382319" sldId="274"/>
            <ac:picMk id="11" creationId="{BBC541A1-0942-1920-2A50-3773C2978AF1}"/>
          </ac:picMkLst>
        </pc:picChg>
        <pc:picChg chg="del">
          <ac:chgData name="Abels, Patrick" userId="ba666de4-0d21-43a6-8e66-51a18aae1b4a" providerId="ADAL" clId="{133AA99A-5491-4DE5-9695-40E01B78DF6F}" dt="2025-11-27T19:24:43.790" v="1502" actId="478"/>
          <ac:picMkLst>
            <pc:docMk/>
            <pc:sldMk cId="763382319" sldId="274"/>
            <ac:picMk id="13" creationId="{784E3147-3456-5DA2-3EE3-932A42DCB2E9}"/>
          </ac:picMkLst>
        </pc:picChg>
        <pc:picChg chg="add mod">
          <ac:chgData name="Abels, Patrick" userId="ba666de4-0d21-43a6-8e66-51a18aae1b4a" providerId="ADAL" clId="{133AA99A-5491-4DE5-9695-40E01B78DF6F}" dt="2025-11-27T19:36:02.148" v="1662" actId="208"/>
          <ac:picMkLst>
            <pc:docMk/>
            <pc:sldMk cId="763382319" sldId="274"/>
            <ac:picMk id="14" creationId="{95AFE4CC-7C0B-0A6D-9A88-0FB0488D0A4E}"/>
          </ac:picMkLst>
        </pc:picChg>
        <pc:picChg chg="del">
          <ac:chgData name="Abels, Patrick" userId="ba666de4-0d21-43a6-8e66-51a18aae1b4a" providerId="ADAL" clId="{133AA99A-5491-4DE5-9695-40E01B78DF6F}" dt="2025-11-27T19:24:44.162" v="1503" actId="478"/>
          <ac:picMkLst>
            <pc:docMk/>
            <pc:sldMk cId="763382319" sldId="274"/>
            <ac:picMk id="15" creationId="{154CF398-2E49-7F76-4E10-A5D67CA4A584}"/>
          </ac:picMkLst>
        </pc:picChg>
        <pc:picChg chg="add mod">
          <ac:chgData name="Abels, Patrick" userId="ba666de4-0d21-43a6-8e66-51a18aae1b4a" providerId="ADAL" clId="{133AA99A-5491-4DE5-9695-40E01B78DF6F}" dt="2025-11-27T19:36:08.642" v="1670" actId="1035"/>
          <ac:picMkLst>
            <pc:docMk/>
            <pc:sldMk cId="763382319" sldId="274"/>
            <ac:picMk id="17" creationId="{C2348E48-5EF5-750C-7F24-C0EEC5FC50C0}"/>
          </ac:picMkLst>
        </pc:picChg>
      </pc:sldChg>
      <pc:sldChg chg="addSp delSp modSp add mod ord replId modClrScheme chgLayout">
        <pc:chgData name="Abels, Patrick" userId="ba666de4-0d21-43a6-8e66-51a18aae1b4a" providerId="ADAL" clId="{133AA99A-5491-4DE5-9695-40E01B78DF6F}" dt="2025-11-27T19:37:39.098" v="1686" actId="208"/>
        <pc:sldMkLst>
          <pc:docMk/>
          <pc:sldMk cId="2327836601" sldId="275"/>
        </pc:sldMkLst>
        <pc:spChg chg="del mod ord">
          <ac:chgData name="Abels, Patrick" userId="ba666de4-0d21-43a6-8e66-51a18aae1b4a" providerId="ADAL" clId="{133AA99A-5491-4DE5-9695-40E01B78DF6F}" dt="2025-11-27T19:25:06.401" v="1513" actId="478"/>
          <ac:spMkLst>
            <pc:docMk/>
            <pc:sldMk cId="2327836601" sldId="275"/>
            <ac:spMk id="2" creationId="{B532D801-D322-8010-4CFD-E16446232103}"/>
          </ac:spMkLst>
        </pc:spChg>
        <pc:spChg chg="mod ord">
          <ac:chgData name="Abels, Patrick" userId="ba666de4-0d21-43a6-8e66-51a18aae1b4a" providerId="ADAL" clId="{133AA99A-5491-4DE5-9695-40E01B78DF6F}" dt="2025-11-27T19:37:00.563" v="1678" actId="6549"/>
          <ac:spMkLst>
            <pc:docMk/>
            <pc:sldMk cId="2327836601" sldId="275"/>
            <ac:spMk id="3" creationId="{D5FF61EF-28FB-02CF-FAD7-CF025F5003A4}"/>
          </ac:spMkLst>
        </pc:spChg>
        <pc:spChg chg="add mod">
          <ac:chgData name="Abels, Patrick" userId="ba666de4-0d21-43a6-8e66-51a18aae1b4a" providerId="ADAL" clId="{133AA99A-5491-4DE5-9695-40E01B78DF6F}" dt="2025-11-27T19:25:06.401" v="1513" actId="478"/>
          <ac:spMkLst>
            <pc:docMk/>
            <pc:sldMk cId="2327836601" sldId="275"/>
            <ac:spMk id="6" creationId="{F7B5830F-0110-94E3-5EAB-F0012884346E}"/>
          </ac:spMkLst>
        </pc:spChg>
        <pc:picChg chg="del">
          <ac:chgData name="Abels, Patrick" userId="ba666de4-0d21-43a6-8e66-51a18aae1b4a" providerId="ADAL" clId="{133AA99A-5491-4DE5-9695-40E01B78DF6F}" dt="2025-11-27T19:25:03.580" v="1510" actId="478"/>
          <ac:picMkLst>
            <pc:docMk/>
            <pc:sldMk cId="2327836601" sldId="275"/>
            <ac:picMk id="5" creationId="{953B4FA0-594C-C4C3-E602-4861F42905B8}"/>
          </ac:picMkLst>
        </pc:picChg>
        <pc:picChg chg="del">
          <ac:chgData name="Abels, Patrick" userId="ba666de4-0d21-43a6-8e66-51a18aae1b4a" providerId="ADAL" clId="{133AA99A-5491-4DE5-9695-40E01B78DF6F}" dt="2025-11-27T19:25:03.921" v="1511" actId="478"/>
          <ac:picMkLst>
            <pc:docMk/>
            <pc:sldMk cId="2327836601" sldId="275"/>
            <ac:picMk id="7" creationId="{D87660D2-B6CA-8FD4-E46F-535955EA4053}"/>
          </ac:picMkLst>
        </pc:picChg>
        <pc:picChg chg="del">
          <ac:chgData name="Abels, Patrick" userId="ba666de4-0d21-43a6-8e66-51a18aae1b4a" providerId="ADAL" clId="{133AA99A-5491-4DE5-9695-40E01B78DF6F}" dt="2025-11-27T19:25:04.377" v="1512" actId="478"/>
          <ac:picMkLst>
            <pc:docMk/>
            <pc:sldMk cId="2327836601" sldId="275"/>
            <ac:picMk id="9" creationId="{8CAEFFF0-0EA4-4CBC-4D71-096146EFCB6B}"/>
          </ac:picMkLst>
        </pc:picChg>
        <pc:picChg chg="add mod">
          <ac:chgData name="Abels, Patrick" userId="ba666de4-0d21-43a6-8e66-51a18aae1b4a" providerId="ADAL" clId="{133AA99A-5491-4DE5-9695-40E01B78DF6F}" dt="2025-11-27T19:37:39.098" v="1686" actId="208"/>
          <ac:picMkLst>
            <pc:docMk/>
            <pc:sldMk cId="2327836601" sldId="275"/>
            <ac:picMk id="10" creationId="{0C9D336F-2D2A-4C96-9FF1-45E5A796EE7F}"/>
          </ac:picMkLst>
        </pc:picChg>
        <pc:picChg chg="add mod">
          <ac:chgData name="Abels, Patrick" userId="ba666de4-0d21-43a6-8e66-51a18aae1b4a" providerId="ADAL" clId="{133AA99A-5491-4DE5-9695-40E01B78DF6F}" dt="2025-11-27T19:37:39.098" v="1686" actId="208"/>
          <ac:picMkLst>
            <pc:docMk/>
            <pc:sldMk cId="2327836601" sldId="275"/>
            <ac:picMk id="12" creationId="{44D92D82-DC41-6591-C628-43F9AC052C1A}"/>
          </ac:picMkLst>
        </pc:picChg>
      </pc:sldChg>
      <pc:sldChg chg="modSp add del mod replId modClrScheme chgLayout">
        <pc:chgData name="Abels, Patrick" userId="ba666de4-0d21-43a6-8e66-51a18aae1b4a" providerId="ADAL" clId="{133AA99A-5491-4DE5-9695-40E01B78DF6F}" dt="2025-11-27T19:25:10.090" v="1514" actId="47"/>
        <pc:sldMkLst>
          <pc:docMk/>
          <pc:sldMk cId="1676717012" sldId="276"/>
        </pc:sldMkLst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676717012" sldId="276"/>
            <ac:spMk id="2" creationId="{3FB2EF00-12A2-D5EF-21E9-0BFDDCC78907}"/>
          </ac:spMkLst>
        </pc:spChg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676717012" sldId="276"/>
            <ac:spMk id="3" creationId="{A5801B86-13BC-015A-4FB8-4E8323E4969E}"/>
          </ac:spMkLst>
        </pc:spChg>
      </pc:sldChg>
      <pc:sldChg chg="addSp delSp modSp add mod ord replId modClrScheme chgLayout">
        <pc:chgData name="Abels, Patrick" userId="ba666de4-0d21-43a6-8e66-51a18aae1b4a" providerId="ADAL" clId="{133AA99A-5491-4DE5-9695-40E01B78DF6F}" dt="2025-11-27T19:39:42.961" v="1713" actId="1076"/>
        <pc:sldMkLst>
          <pc:docMk/>
          <pc:sldMk cId="2062309757" sldId="277"/>
        </pc:sldMkLst>
        <pc:spChg chg="del mod ord">
          <ac:chgData name="Abels, Patrick" userId="ba666de4-0d21-43a6-8e66-51a18aae1b4a" providerId="ADAL" clId="{133AA99A-5491-4DE5-9695-40E01B78DF6F}" dt="2025-11-27T19:25:16.583" v="1521" actId="478"/>
          <ac:spMkLst>
            <pc:docMk/>
            <pc:sldMk cId="2062309757" sldId="277"/>
            <ac:spMk id="2" creationId="{F0B0B86C-4972-305A-2578-8C093AC92DA7}"/>
          </ac:spMkLst>
        </pc:spChg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2062309757" sldId="277"/>
            <ac:spMk id="3" creationId="{81DAC2DB-9DE9-E517-46ED-683AB5E2C964}"/>
          </ac:spMkLst>
        </pc:spChg>
        <pc:spChg chg="add mod">
          <ac:chgData name="Abels, Patrick" userId="ba666de4-0d21-43a6-8e66-51a18aae1b4a" providerId="ADAL" clId="{133AA99A-5491-4DE5-9695-40E01B78DF6F}" dt="2025-11-27T19:25:16.583" v="1521" actId="478"/>
          <ac:spMkLst>
            <pc:docMk/>
            <pc:sldMk cId="2062309757" sldId="277"/>
            <ac:spMk id="6" creationId="{2F91E154-4496-4449-6E9C-ACF3F996E136}"/>
          </ac:spMkLst>
        </pc:spChg>
        <pc:picChg chg="del">
          <ac:chgData name="Abels, Patrick" userId="ba666de4-0d21-43a6-8e66-51a18aae1b4a" providerId="ADAL" clId="{133AA99A-5491-4DE5-9695-40E01B78DF6F}" dt="2025-11-27T19:25:14.882" v="1519" actId="478"/>
          <ac:picMkLst>
            <pc:docMk/>
            <pc:sldMk cId="2062309757" sldId="277"/>
            <ac:picMk id="5" creationId="{CA5BE078-8FC4-14FC-3E50-9D3556420C3B}"/>
          </ac:picMkLst>
        </pc:picChg>
        <pc:picChg chg="del">
          <ac:chgData name="Abels, Patrick" userId="ba666de4-0d21-43a6-8e66-51a18aae1b4a" providerId="ADAL" clId="{133AA99A-5491-4DE5-9695-40E01B78DF6F}" dt="2025-11-27T19:25:15.334" v="1520" actId="478"/>
          <ac:picMkLst>
            <pc:docMk/>
            <pc:sldMk cId="2062309757" sldId="277"/>
            <ac:picMk id="7" creationId="{3AF09B7D-E93B-28C8-5B12-39AE0334FB28}"/>
          </ac:picMkLst>
        </pc:picChg>
        <pc:picChg chg="del">
          <ac:chgData name="Abels, Patrick" userId="ba666de4-0d21-43a6-8e66-51a18aae1b4a" providerId="ADAL" clId="{133AA99A-5491-4DE5-9695-40E01B78DF6F}" dt="2025-11-27T19:25:14.459" v="1518" actId="478"/>
          <ac:picMkLst>
            <pc:docMk/>
            <pc:sldMk cId="2062309757" sldId="277"/>
            <ac:picMk id="9" creationId="{E2908725-5B3C-2EC4-0368-78D0C09F0AF0}"/>
          </ac:picMkLst>
        </pc:picChg>
        <pc:picChg chg="add mod">
          <ac:chgData name="Abels, Patrick" userId="ba666de4-0d21-43a6-8e66-51a18aae1b4a" providerId="ADAL" clId="{133AA99A-5491-4DE5-9695-40E01B78DF6F}" dt="2025-11-27T19:39:42.961" v="1713" actId="1076"/>
          <ac:picMkLst>
            <pc:docMk/>
            <pc:sldMk cId="2062309757" sldId="277"/>
            <ac:picMk id="10" creationId="{4F2C73B8-B073-9702-491D-43477FA58F2E}"/>
          </ac:picMkLst>
        </pc:picChg>
        <pc:picChg chg="del">
          <ac:chgData name="Abels, Patrick" userId="ba666de4-0d21-43a6-8e66-51a18aae1b4a" providerId="ADAL" clId="{133AA99A-5491-4DE5-9695-40E01B78DF6F}" dt="2025-11-27T19:25:14.116" v="1517" actId="478"/>
          <ac:picMkLst>
            <pc:docMk/>
            <pc:sldMk cId="2062309757" sldId="277"/>
            <ac:picMk id="12" creationId="{00D30A36-5C5B-EF3B-809B-D03BB8E3A449}"/>
          </ac:picMkLst>
        </pc:picChg>
        <pc:picChg chg="add mod">
          <ac:chgData name="Abels, Patrick" userId="ba666de4-0d21-43a6-8e66-51a18aae1b4a" providerId="ADAL" clId="{133AA99A-5491-4DE5-9695-40E01B78DF6F}" dt="2025-11-27T19:39:42.961" v="1713" actId="1076"/>
          <ac:picMkLst>
            <pc:docMk/>
            <pc:sldMk cId="2062309757" sldId="277"/>
            <ac:picMk id="13" creationId="{8C04350D-3B60-67E4-7CEA-2768AE607872}"/>
          </ac:picMkLst>
        </pc:picChg>
      </pc:sldChg>
      <pc:sldChg chg="addSp delSp modSp add mod ord replId modClrScheme chgLayout">
        <pc:chgData name="Abels, Patrick" userId="ba666de4-0d21-43a6-8e66-51a18aae1b4a" providerId="ADAL" clId="{133AA99A-5491-4DE5-9695-40E01B78DF6F}" dt="2025-11-27T19:41:02.835" v="1735" actId="207"/>
        <pc:sldMkLst>
          <pc:docMk/>
          <pc:sldMk cId="1557588270" sldId="278"/>
        </pc:sldMkLst>
        <pc:spChg chg="del mod ord">
          <ac:chgData name="Abels, Patrick" userId="ba666de4-0d21-43a6-8e66-51a18aae1b4a" providerId="ADAL" clId="{133AA99A-5491-4DE5-9695-40E01B78DF6F}" dt="2025-11-27T19:25:22.469" v="1524" actId="478"/>
          <ac:spMkLst>
            <pc:docMk/>
            <pc:sldMk cId="1557588270" sldId="278"/>
            <ac:spMk id="2" creationId="{14E6612D-9119-D586-A863-93D7D2253EF1}"/>
          </ac:spMkLst>
        </pc:spChg>
        <pc:spChg chg="mod ord">
          <ac:chgData name="Abels, Patrick" userId="ba666de4-0d21-43a6-8e66-51a18aae1b4a" providerId="ADAL" clId="{133AA99A-5491-4DE5-9695-40E01B78DF6F}" dt="2025-11-27T19:41:02.835" v="1735" actId="207"/>
          <ac:spMkLst>
            <pc:docMk/>
            <pc:sldMk cId="1557588270" sldId="278"/>
            <ac:spMk id="3" creationId="{30EDF3CC-8B53-93EE-4DDA-B6372485FE47}"/>
          </ac:spMkLst>
        </pc:spChg>
        <pc:spChg chg="add mod">
          <ac:chgData name="Abels, Patrick" userId="ba666de4-0d21-43a6-8e66-51a18aae1b4a" providerId="ADAL" clId="{133AA99A-5491-4DE5-9695-40E01B78DF6F}" dt="2025-11-27T19:25:22.469" v="1524" actId="478"/>
          <ac:spMkLst>
            <pc:docMk/>
            <pc:sldMk cId="1557588270" sldId="278"/>
            <ac:spMk id="6" creationId="{D9CB9423-75AF-0203-6501-1B4AD85B51AE}"/>
          </ac:spMkLst>
        </pc:spChg>
        <pc:picChg chg="del">
          <ac:chgData name="Abels, Patrick" userId="ba666de4-0d21-43a6-8e66-51a18aae1b4a" providerId="ADAL" clId="{133AA99A-5491-4DE5-9695-40E01B78DF6F}" dt="2025-11-27T19:25:26.644" v="1526" actId="478"/>
          <ac:picMkLst>
            <pc:docMk/>
            <pc:sldMk cId="1557588270" sldId="278"/>
            <ac:picMk id="5" creationId="{FA5184CC-4240-6F21-62EC-89E267ADB81E}"/>
          </ac:picMkLst>
        </pc:picChg>
        <pc:picChg chg="del">
          <ac:chgData name="Abels, Patrick" userId="ba666de4-0d21-43a6-8e66-51a18aae1b4a" providerId="ADAL" clId="{133AA99A-5491-4DE5-9695-40E01B78DF6F}" dt="2025-11-27T19:25:24.027" v="1525" actId="478"/>
          <ac:picMkLst>
            <pc:docMk/>
            <pc:sldMk cId="1557588270" sldId="278"/>
            <ac:picMk id="7" creationId="{DAAC6C77-B223-DC96-4D2B-0F8D5F878761}"/>
          </ac:picMkLst>
        </pc:picChg>
        <pc:picChg chg="add mod">
          <ac:chgData name="Abels, Patrick" userId="ba666de4-0d21-43a6-8e66-51a18aae1b4a" providerId="ADAL" clId="{133AA99A-5491-4DE5-9695-40E01B78DF6F}" dt="2025-11-27T19:40:40.671" v="1721" actId="208"/>
          <ac:picMkLst>
            <pc:docMk/>
            <pc:sldMk cId="1557588270" sldId="278"/>
            <ac:picMk id="9" creationId="{6E81DB84-D091-29C8-F494-E1F06EC78857}"/>
          </ac:picMkLst>
        </pc:picChg>
        <pc:picChg chg="add mod">
          <ac:chgData name="Abels, Patrick" userId="ba666de4-0d21-43a6-8e66-51a18aae1b4a" providerId="ADAL" clId="{133AA99A-5491-4DE5-9695-40E01B78DF6F}" dt="2025-11-27T19:40:40.671" v="1721" actId="208"/>
          <ac:picMkLst>
            <pc:docMk/>
            <pc:sldMk cId="1557588270" sldId="278"/>
            <ac:picMk id="11" creationId="{74D3446C-7D14-D613-924F-EB8A9F0AC45A}"/>
          </ac:picMkLst>
        </pc:picChg>
      </pc:sldChg>
      <pc:sldChg chg="modSp add del mod replId modClrScheme chgLayout">
        <pc:chgData name="Abels, Patrick" userId="ba666de4-0d21-43a6-8e66-51a18aae1b4a" providerId="ADAL" clId="{133AA99A-5491-4DE5-9695-40E01B78DF6F}" dt="2025-11-27T19:25:48.101" v="1534" actId="47"/>
        <pc:sldMkLst>
          <pc:docMk/>
          <pc:sldMk cId="1486567797" sldId="279"/>
        </pc:sldMkLst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486567797" sldId="279"/>
            <ac:spMk id="2" creationId="{AB4D1880-14AF-300A-BDFC-79C86D877BBD}"/>
          </ac:spMkLst>
        </pc:spChg>
        <pc:spChg chg="mod ord">
          <ac:chgData name="Abels, Patrick" userId="ba666de4-0d21-43a6-8e66-51a18aae1b4a" providerId="ADAL" clId="{133AA99A-5491-4DE5-9695-40E01B78DF6F}" dt="2025-11-27T19:24:01.935" v="1487" actId="700"/>
          <ac:spMkLst>
            <pc:docMk/>
            <pc:sldMk cId="1486567797" sldId="279"/>
            <ac:spMk id="3" creationId="{B4971833-7269-E99B-C4BD-555E5451D5C1}"/>
          </ac:spMkLst>
        </pc:spChg>
      </pc:sldChg>
      <pc:sldChg chg="addSp delSp modSp add mod">
        <pc:chgData name="Abels, Patrick" userId="ba666de4-0d21-43a6-8e66-51a18aae1b4a" providerId="ADAL" clId="{133AA99A-5491-4DE5-9695-40E01B78DF6F}" dt="2025-11-27T19:33:03.680" v="1604" actId="207"/>
        <pc:sldMkLst>
          <pc:docMk/>
          <pc:sldMk cId="2952719329" sldId="279"/>
        </pc:sldMkLst>
        <pc:spChg chg="mod">
          <ac:chgData name="Abels, Patrick" userId="ba666de4-0d21-43a6-8e66-51a18aae1b4a" providerId="ADAL" clId="{133AA99A-5491-4DE5-9695-40E01B78DF6F}" dt="2025-11-27T19:33:03.680" v="1604" actId="207"/>
          <ac:spMkLst>
            <pc:docMk/>
            <pc:sldMk cId="2952719329" sldId="279"/>
            <ac:spMk id="3" creationId="{6773EF27-848D-24F2-74D7-1892BAD626FE}"/>
          </ac:spMkLst>
        </pc:spChg>
        <pc:picChg chg="add mod">
          <ac:chgData name="Abels, Patrick" userId="ba666de4-0d21-43a6-8e66-51a18aae1b4a" providerId="ADAL" clId="{133AA99A-5491-4DE5-9695-40E01B78DF6F}" dt="2025-11-27T19:32:45.844" v="1599" actId="208"/>
          <ac:picMkLst>
            <pc:docMk/>
            <pc:sldMk cId="2952719329" sldId="279"/>
            <ac:picMk id="4" creationId="{FCA4FEF7-2E55-29FF-511E-02AEBD0A534F}"/>
          </ac:picMkLst>
        </pc:picChg>
        <pc:picChg chg="add mod">
          <ac:chgData name="Abels, Patrick" userId="ba666de4-0d21-43a6-8e66-51a18aae1b4a" providerId="ADAL" clId="{133AA99A-5491-4DE5-9695-40E01B78DF6F}" dt="2025-11-27T19:32:45.844" v="1599" actId="208"/>
          <ac:picMkLst>
            <pc:docMk/>
            <pc:sldMk cId="2952719329" sldId="279"/>
            <ac:picMk id="7" creationId="{892D3C7E-F70A-268A-26D8-2BE993037B10}"/>
          </ac:picMkLst>
        </pc:picChg>
        <pc:picChg chg="del">
          <ac:chgData name="Abels, Patrick" userId="ba666de4-0d21-43a6-8e66-51a18aae1b4a" providerId="ADAL" clId="{133AA99A-5491-4DE5-9695-40E01B78DF6F}" dt="2025-11-27T19:31:01.496" v="1560" actId="478"/>
          <ac:picMkLst>
            <pc:docMk/>
            <pc:sldMk cId="2952719329" sldId="279"/>
            <ac:picMk id="10" creationId="{A148F2E9-0111-FD77-B1CC-75B7789EBD36}"/>
          </ac:picMkLst>
        </pc:picChg>
        <pc:picChg chg="mod modCrop">
          <ac:chgData name="Abels, Patrick" userId="ba666de4-0d21-43a6-8e66-51a18aae1b4a" providerId="ADAL" clId="{133AA99A-5491-4DE5-9695-40E01B78DF6F}" dt="2025-11-27T19:32:45.844" v="1599" actId="208"/>
          <ac:picMkLst>
            <pc:docMk/>
            <pc:sldMk cId="2952719329" sldId="279"/>
            <ac:picMk id="12" creationId="{41DD9F41-8BF9-8C36-0AE5-F85C1E9CD31E}"/>
          </ac:picMkLst>
        </pc:picChg>
        <pc:picChg chg="mod">
          <ac:chgData name="Abels, Patrick" userId="ba666de4-0d21-43a6-8e66-51a18aae1b4a" providerId="ADAL" clId="{133AA99A-5491-4DE5-9695-40E01B78DF6F}" dt="2025-11-27T19:32:45.844" v="1599" actId="208"/>
          <ac:picMkLst>
            <pc:docMk/>
            <pc:sldMk cId="2952719329" sldId="279"/>
            <ac:picMk id="14" creationId="{F77D3E89-D129-6586-EA18-C3767A542EF5}"/>
          </ac:picMkLst>
        </pc:picChg>
      </pc:sldChg>
      <pc:sldChg chg="addSp modSp add mod">
        <pc:chgData name="Abels, Patrick" userId="ba666de4-0d21-43a6-8e66-51a18aae1b4a" providerId="ADAL" clId="{133AA99A-5491-4DE5-9695-40E01B78DF6F}" dt="2025-11-27T19:38:49.611" v="1704" actId="1076"/>
        <pc:sldMkLst>
          <pc:docMk/>
          <pc:sldMk cId="1752536514" sldId="280"/>
        </pc:sldMkLst>
        <pc:picChg chg="add mod">
          <ac:chgData name="Abels, Patrick" userId="ba666de4-0d21-43a6-8e66-51a18aae1b4a" providerId="ADAL" clId="{133AA99A-5491-4DE5-9695-40E01B78DF6F}" dt="2025-11-27T19:38:43.914" v="1700" actId="14100"/>
          <ac:picMkLst>
            <pc:docMk/>
            <pc:sldMk cId="1752536514" sldId="280"/>
            <ac:picMk id="4" creationId="{172E3C1B-DD41-CE07-AA7C-00649D53FE0D}"/>
          </ac:picMkLst>
        </pc:picChg>
        <pc:picChg chg="add mod">
          <ac:chgData name="Abels, Patrick" userId="ba666de4-0d21-43a6-8e66-51a18aae1b4a" providerId="ADAL" clId="{133AA99A-5491-4DE5-9695-40E01B78DF6F}" dt="2025-11-27T19:38:49.611" v="1704" actId="1076"/>
          <ac:picMkLst>
            <pc:docMk/>
            <pc:sldMk cId="1752536514" sldId="280"/>
            <ac:picMk id="7" creationId="{1F69E8AE-5DC6-49BE-DF82-FDBCA70F668F}"/>
          </ac:picMkLst>
        </pc:picChg>
        <pc:picChg chg="add mod">
          <ac:chgData name="Abels, Patrick" userId="ba666de4-0d21-43a6-8e66-51a18aae1b4a" providerId="ADAL" clId="{133AA99A-5491-4DE5-9695-40E01B78DF6F}" dt="2025-11-27T19:38:46.935" v="1702" actId="14100"/>
          <ac:picMkLst>
            <pc:docMk/>
            <pc:sldMk cId="1752536514" sldId="280"/>
            <ac:picMk id="9" creationId="{70DC9FFE-23F8-E595-042F-F12479317A10}"/>
          </ac:picMkLst>
        </pc:picChg>
      </pc:sldChg>
      <pc:sldChg chg="addSp delSp modSp add mod ord">
        <pc:chgData name="Abels, Patrick" userId="ba666de4-0d21-43a6-8e66-51a18aae1b4a" providerId="ADAL" clId="{133AA99A-5491-4DE5-9695-40E01B78DF6F}" dt="2025-11-27T19:42:00.374" v="1748" actId="1038"/>
        <pc:sldMkLst>
          <pc:docMk/>
          <pc:sldMk cId="2772688160" sldId="281"/>
        </pc:sldMkLst>
        <pc:spChg chg="mod">
          <ac:chgData name="Abels, Patrick" userId="ba666de4-0d21-43a6-8e66-51a18aae1b4a" providerId="ADAL" clId="{133AA99A-5491-4DE5-9695-40E01B78DF6F}" dt="2025-11-27T19:40:57.830" v="1732" actId="207"/>
          <ac:spMkLst>
            <pc:docMk/>
            <pc:sldMk cId="2772688160" sldId="281"/>
            <ac:spMk id="3" creationId="{CB11C8E6-F8C0-C77F-5473-FCC788967875}"/>
          </ac:spMkLst>
        </pc:spChg>
        <pc:picChg chg="add mod">
          <ac:chgData name="Abels, Patrick" userId="ba666de4-0d21-43a6-8e66-51a18aae1b4a" providerId="ADAL" clId="{133AA99A-5491-4DE5-9695-40E01B78DF6F}" dt="2025-11-27T19:42:00.374" v="1748" actId="1038"/>
          <ac:picMkLst>
            <pc:docMk/>
            <pc:sldMk cId="2772688160" sldId="281"/>
            <ac:picMk id="4" creationId="{21B26DCF-9481-052F-BE8F-0890DB371D18}"/>
          </ac:picMkLst>
        </pc:picChg>
        <pc:picChg chg="add mod">
          <ac:chgData name="Abels, Patrick" userId="ba666de4-0d21-43a6-8e66-51a18aae1b4a" providerId="ADAL" clId="{133AA99A-5491-4DE5-9695-40E01B78DF6F}" dt="2025-11-27T19:41:57.760" v="1744" actId="208"/>
          <ac:picMkLst>
            <pc:docMk/>
            <pc:sldMk cId="2772688160" sldId="281"/>
            <ac:picMk id="7" creationId="{343EDB4F-0EAC-977B-3C49-00C775F2DBD4}"/>
          </ac:picMkLst>
        </pc:picChg>
        <pc:picChg chg="del">
          <ac:chgData name="Abels, Patrick" userId="ba666de4-0d21-43a6-8e66-51a18aae1b4a" providerId="ADAL" clId="{133AA99A-5491-4DE5-9695-40E01B78DF6F}" dt="2025-11-27T19:40:52.770" v="1728" actId="478"/>
          <ac:picMkLst>
            <pc:docMk/>
            <pc:sldMk cId="2772688160" sldId="281"/>
            <ac:picMk id="9" creationId="{3BC7750F-C752-5A3B-4E31-A97D27C584EF}"/>
          </ac:picMkLst>
        </pc:picChg>
        <pc:picChg chg="del">
          <ac:chgData name="Abels, Patrick" userId="ba666de4-0d21-43a6-8e66-51a18aae1b4a" providerId="ADAL" clId="{133AA99A-5491-4DE5-9695-40E01B78DF6F}" dt="2025-11-27T19:40:52.290" v="1727" actId="478"/>
          <ac:picMkLst>
            <pc:docMk/>
            <pc:sldMk cId="2772688160" sldId="281"/>
            <ac:picMk id="11" creationId="{508247A0-2C29-75D5-2A8F-A18CA5BA2C8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me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303958-85F5-1DCC-72DA-E75AEEF95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7" b="98690" l="4911" r="99554">
                        <a14:foregroundMark x1="55804" y1="6987" x2="68304" y2="7860"/>
                        <a14:foregroundMark x1="97321" y1="53275" x2="95982" y2="79913"/>
                        <a14:foregroundMark x1="77232" y1="95633" x2="92411" y2="93013"/>
                        <a14:foregroundMark x1="91518" y1="98690" x2="99554" y2="96070"/>
                        <a14:foregroundMark x1="9821" y1="60699" x2="7143" y2="53275"/>
                        <a14:foregroundMark x1="7589" y1="51965" x2="4911" y2="51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42" y="4872722"/>
            <a:ext cx="1649114" cy="1685925"/>
          </a:xfrm>
          <a:custGeom>
            <a:avLst/>
            <a:gdLst>
              <a:gd name="connsiteX0" fmla="*/ 0 w 1649114"/>
              <a:gd name="connsiteY0" fmla="*/ 0 h 1685925"/>
              <a:gd name="connsiteX1" fmla="*/ 500231 w 1649114"/>
              <a:gd name="connsiteY1" fmla="*/ 0 h 1685925"/>
              <a:gd name="connsiteX2" fmla="*/ 1016954 w 1649114"/>
              <a:gd name="connsiteY2" fmla="*/ 0 h 1685925"/>
              <a:gd name="connsiteX3" fmla="*/ 1649114 w 1649114"/>
              <a:gd name="connsiteY3" fmla="*/ 0 h 1685925"/>
              <a:gd name="connsiteX4" fmla="*/ 1649114 w 1649114"/>
              <a:gd name="connsiteY4" fmla="*/ 545116 h 1685925"/>
              <a:gd name="connsiteX5" fmla="*/ 1649114 w 1649114"/>
              <a:gd name="connsiteY5" fmla="*/ 1073372 h 1685925"/>
              <a:gd name="connsiteX6" fmla="*/ 1649114 w 1649114"/>
              <a:gd name="connsiteY6" fmla="*/ 1685925 h 1685925"/>
              <a:gd name="connsiteX7" fmla="*/ 1132392 w 1649114"/>
              <a:gd name="connsiteY7" fmla="*/ 1685925 h 1685925"/>
              <a:gd name="connsiteX8" fmla="*/ 566196 w 1649114"/>
              <a:gd name="connsiteY8" fmla="*/ 1685925 h 1685925"/>
              <a:gd name="connsiteX9" fmla="*/ 0 w 1649114"/>
              <a:gd name="connsiteY9" fmla="*/ 1685925 h 1685925"/>
              <a:gd name="connsiteX10" fmla="*/ 0 w 1649114"/>
              <a:gd name="connsiteY10" fmla="*/ 1157669 h 1685925"/>
              <a:gd name="connsiteX11" fmla="*/ 0 w 1649114"/>
              <a:gd name="connsiteY11" fmla="*/ 646271 h 1685925"/>
              <a:gd name="connsiteX12" fmla="*/ 0 w 1649114"/>
              <a:gd name="connsiteY12" fmla="*/ 0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9114" h="1685925" fill="none" extrusionOk="0">
                <a:moveTo>
                  <a:pt x="0" y="0"/>
                </a:moveTo>
                <a:cubicBezTo>
                  <a:pt x="141797" y="-647"/>
                  <a:pt x="367167" y="31833"/>
                  <a:pt x="500231" y="0"/>
                </a:cubicBezTo>
                <a:cubicBezTo>
                  <a:pt x="633295" y="-31833"/>
                  <a:pt x="793124" y="6931"/>
                  <a:pt x="1016954" y="0"/>
                </a:cubicBezTo>
                <a:cubicBezTo>
                  <a:pt x="1240784" y="-6931"/>
                  <a:pt x="1463633" y="47685"/>
                  <a:pt x="1649114" y="0"/>
                </a:cubicBezTo>
                <a:cubicBezTo>
                  <a:pt x="1669925" y="127734"/>
                  <a:pt x="1615179" y="424519"/>
                  <a:pt x="1649114" y="545116"/>
                </a:cubicBezTo>
                <a:cubicBezTo>
                  <a:pt x="1683049" y="665713"/>
                  <a:pt x="1619356" y="886729"/>
                  <a:pt x="1649114" y="1073372"/>
                </a:cubicBezTo>
                <a:cubicBezTo>
                  <a:pt x="1678872" y="1260015"/>
                  <a:pt x="1588666" y="1528832"/>
                  <a:pt x="1649114" y="1685925"/>
                </a:cubicBezTo>
                <a:cubicBezTo>
                  <a:pt x="1491958" y="1744123"/>
                  <a:pt x="1315024" y="1633381"/>
                  <a:pt x="1132392" y="1685925"/>
                </a:cubicBezTo>
                <a:cubicBezTo>
                  <a:pt x="949760" y="1738469"/>
                  <a:pt x="787506" y="1638489"/>
                  <a:pt x="566196" y="1685925"/>
                </a:cubicBezTo>
                <a:cubicBezTo>
                  <a:pt x="344886" y="1733361"/>
                  <a:pt x="196220" y="1685913"/>
                  <a:pt x="0" y="1685925"/>
                </a:cubicBezTo>
                <a:cubicBezTo>
                  <a:pt x="-20970" y="1480859"/>
                  <a:pt x="58950" y="1351215"/>
                  <a:pt x="0" y="1157669"/>
                </a:cubicBezTo>
                <a:cubicBezTo>
                  <a:pt x="-58950" y="964123"/>
                  <a:pt x="40473" y="889960"/>
                  <a:pt x="0" y="646271"/>
                </a:cubicBezTo>
                <a:cubicBezTo>
                  <a:pt x="-40473" y="402582"/>
                  <a:pt x="51559" y="248494"/>
                  <a:pt x="0" y="0"/>
                </a:cubicBezTo>
                <a:close/>
              </a:path>
              <a:path w="1649114" h="1685925" stroke="0" extrusionOk="0">
                <a:moveTo>
                  <a:pt x="0" y="0"/>
                </a:moveTo>
                <a:cubicBezTo>
                  <a:pt x="127869" y="-58549"/>
                  <a:pt x="457140" y="69205"/>
                  <a:pt x="582687" y="0"/>
                </a:cubicBezTo>
                <a:cubicBezTo>
                  <a:pt x="708234" y="-69205"/>
                  <a:pt x="908511" y="30986"/>
                  <a:pt x="1132392" y="0"/>
                </a:cubicBezTo>
                <a:cubicBezTo>
                  <a:pt x="1356274" y="-30986"/>
                  <a:pt x="1395117" y="21620"/>
                  <a:pt x="1649114" y="0"/>
                </a:cubicBezTo>
                <a:cubicBezTo>
                  <a:pt x="1718274" y="183323"/>
                  <a:pt x="1604149" y="370961"/>
                  <a:pt x="1649114" y="578834"/>
                </a:cubicBezTo>
                <a:cubicBezTo>
                  <a:pt x="1694079" y="786707"/>
                  <a:pt x="1587358" y="934167"/>
                  <a:pt x="1649114" y="1140809"/>
                </a:cubicBezTo>
                <a:cubicBezTo>
                  <a:pt x="1710870" y="1347452"/>
                  <a:pt x="1603545" y="1496505"/>
                  <a:pt x="1649114" y="1685925"/>
                </a:cubicBezTo>
                <a:cubicBezTo>
                  <a:pt x="1393847" y="1708125"/>
                  <a:pt x="1279860" y="1656742"/>
                  <a:pt x="1115900" y="1685925"/>
                </a:cubicBezTo>
                <a:cubicBezTo>
                  <a:pt x="951940" y="1715108"/>
                  <a:pt x="703268" y="1637728"/>
                  <a:pt x="566196" y="1685925"/>
                </a:cubicBezTo>
                <a:cubicBezTo>
                  <a:pt x="429124" y="1734122"/>
                  <a:pt x="229164" y="1635991"/>
                  <a:pt x="0" y="1685925"/>
                </a:cubicBezTo>
                <a:cubicBezTo>
                  <a:pt x="-564" y="1539796"/>
                  <a:pt x="30978" y="1364816"/>
                  <a:pt x="0" y="1140809"/>
                </a:cubicBezTo>
                <a:cubicBezTo>
                  <a:pt x="-30978" y="916802"/>
                  <a:pt x="21974" y="735115"/>
                  <a:pt x="0" y="545116"/>
                </a:cubicBezTo>
                <a:cubicBezTo>
                  <a:pt x="-21974" y="355117"/>
                  <a:pt x="32467" y="1941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793764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B11AE-A918-CE58-8583-9EAA8C16E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112" y="1023937"/>
            <a:ext cx="11915775" cy="4810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 err="1"/>
              <a:t>Mathematik</a:t>
            </a:r>
            <a:r>
              <a:rPr lang="en-US" dirty="0"/>
              <a:t> Q1 Abels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8820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pfü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A79EBC3-5DD4-CE4B-469A-17EB8E501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42" y="2036617"/>
            <a:ext cx="11316494" cy="4410366"/>
          </a:xfrm>
          <a:prstGeom prst="rect">
            <a:avLst/>
          </a:prstGeom>
        </p:spPr>
        <p:txBody>
          <a:bodyPr anchor="t"/>
          <a:lstStyle>
            <a:lvl1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First</a:t>
            </a:r>
          </a:p>
          <a:p>
            <a:pPr lvl="0"/>
            <a:r>
              <a:rPr lang="en-US" dirty="0"/>
              <a:t>Second</a:t>
            </a:r>
          </a:p>
          <a:p>
            <a:pPr lvl="0"/>
            <a:r>
              <a:rPr lang="en-US" dirty="0"/>
              <a:t>Third</a:t>
            </a:r>
          </a:p>
          <a:p>
            <a:pPr lvl="0"/>
            <a:endParaRPr lang="en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DC3950-1360-F49B-EAC7-EEEF5D22A499}"/>
              </a:ext>
            </a:extLst>
          </p:cNvPr>
          <p:cNvSpPr txBox="1"/>
          <p:nvPr userDrawn="1"/>
        </p:nvSpPr>
        <p:spPr>
          <a:xfrm>
            <a:off x="1652847" y="731406"/>
            <a:ext cx="711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Montserrat" pitchFamily="2" charset="0"/>
              </a:rPr>
              <a:t>Kopfübung</a:t>
            </a:r>
            <a:endParaRPr lang="en-DE" sz="3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" name="Graphic 4" descr="Brain in head with solid fill">
            <a:extLst>
              <a:ext uri="{FF2B5EF4-FFF2-40B4-BE49-F238E27FC236}">
                <a16:creationId xmlns:a16="http://schemas.microsoft.com/office/drawing/2014/main" id="{0A770FF1-5E3A-F320-549B-A38A25AC48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342" y="592397"/>
            <a:ext cx="914400" cy="914400"/>
          </a:xfrm>
          <a:prstGeom prst="rect">
            <a:avLst/>
          </a:prstGeom>
        </p:spPr>
      </p:pic>
      <p:sp>
        <p:nvSpPr>
          <p:cNvPr id="6" name="Half Frame 5">
            <a:extLst>
              <a:ext uri="{FF2B5EF4-FFF2-40B4-BE49-F238E27FC236}">
                <a16:creationId xmlns:a16="http://schemas.microsoft.com/office/drawing/2014/main" id="{2FCF0138-4E17-1815-0617-3C22B8F2738D}"/>
              </a:ext>
            </a:extLst>
          </p:cNvPr>
          <p:cNvSpPr/>
          <p:nvPr userDrawn="1"/>
        </p:nvSpPr>
        <p:spPr>
          <a:xfrm rot="10800000">
            <a:off x="10916486" y="5638998"/>
            <a:ext cx="1057275" cy="1000125"/>
          </a:xfrm>
          <a:prstGeom prst="halfFrame">
            <a:avLst>
              <a:gd name="adj1" fmla="val 18095"/>
              <a:gd name="adj2" fmla="val 16190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2648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366F736-5039-F25E-25DD-FB08DC8CCD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112" y="1023937"/>
            <a:ext cx="11915775" cy="4810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Topic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76461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4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iterate type="lt">
                    <p:tmAbs val="4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5EE7A4-9DCA-9552-75DE-4DF92F913D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112" y="1023937"/>
            <a:ext cx="11915775" cy="48101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Input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3797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0749A1-934F-F520-50F8-91427997B6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268" y="2036617"/>
            <a:ext cx="11358682" cy="438323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Exercise</a:t>
            </a:r>
            <a:endParaRPr lang="en-DE" dirty="0"/>
          </a:p>
        </p:txBody>
      </p:sp>
      <p:pic>
        <p:nvPicPr>
          <p:cNvPr id="4" name="Graphic 3" descr="Pencil with solid fill">
            <a:extLst>
              <a:ext uri="{FF2B5EF4-FFF2-40B4-BE49-F238E27FC236}">
                <a16:creationId xmlns:a16="http://schemas.microsoft.com/office/drawing/2014/main" id="{2C417136-B394-01CA-9BAB-B675343C6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268" y="542868"/>
            <a:ext cx="961297" cy="103770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1FB0AC4-7152-BC7B-AEA2-63F951184A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2587" y="781533"/>
            <a:ext cx="9948285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GB" dirty="0" err="1"/>
              <a:t>BigXX,YY</a:t>
            </a:r>
            <a:endParaRPr lang="en-DE"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D0BB94D2-9A50-F9BF-E812-8E311C4A91E1}"/>
              </a:ext>
            </a:extLst>
          </p:cNvPr>
          <p:cNvSpPr/>
          <p:nvPr userDrawn="1"/>
        </p:nvSpPr>
        <p:spPr>
          <a:xfrm rot="10800000">
            <a:off x="10916486" y="5638998"/>
            <a:ext cx="1057275" cy="1000125"/>
          </a:xfrm>
          <a:prstGeom prst="halfFrame">
            <a:avLst>
              <a:gd name="adj1" fmla="val 18095"/>
              <a:gd name="adj2" fmla="val 16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0578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CC3E667-9683-BA53-6609-73C1536C2B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268" y="2036617"/>
            <a:ext cx="11358682" cy="440228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Solution</a:t>
            </a:r>
            <a:endParaRPr lang="en-DE" dirty="0"/>
          </a:p>
        </p:txBody>
      </p:sp>
      <p:pic>
        <p:nvPicPr>
          <p:cNvPr id="4" name="Graphic 3" descr="Pencil with solid fill">
            <a:extLst>
              <a:ext uri="{FF2B5EF4-FFF2-40B4-BE49-F238E27FC236}">
                <a16:creationId xmlns:a16="http://schemas.microsoft.com/office/drawing/2014/main" id="{1BE57EBF-70D2-AD73-937B-9ADC756E2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268" y="542868"/>
            <a:ext cx="961297" cy="103770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B7DA706-8AAA-4D21-378C-EC7C4630C0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2588" y="781533"/>
            <a:ext cx="7740794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GB" dirty="0" err="1"/>
              <a:t>BigXX,YY</a:t>
            </a:r>
            <a:endParaRPr lang="en-DE" dirty="0"/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7DEB59AD-5CEC-D774-E7E5-79F24A5F24F6}"/>
              </a:ext>
            </a:extLst>
          </p:cNvPr>
          <p:cNvSpPr/>
          <p:nvPr userDrawn="1"/>
        </p:nvSpPr>
        <p:spPr>
          <a:xfrm rot="10800000">
            <a:off x="10916486" y="5638998"/>
            <a:ext cx="1057275" cy="1000125"/>
          </a:xfrm>
          <a:prstGeom prst="halfFrame">
            <a:avLst>
              <a:gd name="adj1" fmla="val 18095"/>
              <a:gd name="adj2" fmla="val 16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7" name="Partial Circle 6">
            <a:extLst>
              <a:ext uri="{FF2B5EF4-FFF2-40B4-BE49-F238E27FC236}">
                <a16:creationId xmlns:a16="http://schemas.microsoft.com/office/drawing/2014/main" id="{14F0D6F6-BDE4-C7A4-E347-363AB8AEF3FC}"/>
              </a:ext>
            </a:extLst>
          </p:cNvPr>
          <p:cNvSpPr/>
          <p:nvPr userDrawn="1"/>
        </p:nvSpPr>
        <p:spPr>
          <a:xfrm>
            <a:off x="9602344" y="-1809345"/>
            <a:ext cx="5203154" cy="3596191"/>
          </a:xfrm>
          <a:prstGeom prst="pie">
            <a:avLst>
              <a:gd name="adj1" fmla="val 5387427"/>
              <a:gd name="adj2" fmla="val 10792375"/>
            </a:avLst>
          </a:prstGeom>
          <a:solidFill>
            <a:srgbClr val="00B05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096979BF-D7E8-3891-4B2A-C68B51C5F2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7057" y="3965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A52C17B-F1DA-FF95-90CF-5985754A04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9328" y="2036616"/>
            <a:ext cx="10983548" cy="4288141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Rule</a:t>
            </a:r>
            <a:endParaRPr lang="en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9BD5B0-3675-62DB-083F-E8BDC9857DD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5" name="Partial Circle 4">
            <a:extLst>
              <a:ext uri="{FF2B5EF4-FFF2-40B4-BE49-F238E27FC236}">
                <a16:creationId xmlns:a16="http://schemas.microsoft.com/office/drawing/2014/main" id="{FF2DBB98-FF0E-21C5-E05B-E5F1E10411D7}"/>
              </a:ext>
            </a:extLst>
          </p:cNvPr>
          <p:cNvSpPr/>
          <p:nvPr userDrawn="1"/>
        </p:nvSpPr>
        <p:spPr>
          <a:xfrm>
            <a:off x="9707418" y="-1509486"/>
            <a:ext cx="5010068" cy="3012859"/>
          </a:xfrm>
          <a:prstGeom prst="pie">
            <a:avLst>
              <a:gd name="adj1" fmla="val 5421550"/>
              <a:gd name="adj2" fmla="val 10807593"/>
            </a:avLst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B4DEFA5-E89A-CBBB-49AE-0E72E6C397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9327" y="781533"/>
            <a:ext cx="7982017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GB" dirty="0"/>
              <a:t>Topic</a:t>
            </a:r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2E3BC-BC79-8A27-0FB8-73A07E351F96}"/>
              </a:ext>
            </a:extLst>
          </p:cNvPr>
          <p:cNvSpPr txBox="1"/>
          <p:nvPr userDrawn="1"/>
        </p:nvSpPr>
        <p:spPr>
          <a:xfrm>
            <a:off x="10144704" y="132860"/>
            <a:ext cx="19736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en-DE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4701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A02C986-2678-F339-1B6B-DF7C485773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887" y="2036617"/>
            <a:ext cx="11285239" cy="4410366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Homework</a:t>
            </a:r>
            <a:endParaRPr lang="en-DE" dirty="0"/>
          </a:p>
        </p:txBody>
      </p:sp>
      <p:pic>
        <p:nvPicPr>
          <p:cNvPr id="4" name="Graphic 3" descr="Home with solid fill">
            <a:extLst>
              <a:ext uri="{FF2B5EF4-FFF2-40B4-BE49-F238E27FC236}">
                <a16:creationId xmlns:a16="http://schemas.microsoft.com/office/drawing/2014/main" id="{77E1CC6B-D9D1-80CE-EBE6-3C55BB674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888" y="571131"/>
            <a:ext cx="914400" cy="914400"/>
          </a:xfrm>
          <a:prstGeom prst="rect">
            <a:avLst/>
          </a:prstGeom>
        </p:spPr>
      </p:pic>
      <p:sp>
        <p:nvSpPr>
          <p:cNvPr id="5" name="Half Frame 4">
            <a:extLst>
              <a:ext uri="{FF2B5EF4-FFF2-40B4-BE49-F238E27FC236}">
                <a16:creationId xmlns:a16="http://schemas.microsoft.com/office/drawing/2014/main" id="{67C563C7-B7F5-C783-4F56-A58869EC7359}"/>
              </a:ext>
            </a:extLst>
          </p:cNvPr>
          <p:cNvSpPr/>
          <p:nvPr userDrawn="1"/>
        </p:nvSpPr>
        <p:spPr>
          <a:xfrm rot="10800000">
            <a:off x="10916486" y="5638998"/>
            <a:ext cx="1057275" cy="1000125"/>
          </a:xfrm>
          <a:prstGeom prst="halfFrame">
            <a:avLst>
              <a:gd name="adj1" fmla="val 18095"/>
              <a:gd name="adj2" fmla="val 16190"/>
            </a:avLst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1E63817-5E86-6FD8-CA9B-33DF2A0629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2587" y="781533"/>
            <a:ext cx="8681857" cy="646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pPr lvl="0"/>
            <a:r>
              <a:rPr lang="en-GB" dirty="0" err="1"/>
              <a:t>BigXX,YY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0102988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38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666A99-E6C4-4403-AC9C-8BFEA6896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Mathematik Q1 Abels</a:t>
            </a:r>
          </a:p>
        </p:txBody>
      </p:sp>
    </p:spTree>
    <p:extLst>
      <p:ext uri="{BB962C8B-B14F-4D97-AF65-F5344CB8AC3E}">
        <p14:creationId xmlns:p14="http://schemas.microsoft.com/office/powerpoint/2010/main" val="250048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EDF0-D49E-A34E-EEBA-B86CC57E5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F4664-69A6-354A-40BB-66ED9A063D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8" y="781533"/>
            <a:ext cx="10417492" cy="646112"/>
          </a:xfrm>
        </p:spPr>
        <p:txBody>
          <a:bodyPr/>
          <a:lstStyle/>
          <a:p>
            <a:r>
              <a:rPr lang="de-DE" sz="2800" dirty="0"/>
              <a:t>Untersuchung von Exponentialfunktionen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841CB-EB1E-0A5F-63A9-6DC8774AB0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125EF-CA92-EACB-026E-AC6A431A8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6" y="1573751"/>
            <a:ext cx="3506755" cy="412992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C541A1-0942-1920-2A50-3773C2978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130" y="1195369"/>
            <a:ext cx="3942457" cy="52435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AFE4CC-7C0B-0A6D-9A88-0FB0488D0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405" y="1195369"/>
            <a:ext cx="2535085" cy="30266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348E48-5EF5-750C-7F24-C0EEC5FC5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405" y="4308127"/>
            <a:ext cx="3053914" cy="248586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338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CEA6-DD95-BFBF-071D-B4BD7479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941B25-9CA5-989A-89C5-68C3D75148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169" y="1789516"/>
            <a:ext cx="11574172" cy="578780"/>
          </a:xfrm>
        </p:spPr>
        <p:txBody>
          <a:bodyPr numCol="1"/>
          <a:lstStyle/>
          <a:p>
            <a:r>
              <a:rPr lang="de-DE" b="1" dirty="0"/>
              <a:t>Unbegrenzt</a:t>
            </a:r>
          </a:p>
          <a:p>
            <a:r>
              <a:rPr lang="de-DE" dirty="0"/>
              <a:t>Big121,122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3F8B9-2D0D-1BC2-0298-AD57E107E0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Wachstums- und Zerfallsprozesse </a:t>
            </a:r>
            <a:r>
              <a:rPr lang="de-DE" dirty="0">
                <a:solidFill>
                  <a:srgbClr val="FFC000"/>
                </a:solidFill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E1A86-6242-6567-4A7A-E281F1F5B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96" y="1789516"/>
            <a:ext cx="3348959" cy="2962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72501-F484-DEFA-0D55-14D4CC10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233" y="1333171"/>
            <a:ext cx="4036151" cy="5412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84072-0496-4C9D-ADD0-A254F455F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979" y="5045603"/>
            <a:ext cx="1706525" cy="134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498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48081-4214-E8ED-6BF5-15B436E10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1EF-28FB-02CF-FAD7-CF025F5003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8" y="781533"/>
            <a:ext cx="8670988" cy="646112"/>
          </a:xfrm>
        </p:spPr>
        <p:txBody>
          <a:bodyPr/>
          <a:lstStyle/>
          <a:p>
            <a:r>
              <a:rPr lang="de-DE" sz="3200" dirty="0"/>
              <a:t>Wachstums- und Zerfallsprozesse </a:t>
            </a:r>
            <a:r>
              <a:rPr lang="de-DE" sz="3200" dirty="0"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B5830F-0110-94E3-5EAB-F00128843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9D336F-2D2A-4C96-9FF1-45E5A796E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67" y="1427645"/>
            <a:ext cx="4677942" cy="52260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D92D82-DC41-6591-C628-43F9AC05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25" y="2036617"/>
            <a:ext cx="5534797" cy="332468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7836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1EC05-A971-68D7-7CD6-C3E66FB1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92B96E-2FEA-93FD-52B4-2620206363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017" y="1766686"/>
            <a:ext cx="11425324" cy="1182724"/>
          </a:xfrm>
        </p:spPr>
        <p:txBody>
          <a:bodyPr numCol="1"/>
          <a:lstStyle/>
          <a:p>
            <a:r>
              <a:rPr lang="de-DE" b="1" dirty="0"/>
              <a:t>Begrenzt</a:t>
            </a:r>
          </a:p>
          <a:p>
            <a:r>
              <a:rPr lang="de-DE" dirty="0"/>
              <a:t>Big123,126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1BD46-69F8-2F5A-BFAA-873746A497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Wachstums- und Zerfallsprozesse </a:t>
            </a:r>
            <a:r>
              <a:rPr lang="de-DE" dirty="0">
                <a:solidFill>
                  <a:srgbClr val="FFC000"/>
                </a:solidFill>
              </a:rPr>
              <a:t>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E5A476-F996-52DE-232E-25A709776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00" y="1634068"/>
            <a:ext cx="3903953" cy="5068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C6A121-DBF0-CBC1-95AF-1E92EE1A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962" t="86382" r="10417" b="1982"/>
          <a:stretch>
            <a:fillRect/>
          </a:stretch>
        </p:blipFill>
        <p:spPr>
          <a:xfrm>
            <a:off x="4153915" y="5954881"/>
            <a:ext cx="1713408" cy="747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D50EE8-5947-C356-4A35-8756DBF70C7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89" t="26094" r="1109" b="46400"/>
          <a:stretch>
            <a:fillRect/>
          </a:stretch>
        </p:blipFill>
        <p:spPr>
          <a:xfrm>
            <a:off x="4025822" y="2949410"/>
            <a:ext cx="1969594" cy="1493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260A03-F34B-D8F9-28D3-81EA71000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419" y="1280160"/>
            <a:ext cx="3875474" cy="5513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DD5BE-4977-BC48-A7DC-35CC611DA8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407" t="72533" r="3460" b="11396"/>
          <a:stretch>
            <a:fillRect/>
          </a:stretch>
        </p:blipFill>
        <p:spPr>
          <a:xfrm>
            <a:off x="9127271" y="5232393"/>
            <a:ext cx="1846963" cy="1026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A4EDA-6A36-A4FD-E6C2-0308F976D3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197" t="51111" r="3162" b="31643"/>
          <a:stretch>
            <a:fillRect/>
          </a:stretch>
        </p:blipFill>
        <p:spPr>
          <a:xfrm>
            <a:off x="9166178" y="4037075"/>
            <a:ext cx="1824910" cy="1101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45BECD-6476-35B7-92F1-72EEB6C8D3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691" t="12000" r="9783" b="60045"/>
          <a:stretch>
            <a:fillRect/>
          </a:stretch>
        </p:blipFill>
        <p:spPr>
          <a:xfrm>
            <a:off x="9158469" y="1926272"/>
            <a:ext cx="1427959" cy="16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1702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9317B-E63B-C814-723A-FA2A2560B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BCB7A-D591-5652-F6B1-E7C2D7EB0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8" y="781533"/>
            <a:ext cx="8670988" cy="646112"/>
          </a:xfrm>
        </p:spPr>
        <p:txBody>
          <a:bodyPr/>
          <a:lstStyle/>
          <a:p>
            <a:r>
              <a:rPr lang="de-DE" sz="3200" dirty="0"/>
              <a:t>Wachstums- und Zerfallsprozesse </a:t>
            </a:r>
            <a:r>
              <a:rPr lang="de-DE" sz="3200" dirty="0">
                <a:solidFill>
                  <a:srgbClr val="FFC000"/>
                </a:solidFill>
              </a:rPr>
              <a:t>II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8EE035-5270-47BF-006B-A435EEE944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E3C1B-DD41-CE07-AA7C-00649D53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7" y="2432304"/>
            <a:ext cx="4014640" cy="29595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9E8AE-5DC6-49BE-DF82-FDBCA70F6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932" y="1427645"/>
            <a:ext cx="3948922" cy="51649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C9FFE-23F8-E595-042F-F12479317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659" y="2615184"/>
            <a:ext cx="3869854" cy="25580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2536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F6049-0E9E-ECFE-BC03-FF5E481C7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22B7F1-DE44-E139-E5B0-1F727F183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Big129,130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BE94F-8638-C641-0313-7C588DE8C2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7" y="781533"/>
            <a:ext cx="10271189" cy="646112"/>
          </a:xfrm>
        </p:spPr>
        <p:txBody>
          <a:bodyPr/>
          <a:lstStyle/>
          <a:p>
            <a:r>
              <a:rPr lang="de-DE" dirty="0"/>
              <a:t>Modellierung mit Exponentialfunktionen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07D8E-C711-5D6B-8A5F-1EFBC6993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750"/>
          <a:stretch>
            <a:fillRect/>
          </a:stretch>
        </p:blipFill>
        <p:spPr>
          <a:xfrm>
            <a:off x="2218761" y="4326329"/>
            <a:ext cx="2994335" cy="2093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B7305-FCA8-679D-3881-03C65D863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69" y="1271016"/>
            <a:ext cx="4317214" cy="5586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CAAE2-1678-E9D4-088C-0C1A42B24F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01" t="63811" r="2627" b="5593"/>
          <a:stretch>
            <a:fillRect/>
          </a:stretch>
        </p:blipFill>
        <p:spPr>
          <a:xfrm>
            <a:off x="8019713" y="4819696"/>
            <a:ext cx="1976766" cy="1736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7418D4-2C47-FC18-C770-B6887420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326"/>
          <a:stretch>
            <a:fillRect/>
          </a:stretch>
        </p:blipFill>
        <p:spPr>
          <a:xfrm>
            <a:off x="2114130" y="2446386"/>
            <a:ext cx="3520441" cy="20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3802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B7000-105D-D5A4-69EC-1B56E2AA1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AC2DB-9DE9-E517-46ED-683AB5E2C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Modellierung mit Exponentialfunktionen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91E154-4496-4449-6E9C-ACF3F996E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2C73B8-B073-9702-491D-43477FA58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1884090"/>
            <a:ext cx="5512781" cy="486119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4350D-3B60-67E4-7CEA-2768AE607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130" y="2106226"/>
            <a:ext cx="5710369" cy="232861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230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9F1F0-78AD-4ED0-1007-7CE5CF641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FCE8B9-F9D1-4851-781D-28DCBE405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b="1" dirty="0"/>
              <a:t>Beschreiung von Prozessen</a:t>
            </a:r>
          </a:p>
          <a:p>
            <a:r>
              <a:rPr lang="de-DE" dirty="0"/>
              <a:t>Big139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41B11-4596-F131-BB63-8546F550FD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Exponentielle Prozesse </a:t>
            </a:r>
            <a:r>
              <a:rPr lang="de-DE" dirty="0">
                <a:solidFill>
                  <a:srgbClr val="FFC000"/>
                </a:solidFill>
              </a:rPr>
              <a:t>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5F1962-797A-84E4-24CC-6DD089DE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883" y="1348740"/>
            <a:ext cx="4341018" cy="549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51ECC7-DA81-091B-7B1A-F58A4EEB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35" t="59733" r="4707" b="14934"/>
          <a:stretch>
            <a:fillRect/>
          </a:stretch>
        </p:blipFill>
        <p:spPr>
          <a:xfrm>
            <a:off x="8196405" y="4450461"/>
            <a:ext cx="1682496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1725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618DD-EF5A-E412-B8F7-A960916F2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DF3CC-8B53-93EE-4DDA-B6372485FE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Exponentielle Prozesse </a:t>
            </a:r>
            <a:r>
              <a:rPr lang="de-DE" dirty="0"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CB9423-75AF-0203-6501-1B4AD85B5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81DB84-D091-29C8-F494-E1F06EC7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772" y="1338098"/>
            <a:ext cx="5887272" cy="23530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3446C-7D14-D613-924F-EB8A9F0A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772" y="3691101"/>
            <a:ext cx="5887272" cy="31167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758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D6FF5-285C-0803-F086-49EFF9A40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F27C82-EB39-B052-A94C-C1FED8A328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736" y="2036617"/>
            <a:ext cx="11618214" cy="4383234"/>
          </a:xfrm>
        </p:spPr>
        <p:txBody>
          <a:bodyPr/>
          <a:lstStyle/>
          <a:p>
            <a:r>
              <a:rPr lang="de-DE" b="1" dirty="0"/>
              <a:t>Rekonstruktion </a:t>
            </a:r>
          </a:p>
          <a:p>
            <a:r>
              <a:rPr lang="de-DE" b="1" dirty="0"/>
              <a:t>von </a:t>
            </a:r>
          </a:p>
          <a:p>
            <a:r>
              <a:rPr lang="de-DE" b="1" dirty="0"/>
              <a:t>Beständen</a:t>
            </a:r>
          </a:p>
          <a:p>
            <a:r>
              <a:rPr lang="de-DE" dirty="0"/>
              <a:t>Big142,143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02258-DDC0-C94C-A531-1D2A63368D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Exponentielle Prozesse </a:t>
            </a:r>
            <a:r>
              <a:rPr lang="de-DE" dirty="0">
                <a:solidFill>
                  <a:srgbClr val="FFC000"/>
                </a:solidFill>
              </a:rPr>
              <a:t>II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BCACD-9EF3-41BF-1850-49F461BD9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595" y="1298448"/>
            <a:ext cx="4062826" cy="5495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232152-7EEA-B174-776F-8A856AD8AE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243" t="13734" r="10648" b="76411"/>
          <a:stretch>
            <a:fillRect/>
          </a:stretch>
        </p:blipFill>
        <p:spPr>
          <a:xfrm>
            <a:off x="5203830" y="1944560"/>
            <a:ext cx="1718592" cy="815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97B58-D5E4-C77F-4DF6-AD3C32B440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400" t="28425" r="6890" b="59689"/>
          <a:stretch>
            <a:fillRect/>
          </a:stretch>
        </p:blipFill>
        <p:spPr>
          <a:xfrm>
            <a:off x="5264004" y="2827164"/>
            <a:ext cx="1658418" cy="81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29A8A-0414-F03D-8E06-48068B21F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31" t="45556" r="3006" b="37244"/>
          <a:stretch>
            <a:fillRect/>
          </a:stretch>
        </p:blipFill>
        <p:spPr>
          <a:xfrm>
            <a:off x="5203830" y="3709835"/>
            <a:ext cx="1718591" cy="1096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BEAC16-AB22-31E9-952E-06CD76808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716" y="1298448"/>
            <a:ext cx="3877999" cy="5559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31A8E4-C28D-3186-D78E-8261032D73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136" t="50000" r="3678" b="33200"/>
          <a:stretch>
            <a:fillRect/>
          </a:stretch>
        </p:blipFill>
        <p:spPr>
          <a:xfrm>
            <a:off x="9130544" y="4005072"/>
            <a:ext cx="1749171" cy="107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C5253-1BD2-416B-65A3-E421462B8C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136" t="2800" r="3678" b="80134"/>
          <a:stretch>
            <a:fillRect/>
          </a:stretch>
        </p:blipFill>
        <p:spPr>
          <a:xfrm>
            <a:off x="9005195" y="1298448"/>
            <a:ext cx="1874520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630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96A43-2973-3B40-2EA6-1FE02DFCC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Regeln der Differentialrechnung</a:t>
            </a:r>
          </a:p>
          <a:p>
            <a:pPr>
              <a:lnSpc>
                <a:spcPct val="100000"/>
              </a:lnSpc>
            </a:pPr>
            <a:r>
              <a:rPr lang="de-DE" dirty="0"/>
              <a:t>Ganzrationale (und trigonometrische) Funktionen</a:t>
            </a:r>
          </a:p>
          <a:p>
            <a:pPr>
              <a:lnSpc>
                <a:spcPct val="100000"/>
              </a:lnSpc>
            </a:pPr>
            <a:r>
              <a:rPr lang="de-DE" dirty="0"/>
              <a:t>Exponentialfunktionen</a:t>
            </a:r>
          </a:p>
          <a:p>
            <a:pPr>
              <a:lnSpc>
                <a:spcPct val="100000"/>
              </a:lnSpc>
            </a:pPr>
            <a:r>
              <a:rPr lang="de-DE" dirty="0"/>
              <a:t>Untersuchung von Exponentialfunktionen</a:t>
            </a:r>
          </a:p>
          <a:p>
            <a:pPr>
              <a:lnSpc>
                <a:spcPct val="100000"/>
              </a:lnSpc>
            </a:pPr>
            <a:r>
              <a:rPr lang="de-DE" dirty="0"/>
              <a:t>Wachstums- und Zerfallsprozesse</a:t>
            </a:r>
          </a:p>
          <a:p>
            <a:pPr>
              <a:lnSpc>
                <a:spcPct val="100000"/>
              </a:lnSpc>
            </a:pPr>
            <a:r>
              <a:rPr lang="de-DE" dirty="0"/>
              <a:t>Modellierung von Exponentialfunktionen</a:t>
            </a:r>
          </a:p>
          <a:p>
            <a:pPr>
              <a:lnSpc>
                <a:spcPct val="100000"/>
              </a:lnSpc>
            </a:pPr>
            <a:r>
              <a:rPr lang="de-DE" dirty="0"/>
              <a:t>Exponentielle Prozesse</a:t>
            </a:r>
          </a:p>
        </p:txBody>
      </p:sp>
    </p:spTree>
    <p:extLst>
      <p:ext uri="{BB962C8B-B14F-4D97-AF65-F5344CB8AC3E}">
        <p14:creationId xmlns:p14="http://schemas.microsoft.com/office/powerpoint/2010/main" val="34389237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887E-0FC1-1B31-339D-0639132A6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1C8E6-F8C0-C77F-5473-FCC7889678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Exponentielle Prozesse </a:t>
            </a:r>
            <a:r>
              <a:rPr lang="de-DE" dirty="0">
                <a:solidFill>
                  <a:srgbClr val="FFC000"/>
                </a:solidFill>
              </a:rPr>
              <a:t>II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67D4CD-59D2-78C2-A1EA-CF3F94D70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26DCF-9481-052F-BE8F-0890DB371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9" y="1784323"/>
            <a:ext cx="4643753" cy="213845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3EDB4F-0EAC-977B-3C49-00C775F2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340" y="1679939"/>
            <a:ext cx="5934903" cy="511563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2688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A4D7F-D68A-3030-CF13-E005F0203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Big148 – Test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7CCAD-A67C-4416-6631-80B4B6221878}"/>
              </a:ext>
            </a:extLst>
          </p:cNvPr>
          <p:cNvSpPr/>
          <p:nvPr/>
        </p:nvSpPr>
        <p:spPr>
          <a:xfrm>
            <a:off x="10936224" y="5431536"/>
            <a:ext cx="1068655" cy="192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1495-F911-BDB3-42C3-ADF03A4F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8" y="1883664"/>
            <a:ext cx="6690773" cy="478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08502-8C85-6BDA-8CC7-ED5E5A3A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461400"/>
            <a:ext cx="3993533" cy="362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14FF5-0DFD-0019-86CE-3851C286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7574" y="4197096"/>
            <a:ext cx="917305" cy="1234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0BB7D-16A7-C1C0-5200-2AB95D186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086" y="96012"/>
            <a:ext cx="2457793" cy="24387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ED2313-06C5-2355-380A-B490CC7B34F7}"/>
              </a:ext>
            </a:extLst>
          </p:cNvPr>
          <p:cNvCxnSpPr>
            <a:cxnSpLocks/>
          </p:cNvCxnSpPr>
          <p:nvPr/>
        </p:nvCxnSpPr>
        <p:spPr>
          <a:xfrm flipV="1">
            <a:off x="7086600" y="96012"/>
            <a:ext cx="4943704" cy="36073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485018-6B84-9701-18EE-F8B805CE59C8}"/>
              </a:ext>
            </a:extLst>
          </p:cNvPr>
          <p:cNvCxnSpPr>
            <a:cxnSpLocks/>
          </p:cNvCxnSpPr>
          <p:nvPr/>
        </p:nvCxnSpPr>
        <p:spPr>
          <a:xfrm flipV="1">
            <a:off x="79400" y="2886456"/>
            <a:ext cx="6281776" cy="15453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069434-FD1A-D4DE-2DD2-E6ADFDA6767D}"/>
              </a:ext>
            </a:extLst>
          </p:cNvPr>
          <p:cNvCxnSpPr>
            <a:cxnSpLocks/>
          </p:cNvCxnSpPr>
          <p:nvPr/>
        </p:nvCxnSpPr>
        <p:spPr>
          <a:xfrm flipV="1">
            <a:off x="167792" y="5708904"/>
            <a:ext cx="3687928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43479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938CB2-BC21-7827-D7AB-7266BC907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Big148 – Lösungen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F21AA-0168-7F38-888A-A7D37FF38EA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8072" y="329184"/>
            <a:ext cx="5923928" cy="61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215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7B443-CDDC-A821-64B6-85F652F0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22331"/>
              </a:clrFrom>
              <a:clrTo>
                <a:srgbClr val="02233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7504" y="979531"/>
            <a:ext cx="9376991" cy="58236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8463FD-0D85-D553-A8A6-FC884FE3EC47}"/>
              </a:ext>
            </a:extLst>
          </p:cNvPr>
          <p:cNvSpPr/>
          <p:nvPr/>
        </p:nvSpPr>
        <p:spPr>
          <a:xfrm>
            <a:off x="1407504" y="781533"/>
            <a:ext cx="4444656" cy="4163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98326-57B3-7395-0122-EAEA8D7D66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Cheatsheet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39103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A78D0B-9088-D4D3-B5CA-AB408B7AC4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Gemischte Übungen</a:t>
            </a:r>
          </a:p>
        </p:txBody>
      </p:sp>
    </p:spTree>
    <p:extLst>
      <p:ext uri="{BB962C8B-B14F-4D97-AF65-F5344CB8AC3E}">
        <p14:creationId xmlns:p14="http://schemas.microsoft.com/office/powerpoint/2010/main" val="525624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3DB954-EDB4-3F90-EB55-BF08C5E55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Big94,95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CE651-DA9A-8CBA-AC77-51BB3E9C0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Ganzrat</a:t>
            </a:r>
            <a:r>
              <a:rPr lang="de-DE" dirty="0"/>
              <a:t>. (und </a:t>
            </a:r>
            <a:r>
              <a:rPr lang="de-DE" dirty="0" err="1"/>
              <a:t>trig</a:t>
            </a:r>
            <a:r>
              <a:rPr lang="de-DE" dirty="0"/>
              <a:t>.) Funktionen </a:t>
            </a:r>
            <a:r>
              <a:rPr lang="de-DE" dirty="0">
                <a:solidFill>
                  <a:srgbClr val="FFC000"/>
                </a:solidFill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C32C8-6814-B768-A8E7-5ED6E514E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359" y="1353312"/>
            <a:ext cx="4186664" cy="5504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52D1E-8943-F5FE-F118-69AC3F00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254" y="5058830"/>
            <a:ext cx="1286054" cy="12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DF167-3161-AE31-3C74-15CE39AB7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023" y="1353312"/>
            <a:ext cx="3567158" cy="550468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FF2199-C92B-EE9F-4619-3AD844CFEBC3}"/>
              </a:ext>
            </a:extLst>
          </p:cNvPr>
          <p:cNvCxnSpPr>
            <a:cxnSpLocks/>
          </p:cNvCxnSpPr>
          <p:nvPr/>
        </p:nvCxnSpPr>
        <p:spPr>
          <a:xfrm flipV="1">
            <a:off x="6949440" y="2606040"/>
            <a:ext cx="3486741" cy="448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D5CEC6-9206-D1F5-909D-C66E74E49BE8}"/>
              </a:ext>
            </a:extLst>
          </p:cNvPr>
          <p:cNvCxnSpPr>
            <a:cxnSpLocks/>
          </p:cNvCxnSpPr>
          <p:nvPr/>
        </p:nvCxnSpPr>
        <p:spPr>
          <a:xfrm flipV="1">
            <a:off x="6937248" y="3995928"/>
            <a:ext cx="3498933" cy="847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7145B3-CD32-27BC-7689-1D4A56FEF63D}"/>
              </a:ext>
            </a:extLst>
          </p:cNvPr>
          <p:cNvCxnSpPr>
            <a:cxnSpLocks/>
          </p:cNvCxnSpPr>
          <p:nvPr/>
        </p:nvCxnSpPr>
        <p:spPr>
          <a:xfrm flipV="1">
            <a:off x="6937248" y="5980176"/>
            <a:ext cx="3386328" cy="6949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61789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7B42-DFDC-3949-B954-C481A56F4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E053E-0958-B8EA-009B-E976DA861E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8" y="781533"/>
            <a:ext cx="7884604" cy="646112"/>
          </a:xfrm>
        </p:spPr>
        <p:txBody>
          <a:bodyPr/>
          <a:lstStyle/>
          <a:p>
            <a:r>
              <a:rPr lang="de-DE" dirty="0" err="1"/>
              <a:t>Ganzrat</a:t>
            </a:r>
            <a:r>
              <a:rPr lang="de-DE" dirty="0"/>
              <a:t>. (und </a:t>
            </a:r>
            <a:r>
              <a:rPr lang="de-DE" dirty="0" err="1"/>
              <a:t>trig</a:t>
            </a:r>
            <a:r>
              <a:rPr lang="de-DE" dirty="0"/>
              <a:t>.) Funktionen </a:t>
            </a:r>
            <a:r>
              <a:rPr lang="de-DE" dirty="0"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61DC7-2DF2-5500-71AA-1A1CFFE18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35E403-29C6-86A4-E5E5-4FD8E78B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2" y="1427645"/>
            <a:ext cx="4099467" cy="53400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BBA99-3232-F210-9789-D7F19FF2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9577"/>
          <a:stretch>
            <a:fillRect/>
          </a:stretch>
        </p:blipFill>
        <p:spPr>
          <a:xfrm>
            <a:off x="5363103" y="1707777"/>
            <a:ext cx="5575077" cy="455991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9001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79E2A-E828-F999-5308-128F63C22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4B66F-EDCC-E1EC-DA44-E0E81C4B6F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9411" y="184679"/>
            <a:ext cx="1602069" cy="427970"/>
          </a:xfrm>
        </p:spPr>
        <p:txBody>
          <a:bodyPr/>
          <a:lstStyle/>
          <a:p>
            <a:r>
              <a:rPr lang="de-DE" dirty="0"/>
              <a:t>Big96-99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CE180-A951-A524-2EC6-C1829417E5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Ganzrat</a:t>
            </a:r>
            <a:r>
              <a:rPr lang="de-DE" dirty="0"/>
              <a:t>. (und </a:t>
            </a:r>
            <a:r>
              <a:rPr lang="de-DE" dirty="0" err="1"/>
              <a:t>trig</a:t>
            </a:r>
            <a:r>
              <a:rPr lang="de-DE" dirty="0"/>
              <a:t>.) Funktionen </a:t>
            </a:r>
            <a:r>
              <a:rPr lang="de-DE" dirty="0">
                <a:solidFill>
                  <a:srgbClr val="FFC000"/>
                </a:solidFill>
              </a:rPr>
              <a:t>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5EAFD-CCA9-DF89-1753-945E761C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3" y="2844587"/>
            <a:ext cx="3376215" cy="1691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7246C-4482-40B4-5A1A-5858901C0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39" y="1372859"/>
            <a:ext cx="3760659" cy="5383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1196B5-CB5F-1900-8731-694100FDB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298" y="1270920"/>
            <a:ext cx="3828472" cy="55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524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09B6-876D-8B4B-9F66-D0BBC5328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3EF27-848D-24F2-74D7-1892BAD626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8" y="781533"/>
            <a:ext cx="8076628" cy="646112"/>
          </a:xfrm>
        </p:spPr>
        <p:txBody>
          <a:bodyPr/>
          <a:lstStyle/>
          <a:p>
            <a:r>
              <a:rPr lang="de-DE" dirty="0" err="1"/>
              <a:t>Ganzrat</a:t>
            </a:r>
            <a:r>
              <a:rPr lang="de-DE" dirty="0"/>
              <a:t>. (und </a:t>
            </a:r>
            <a:r>
              <a:rPr lang="de-DE" dirty="0" err="1"/>
              <a:t>trig</a:t>
            </a:r>
            <a:r>
              <a:rPr lang="de-DE" dirty="0"/>
              <a:t>.) Funktionen </a:t>
            </a:r>
            <a:r>
              <a:rPr lang="de-DE" dirty="0">
                <a:solidFill>
                  <a:srgbClr val="FFC000"/>
                </a:solidFill>
              </a:rPr>
              <a:t>II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673CB7-52FF-135C-D1A1-80F78CECF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DD9F41-8BF9-8C36-0AE5-F85C1E9CD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396"/>
          <a:stretch>
            <a:fillRect/>
          </a:stretch>
        </p:blipFill>
        <p:spPr>
          <a:xfrm>
            <a:off x="61749" y="1577028"/>
            <a:ext cx="2864314" cy="157432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7D3E89-D129-6586-EA18-C3767A542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9" y="3236976"/>
            <a:ext cx="2824613" cy="35307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A4FEF7-2E55-29FF-511E-02AEBD0A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15" y="1328243"/>
            <a:ext cx="3990335" cy="54303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D3C7E-F70A-268A-26D8-2BE993037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977" y="1569673"/>
            <a:ext cx="3826231" cy="49474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52719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CA0063-BDAD-7C71-78F4-B35427343C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63068" y="239541"/>
            <a:ext cx="1614988" cy="441407"/>
          </a:xfrm>
        </p:spPr>
        <p:txBody>
          <a:bodyPr/>
          <a:lstStyle/>
          <a:p>
            <a:r>
              <a:rPr lang="de-DE" dirty="0"/>
              <a:t>Big112-115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EA0C8-8E60-62C8-A01A-33EE394D02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52587" y="781533"/>
            <a:ext cx="10539413" cy="646112"/>
          </a:xfrm>
        </p:spPr>
        <p:txBody>
          <a:bodyPr/>
          <a:lstStyle/>
          <a:p>
            <a:r>
              <a:rPr lang="de-DE" dirty="0"/>
              <a:t>Untersuchung von Exponentialfunktionen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A4384-AC33-F1A8-32AC-6A997F05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" y="1528230"/>
            <a:ext cx="3817992" cy="5219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E8E42-DD8D-3AC9-1CCB-A29EE61A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589" y="1576811"/>
            <a:ext cx="3962018" cy="5122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8C546B-8CFE-752C-A240-617179714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797" y="1297113"/>
            <a:ext cx="4005495" cy="54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320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HS Fonts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</Words>
  <Application>Microsoft Office PowerPoint</Application>
  <PresentationFormat>Widescreen</PresentationFormat>
  <Paragraphs>42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 Black</vt:lpstr>
      <vt:lpstr>Montserrat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Abels, Patrick</dc:creator>
  <cp:lastModifiedBy>Abels, Patrick</cp:lastModifiedBy>
  <cp:revision>1</cp:revision>
  <dcterms:created xsi:type="dcterms:W3CDTF">2025-07-15T13:07:04Z</dcterms:created>
  <dcterms:modified xsi:type="dcterms:W3CDTF">2025-11-27T19:43:38Z</dcterms:modified>
</cp:coreProperties>
</file>