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67D4C32-514C-4E52-ACC1-B5A4ACDA0930}" v="2" dt="2026-01-02T17:37:54.1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408" y="5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bels, Patrick" userId="ba666de4-0d21-43a6-8e66-51a18aae1b4a" providerId="ADAL" clId="{133AA99A-5491-4DE5-9695-40E01B78DF6F}"/>
    <pc:docChg chg="modSld">
      <pc:chgData name="Abels, Patrick" userId="ba666de4-0d21-43a6-8e66-51a18aae1b4a" providerId="ADAL" clId="{133AA99A-5491-4DE5-9695-40E01B78DF6F}" dt="2026-01-02T17:38:17.251" v="97" actId="20577"/>
      <pc:docMkLst>
        <pc:docMk/>
      </pc:docMkLst>
      <pc:sldChg chg="modSp mod">
        <pc:chgData name="Abels, Patrick" userId="ba666de4-0d21-43a6-8e66-51a18aae1b4a" providerId="ADAL" clId="{133AA99A-5491-4DE5-9695-40E01B78DF6F}" dt="2026-01-02T17:37:01.517" v="1" actId="6549"/>
        <pc:sldMkLst>
          <pc:docMk/>
          <pc:sldMk cId="2500480300" sldId="256"/>
        </pc:sldMkLst>
        <pc:spChg chg="mod">
          <ac:chgData name="Abels, Patrick" userId="ba666de4-0d21-43a6-8e66-51a18aae1b4a" providerId="ADAL" clId="{133AA99A-5491-4DE5-9695-40E01B78DF6F}" dt="2026-01-02T17:37:01.517" v="1" actId="6549"/>
          <ac:spMkLst>
            <pc:docMk/>
            <pc:sldMk cId="2500480300" sldId="256"/>
            <ac:spMk id="2" creationId="{2A666A99-E6C4-4403-AC9C-8BFEA689636F}"/>
          </ac:spMkLst>
        </pc:spChg>
      </pc:sldChg>
      <pc:sldChg chg="modSp mod">
        <pc:chgData name="Abels, Patrick" userId="ba666de4-0d21-43a6-8e66-51a18aae1b4a" providerId="ADAL" clId="{133AA99A-5491-4DE5-9695-40E01B78DF6F}" dt="2026-01-02T17:38:17.251" v="97" actId="20577"/>
        <pc:sldMkLst>
          <pc:docMk/>
          <pc:sldMk cId="2182125734" sldId="258"/>
        </pc:sldMkLst>
        <pc:spChg chg="mod">
          <ac:chgData name="Abels, Patrick" userId="ba666de4-0d21-43a6-8e66-51a18aae1b4a" providerId="ADAL" clId="{133AA99A-5491-4DE5-9695-40E01B78DF6F}" dt="2026-01-02T17:38:17.251" v="97" actId="20577"/>
          <ac:spMkLst>
            <pc:docMk/>
            <pc:sldMk cId="2182125734" sldId="258"/>
            <ac:spMk id="2" creationId="{6BA50418-F1A7-EB30-250D-DD94D02F44B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me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F303958-85F5-1DCC-72DA-E75AEEF958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987" b="98690" l="4911" r="99554">
                        <a14:foregroundMark x1="55804" y1="6987" x2="68304" y2="7860"/>
                        <a14:foregroundMark x1="97321" y1="53275" x2="95982" y2="79913"/>
                        <a14:foregroundMark x1="77232" y1="95633" x2="92411" y2="93013"/>
                        <a14:foregroundMark x1="91518" y1="98690" x2="99554" y2="96070"/>
                        <a14:foregroundMark x1="9821" y1="60699" x2="7143" y2="53275"/>
                        <a14:foregroundMark x1="7589" y1="51965" x2="4911" y2="510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7142" y="4872722"/>
            <a:ext cx="1649114" cy="1685925"/>
          </a:xfrm>
          <a:custGeom>
            <a:avLst/>
            <a:gdLst>
              <a:gd name="csX0" fmla="*/ 0 w 1649114"/>
              <a:gd name="csY0" fmla="*/ 0 h 1685925"/>
              <a:gd name="csX1" fmla="*/ 500231 w 1649114"/>
              <a:gd name="csY1" fmla="*/ 0 h 1685925"/>
              <a:gd name="csX2" fmla="*/ 1016954 w 1649114"/>
              <a:gd name="csY2" fmla="*/ 0 h 1685925"/>
              <a:gd name="csX3" fmla="*/ 1649114 w 1649114"/>
              <a:gd name="csY3" fmla="*/ 0 h 1685925"/>
              <a:gd name="csX4" fmla="*/ 1649114 w 1649114"/>
              <a:gd name="csY4" fmla="*/ 545116 h 1685925"/>
              <a:gd name="csX5" fmla="*/ 1649114 w 1649114"/>
              <a:gd name="csY5" fmla="*/ 1073372 h 1685925"/>
              <a:gd name="csX6" fmla="*/ 1649114 w 1649114"/>
              <a:gd name="csY6" fmla="*/ 1685925 h 1685925"/>
              <a:gd name="csX7" fmla="*/ 1132392 w 1649114"/>
              <a:gd name="csY7" fmla="*/ 1685925 h 1685925"/>
              <a:gd name="csX8" fmla="*/ 566196 w 1649114"/>
              <a:gd name="csY8" fmla="*/ 1685925 h 1685925"/>
              <a:gd name="csX9" fmla="*/ 0 w 1649114"/>
              <a:gd name="csY9" fmla="*/ 1685925 h 1685925"/>
              <a:gd name="csX10" fmla="*/ 0 w 1649114"/>
              <a:gd name="csY10" fmla="*/ 1157669 h 1685925"/>
              <a:gd name="csX11" fmla="*/ 0 w 1649114"/>
              <a:gd name="csY11" fmla="*/ 646271 h 1685925"/>
              <a:gd name="csX12" fmla="*/ 0 w 1649114"/>
              <a:gd name="csY12" fmla="*/ 0 h 168592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1649114" h="1685925" fill="none" extrusionOk="0">
                <a:moveTo>
                  <a:pt x="0" y="0"/>
                </a:moveTo>
                <a:cubicBezTo>
                  <a:pt x="141797" y="-647"/>
                  <a:pt x="367167" y="31833"/>
                  <a:pt x="500231" y="0"/>
                </a:cubicBezTo>
                <a:cubicBezTo>
                  <a:pt x="633295" y="-31833"/>
                  <a:pt x="793124" y="6931"/>
                  <a:pt x="1016954" y="0"/>
                </a:cubicBezTo>
                <a:cubicBezTo>
                  <a:pt x="1240784" y="-6931"/>
                  <a:pt x="1463633" y="47685"/>
                  <a:pt x="1649114" y="0"/>
                </a:cubicBezTo>
                <a:cubicBezTo>
                  <a:pt x="1669925" y="127734"/>
                  <a:pt x="1615179" y="424519"/>
                  <a:pt x="1649114" y="545116"/>
                </a:cubicBezTo>
                <a:cubicBezTo>
                  <a:pt x="1683049" y="665713"/>
                  <a:pt x="1619356" y="886729"/>
                  <a:pt x="1649114" y="1073372"/>
                </a:cubicBezTo>
                <a:cubicBezTo>
                  <a:pt x="1678872" y="1260015"/>
                  <a:pt x="1588666" y="1528832"/>
                  <a:pt x="1649114" y="1685925"/>
                </a:cubicBezTo>
                <a:cubicBezTo>
                  <a:pt x="1491958" y="1744123"/>
                  <a:pt x="1315024" y="1633381"/>
                  <a:pt x="1132392" y="1685925"/>
                </a:cubicBezTo>
                <a:cubicBezTo>
                  <a:pt x="949760" y="1738469"/>
                  <a:pt x="787506" y="1638489"/>
                  <a:pt x="566196" y="1685925"/>
                </a:cubicBezTo>
                <a:cubicBezTo>
                  <a:pt x="344886" y="1733361"/>
                  <a:pt x="196220" y="1685913"/>
                  <a:pt x="0" y="1685925"/>
                </a:cubicBezTo>
                <a:cubicBezTo>
                  <a:pt x="-20970" y="1480859"/>
                  <a:pt x="58950" y="1351215"/>
                  <a:pt x="0" y="1157669"/>
                </a:cubicBezTo>
                <a:cubicBezTo>
                  <a:pt x="-58950" y="964123"/>
                  <a:pt x="40473" y="889960"/>
                  <a:pt x="0" y="646271"/>
                </a:cubicBezTo>
                <a:cubicBezTo>
                  <a:pt x="-40473" y="402582"/>
                  <a:pt x="51559" y="248494"/>
                  <a:pt x="0" y="0"/>
                </a:cubicBezTo>
                <a:close/>
              </a:path>
              <a:path w="1649114" h="1685925" stroke="0" extrusionOk="0">
                <a:moveTo>
                  <a:pt x="0" y="0"/>
                </a:moveTo>
                <a:cubicBezTo>
                  <a:pt x="127869" y="-58549"/>
                  <a:pt x="457140" y="69205"/>
                  <a:pt x="582687" y="0"/>
                </a:cubicBezTo>
                <a:cubicBezTo>
                  <a:pt x="708234" y="-69205"/>
                  <a:pt x="908511" y="30986"/>
                  <a:pt x="1132392" y="0"/>
                </a:cubicBezTo>
                <a:cubicBezTo>
                  <a:pt x="1356274" y="-30986"/>
                  <a:pt x="1395117" y="21620"/>
                  <a:pt x="1649114" y="0"/>
                </a:cubicBezTo>
                <a:cubicBezTo>
                  <a:pt x="1718274" y="183323"/>
                  <a:pt x="1604149" y="370961"/>
                  <a:pt x="1649114" y="578834"/>
                </a:cubicBezTo>
                <a:cubicBezTo>
                  <a:pt x="1694079" y="786707"/>
                  <a:pt x="1587358" y="934167"/>
                  <a:pt x="1649114" y="1140809"/>
                </a:cubicBezTo>
                <a:cubicBezTo>
                  <a:pt x="1710870" y="1347452"/>
                  <a:pt x="1603545" y="1496505"/>
                  <a:pt x="1649114" y="1685925"/>
                </a:cubicBezTo>
                <a:cubicBezTo>
                  <a:pt x="1393847" y="1708125"/>
                  <a:pt x="1279860" y="1656742"/>
                  <a:pt x="1115900" y="1685925"/>
                </a:cubicBezTo>
                <a:cubicBezTo>
                  <a:pt x="951940" y="1715108"/>
                  <a:pt x="703268" y="1637728"/>
                  <a:pt x="566196" y="1685925"/>
                </a:cubicBezTo>
                <a:cubicBezTo>
                  <a:pt x="429124" y="1734122"/>
                  <a:pt x="229164" y="1635991"/>
                  <a:pt x="0" y="1685925"/>
                </a:cubicBezTo>
                <a:cubicBezTo>
                  <a:pt x="-564" y="1539796"/>
                  <a:pt x="30978" y="1364816"/>
                  <a:pt x="0" y="1140809"/>
                </a:cubicBezTo>
                <a:cubicBezTo>
                  <a:pt x="-30978" y="916802"/>
                  <a:pt x="21974" y="735115"/>
                  <a:pt x="0" y="545116"/>
                </a:cubicBezTo>
                <a:cubicBezTo>
                  <a:pt x="-21974" y="355117"/>
                  <a:pt x="32467" y="194198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87937640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86B11AE-A918-CE58-8583-9EAA8C16EEC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8112" y="1023937"/>
            <a:ext cx="11915775" cy="4810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 err="1"/>
              <a:t>Mathematik</a:t>
            </a:r>
            <a:r>
              <a:rPr lang="en-US" dirty="0"/>
              <a:t> Q1 Abels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3788209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pfüb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3A79EBC3-5DD4-CE4B-469A-17EB8E50174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8342" y="2036617"/>
            <a:ext cx="11316494" cy="4410366"/>
          </a:xfrm>
          <a:prstGeom prst="rect">
            <a:avLst/>
          </a:prstGeom>
        </p:spPr>
        <p:txBody>
          <a:bodyPr anchor="t"/>
          <a:lstStyle>
            <a:lvl1pPr marL="342900" indent="-342900" algn="l">
              <a:lnSpc>
                <a:spcPct val="200000"/>
              </a:lnSpc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First</a:t>
            </a:r>
          </a:p>
          <a:p>
            <a:pPr lvl="0"/>
            <a:r>
              <a:rPr lang="en-US" dirty="0"/>
              <a:t>Second</a:t>
            </a:r>
          </a:p>
          <a:p>
            <a:pPr lvl="0"/>
            <a:r>
              <a:rPr lang="en-US" dirty="0"/>
              <a:t>Third</a:t>
            </a:r>
          </a:p>
          <a:p>
            <a:pPr lvl="0"/>
            <a:endParaRPr lang="en-DE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DC3950-1360-F49B-EAC7-EEEF5D22A499}"/>
              </a:ext>
            </a:extLst>
          </p:cNvPr>
          <p:cNvSpPr txBox="1"/>
          <p:nvPr userDrawn="1"/>
        </p:nvSpPr>
        <p:spPr>
          <a:xfrm>
            <a:off x="1652847" y="731406"/>
            <a:ext cx="7114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solidFill>
                  <a:schemeClr val="bg1"/>
                </a:solidFill>
                <a:latin typeface="Montserrat" pitchFamily="2" charset="0"/>
              </a:rPr>
              <a:t>Kopfübung</a:t>
            </a:r>
            <a:endParaRPr lang="en-DE" sz="3600" b="1" dirty="0">
              <a:solidFill>
                <a:schemeClr val="bg1"/>
              </a:solidFill>
              <a:latin typeface="Montserrat" pitchFamily="2" charset="0"/>
            </a:endParaRPr>
          </a:p>
        </p:txBody>
      </p:sp>
      <p:pic>
        <p:nvPicPr>
          <p:cNvPr id="5" name="Graphic 4" descr="Brain in head with solid fill">
            <a:extLst>
              <a:ext uri="{FF2B5EF4-FFF2-40B4-BE49-F238E27FC236}">
                <a16:creationId xmlns:a16="http://schemas.microsoft.com/office/drawing/2014/main" id="{0A770FF1-5E3A-F320-549B-A38A25AC48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8342" y="592397"/>
            <a:ext cx="914400" cy="914400"/>
          </a:xfrm>
          <a:prstGeom prst="rect">
            <a:avLst/>
          </a:prstGeom>
        </p:spPr>
      </p:pic>
      <p:sp>
        <p:nvSpPr>
          <p:cNvPr id="6" name="Half Frame 5">
            <a:extLst>
              <a:ext uri="{FF2B5EF4-FFF2-40B4-BE49-F238E27FC236}">
                <a16:creationId xmlns:a16="http://schemas.microsoft.com/office/drawing/2014/main" id="{2FCF0138-4E17-1815-0617-3C22B8F2738D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526488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A366F736-5039-F25E-25DD-FB08DC8CCD1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8112" y="1023937"/>
            <a:ext cx="11915775" cy="4810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Topic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8764619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>
        <p:tmplLst>
          <p:tmpl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iterate type="lt">
                    <p:tmAbs val="4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p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1F5EE7A4-9DCA-9552-75DE-4DF92F913D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8112" y="1023937"/>
            <a:ext cx="11915775" cy="4810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Input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1379760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C70749A1-934F-F520-50F8-91427997B6F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3268" y="2036617"/>
            <a:ext cx="11358682" cy="4383234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Exercise</a:t>
            </a:r>
            <a:endParaRPr lang="en-DE" dirty="0"/>
          </a:p>
        </p:txBody>
      </p:sp>
      <p:pic>
        <p:nvPicPr>
          <p:cNvPr id="4" name="Graphic 3" descr="Pencil with solid fill">
            <a:extLst>
              <a:ext uri="{FF2B5EF4-FFF2-40B4-BE49-F238E27FC236}">
                <a16:creationId xmlns:a16="http://schemas.microsoft.com/office/drawing/2014/main" id="{2C417136-B394-01CA-9BAB-B675343C6B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3268" y="542868"/>
            <a:ext cx="961297" cy="1037706"/>
          </a:xfrm>
          <a:prstGeom prst="rect">
            <a:avLst/>
          </a:prstGeom>
        </p:spPr>
      </p:pic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F1FB0AC4-7152-BC7B-AEA2-63F951184AF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2587" y="781533"/>
            <a:ext cx="9948285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 err="1"/>
              <a:t>BigXX,YY</a:t>
            </a:r>
            <a:endParaRPr lang="en-DE" dirty="0"/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D0BB94D2-9A50-F9BF-E812-8E311C4A91E1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705787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u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FCC3E667-9683-BA53-6609-73C1536C2B0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3268" y="2036617"/>
            <a:ext cx="11358682" cy="4402284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Solution</a:t>
            </a:r>
            <a:endParaRPr lang="en-DE" dirty="0"/>
          </a:p>
        </p:txBody>
      </p:sp>
      <p:pic>
        <p:nvPicPr>
          <p:cNvPr id="4" name="Graphic 3" descr="Pencil with solid fill">
            <a:extLst>
              <a:ext uri="{FF2B5EF4-FFF2-40B4-BE49-F238E27FC236}">
                <a16:creationId xmlns:a16="http://schemas.microsoft.com/office/drawing/2014/main" id="{1BE57EBF-70D2-AD73-937B-9ADC756E2B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3268" y="542868"/>
            <a:ext cx="961297" cy="1037706"/>
          </a:xfrm>
          <a:prstGeom prst="rect">
            <a:avLst/>
          </a:prstGeom>
        </p:spPr>
      </p:pic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2B7DA706-8AAA-4D21-378C-EC7C4630C0B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2588" y="781533"/>
            <a:ext cx="7740794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 err="1"/>
              <a:t>BigXX,YY</a:t>
            </a:r>
            <a:endParaRPr lang="en-DE" dirty="0"/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7DEB59AD-5CEC-D774-E7E5-79F24A5F24F6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  <p:sp>
        <p:nvSpPr>
          <p:cNvPr id="7" name="Partial Circle 6">
            <a:extLst>
              <a:ext uri="{FF2B5EF4-FFF2-40B4-BE49-F238E27FC236}">
                <a16:creationId xmlns:a16="http://schemas.microsoft.com/office/drawing/2014/main" id="{14F0D6F6-BDE4-C7A4-E347-363AB8AEF3FC}"/>
              </a:ext>
            </a:extLst>
          </p:cNvPr>
          <p:cNvSpPr/>
          <p:nvPr userDrawn="1"/>
        </p:nvSpPr>
        <p:spPr>
          <a:xfrm>
            <a:off x="9602344" y="-1809345"/>
            <a:ext cx="5203154" cy="3596191"/>
          </a:xfrm>
          <a:prstGeom prst="pie">
            <a:avLst>
              <a:gd name="adj1" fmla="val 5387427"/>
              <a:gd name="adj2" fmla="val 10792375"/>
            </a:avLst>
          </a:prstGeom>
          <a:solidFill>
            <a:srgbClr val="00B05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bg1"/>
              </a:solidFill>
            </a:endParaRPr>
          </a:p>
        </p:txBody>
      </p:sp>
      <p:pic>
        <p:nvPicPr>
          <p:cNvPr id="8" name="Graphic 7" descr="Checkmark with solid fill">
            <a:extLst>
              <a:ext uri="{FF2B5EF4-FFF2-40B4-BE49-F238E27FC236}">
                <a16:creationId xmlns:a16="http://schemas.microsoft.com/office/drawing/2014/main" id="{096979BF-D7E8-3891-4B2A-C68B51C5F24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47057" y="39659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8447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8A52C17B-F1DA-FF95-90CF-5985754A040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9328" y="2036616"/>
            <a:ext cx="10983548" cy="4288141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Rule</a:t>
            </a:r>
            <a:endParaRPr lang="en-DE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F9BD5B0-3675-62DB-083F-E8BDC9857DD1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bg1"/>
              </a:solidFill>
            </a:endParaRPr>
          </a:p>
        </p:txBody>
      </p:sp>
      <p:sp>
        <p:nvSpPr>
          <p:cNvPr id="5" name="Partial Circle 4">
            <a:extLst>
              <a:ext uri="{FF2B5EF4-FFF2-40B4-BE49-F238E27FC236}">
                <a16:creationId xmlns:a16="http://schemas.microsoft.com/office/drawing/2014/main" id="{FF2DBB98-FF0E-21C5-E05B-E5F1E10411D7}"/>
              </a:ext>
            </a:extLst>
          </p:cNvPr>
          <p:cNvSpPr/>
          <p:nvPr userDrawn="1"/>
        </p:nvSpPr>
        <p:spPr>
          <a:xfrm>
            <a:off x="9707418" y="-1509486"/>
            <a:ext cx="5010068" cy="3012859"/>
          </a:xfrm>
          <a:prstGeom prst="pie">
            <a:avLst>
              <a:gd name="adj1" fmla="val 5421550"/>
              <a:gd name="adj2" fmla="val 10807593"/>
            </a:avLst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bg1"/>
              </a:solidFill>
            </a:endParaRP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1B4DEFA5-E89A-CBBB-49AE-0E72E6C3972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9327" y="781533"/>
            <a:ext cx="7982017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/>
              <a:t>Topic</a:t>
            </a:r>
            <a:endParaRPr lang="en-DE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12E3BC-BC79-8A27-0FB8-73A07E351F96}"/>
              </a:ext>
            </a:extLst>
          </p:cNvPr>
          <p:cNvSpPr txBox="1"/>
          <p:nvPr userDrawn="1"/>
        </p:nvSpPr>
        <p:spPr>
          <a:xfrm>
            <a:off x="10144704" y="132860"/>
            <a:ext cx="19736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solidFill>
                  <a:schemeClr val="bg1"/>
                </a:solidFill>
                <a:latin typeface="Arial Black" panose="020B0A04020102020204" pitchFamily="34" charset="0"/>
              </a:rPr>
              <a:t>!</a:t>
            </a:r>
            <a:endParaRPr lang="en-DE" sz="6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947013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me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7A02C986-2678-F339-1B6B-DF7C485773E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1887" y="2036617"/>
            <a:ext cx="11285239" cy="4410366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Homework</a:t>
            </a:r>
            <a:endParaRPr lang="en-DE" dirty="0"/>
          </a:p>
        </p:txBody>
      </p:sp>
      <p:pic>
        <p:nvPicPr>
          <p:cNvPr id="4" name="Graphic 3" descr="Home with solid fill">
            <a:extLst>
              <a:ext uri="{FF2B5EF4-FFF2-40B4-BE49-F238E27FC236}">
                <a16:creationId xmlns:a16="http://schemas.microsoft.com/office/drawing/2014/main" id="{77E1CC6B-D9D1-80CE-EBE6-3C55BB6744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1888" y="571131"/>
            <a:ext cx="914400" cy="914400"/>
          </a:xfrm>
          <a:prstGeom prst="rect">
            <a:avLst/>
          </a:prstGeom>
        </p:spPr>
      </p:pic>
      <p:sp>
        <p:nvSpPr>
          <p:cNvPr id="5" name="Half Frame 4">
            <a:extLst>
              <a:ext uri="{FF2B5EF4-FFF2-40B4-BE49-F238E27FC236}">
                <a16:creationId xmlns:a16="http://schemas.microsoft.com/office/drawing/2014/main" id="{67C563C7-B7F5-C783-4F56-A58869EC7359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D1E63817-5E86-6FD8-CA9B-33DF2A0629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2587" y="781533"/>
            <a:ext cx="8681857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 err="1"/>
              <a:t>BigXX,YY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010298812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38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8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A666A99-E6C4-4403-AC9C-8BFEA689636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Mathematik Q2 Abels</a:t>
            </a:r>
          </a:p>
        </p:txBody>
      </p:sp>
    </p:spTree>
    <p:extLst>
      <p:ext uri="{BB962C8B-B14F-4D97-AF65-F5344CB8AC3E}">
        <p14:creationId xmlns:p14="http://schemas.microsoft.com/office/powerpoint/2010/main" val="2500480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20731E1-61DF-09CF-4883-1E6B79476FE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3985" b="3406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BA50418-F1A7-EB30-250D-DD94D02F44B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Analytische Geometrie, Lineare Algebra und Vertiefung </a:t>
            </a:r>
            <a:r>
              <a:rPr lang="de-DE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 Analysis</a:t>
            </a:r>
            <a:endParaRPr lang="de-DE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de-DE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Q2.2</a:t>
            </a:r>
          </a:p>
          <a:p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Orientieren und Bewegen im Raum</a:t>
            </a:r>
          </a:p>
        </p:txBody>
      </p:sp>
    </p:spTree>
    <p:extLst>
      <p:ext uri="{BB962C8B-B14F-4D97-AF65-F5344CB8AC3E}">
        <p14:creationId xmlns:p14="http://schemas.microsoft.com/office/powerpoint/2010/main" val="2182125734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EHS Fonts">
      <a:majorFont>
        <a:latin typeface="Montserrat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18</Words>
  <Application>Microsoft Office PowerPoint</Application>
  <PresentationFormat>Widescreen</PresentationFormat>
  <Paragraphs>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Arial Black</vt:lpstr>
      <vt:lpstr>Montserrat</vt:lpstr>
      <vt:lpstr>Custom Design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Abels, Patrick</dc:creator>
  <cp:lastModifiedBy>Abels, Patrick</cp:lastModifiedBy>
  <cp:revision>1</cp:revision>
  <dcterms:created xsi:type="dcterms:W3CDTF">2025-07-15T13:07:04Z</dcterms:created>
  <dcterms:modified xsi:type="dcterms:W3CDTF">2026-01-02T17:38:17Z</dcterms:modified>
</cp:coreProperties>
</file>