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2" r:id="rId5"/>
    <p:sldId id="276" r:id="rId6"/>
    <p:sldId id="275" r:id="rId7"/>
    <p:sldId id="273" r:id="rId8"/>
    <p:sldId id="270" r:id="rId9"/>
    <p:sldId id="271" r:id="rId10"/>
    <p:sldId id="277" r:id="rId11"/>
    <p:sldId id="278" r:id="rId12"/>
    <p:sldId id="27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8A2E4-3131-485E-90A6-2D7F148A0135}" v="32" dt="2026-01-20T14:24:0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447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 sldOrd">
      <pc:chgData name="Abels, Patrick" userId="ba666de4-0d21-43a6-8e66-51a18aae1b4a" providerId="ADAL" clId="{133AA99A-5491-4DE5-9695-40E01B78DF6F}" dt="2026-01-20T14:26:41.501" v="736" actId="1076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addSp delSp modSp mod">
        <pc:chgData name="Abels, Patrick" userId="ba666de4-0d21-43a6-8e66-51a18aae1b4a" providerId="ADAL" clId="{133AA99A-5491-4DE5-9695-40E01B78DF6F}" dt="2026-01-20T14:08:56.844" v="507" actId="20577"/>
        <pc:sldMkLst>
          <pc:docMk/>
          <pc:sldMk cId="875954595" sldId="259"/>
        </pc:sldMkLst>
        <pc:spChg chg="del mod">
          <ac:chgData name="Abels, Patrick" userId="ba666de4-0d21-43a6-8e66-51a18aae1b4a" providerId="ADAL" clId="{133AA99A-5491-4DE5-9695-40E01B78DF6F}" dt="2026-01-20T13:56:42.769" v="97" actId="478"/>
          <ac:spMkLst>
            <pc:docMk/>
            <pc:sldMk cId="875954595" sldId="259"/>
            <ac:spMk id="2" creationId="{852FA215-9F79-E6DF-234A-8933BB56D9D6}"/>
          </ac:spMkLst>
        </pc:spChg>
        <pc:spChg chg="add del mod">
          <ac:chgData name="Abels, Patrick" userId="ba666de4-0d21-43a6-8e66-51a18aae1b4a" providerId="ADAL" clId="{133AA99A-5491-4DE5-9695-40E01B78DF6F}" dt="2026-01-20T14:02:40.576" v="179" actId="478"/>
          <ac:spMkLst>
            <pc:docMk/>
            <pc:sldMk cId="875954595" sldId="259"/>
            <ac:spMk id="12" creationId="{B9D0749E-E6E1-5A03-6310-12322E70AD93}"/>
          </ac:spMkLst>
        </pc:spChg>
        <pc:spChg chg="add mod">
          <ac:chgData name="Abels, Patrick" userId="ba666de4-0d21-43a6-8e66-51a18aae1b4a" providerId="ADAL" clId="{133AA99A-5491-4DE5-9695-40E01B78DF6F}" dt="2026-01-20T14:02:46.353" v="202" actId="1037"/>
          <ac:spMkLst>
            <pc:docMk/>
            <pc:sldMk cId="875954595" sldId="259"/>
            <ac:spMk id="13" creationId="{FB005708-6C4C-7431-04C4-C5C3A493DD5C}"/>
          </ac:spMkLst>
        </pc:spChg>
        <pc:spChg chg="add mod">
          <ac:chgData name="Abels, Patrick" userId="ba666de4-0d21-43a6-8e66-51a18aae1b4a" providerId="ADAL" clId="{133AA99A-5491-4DE5-9695-40E01B78DF6F}" dt="2026-01-20T14:02:54.120" v="204" actId="1076"/>
          <ac:spMkLst>
            <pc:docMk/>
            <pc:sldMk cId="875954595" sldId="259"/>
            <ac:spMk id="14" creationId="{45283987-C9AD-5EA0-2BA3-2CEF1DFAB4A3}"/>
          </ac:spMkLst>
        </pc:spChg>
        <pc:spChg chg="add mod">
          <ac:chgData name="Abels, Patrick" userId="ba666de4-0d21-43a6-8e66-51a18aae1b4a" providerId="ADAL" clId="{133AA99A-5491-4DE5-9695-40E01B78DF6F}" dt="2026-01-20T14:02:58.953" v="206" actId="1076"/>
          <ac:spMkLst>
            <pc:docMk/>
            <pc:sldMk cId="875954595" sldId="259"/>
            <ac:spMk id="15" creationId="{3B295728-E362-9110-E8F3-917A0170B4D9}"/>
          </ac:spMkLst>
        </pc:spChg>
        <pc:spChg chg="add mod">
          <ac:chgData name="Abels, Patrick" userId="ba666de4-0d21-43a6-8e66-51a18aae1b4a" providerId="ADAL" clId="{133AA99A-5491-4DE5-9695-40E01B78DF6F}" dt="2026-01-20T14:03:02.856" v="208" actId="1076"/>
          <ac:spMkLst>
            <pc:docMk/>
            <pc:sldMk cId="875954595" sldId="259"/>
            <ac:spMk id="16" creationId="{DD64FF30-FBDF-6660-8E87-BE3C966E00F3}"/>
          </ac:spMkLst>
        </pc:spChg>
        <pc:spChg chg="add mod">
          <ac:chgData name="Abels, Patrick" userId="ba666de4-0d21-43a6-8e66-51a18aae1b4a" providerId="ADAL" clId="{133AA99A-5491-4DE5-9695-40E01B78DF6F}" dt="2026-01-20T14:03:10.042" v="211" actId="1038"/>
          <ac:spMkLst>
            <pc:docMk/>
            <pc:sldMk cId="875954595" sldId="259"/>
            <ac:spMk id="17" creationId="{510EB71E-2CA2-3FA8-E4AB-C7E87F8F1FED}"/>
          </ac:spMkLst>
        </pc:spChg>
        <pc:spChg chg="add mod">
          <ac:chgData name="Abels, Patrick" userId="ba666de4-0d21-43a6-8e66-51a18aae1b4a" providerId="ADAL" clId="{133AA99A-5491-4DE5-9695-40E01B78DF6F}" dt="2026-01-20T14:03:17.989" v="218" actId="1035"/>
          <ac:spMkLst>
            <pc:docMk/>
            <pc:sldMk cId="875954595" sldId="259"/>
            <ac:spMk id="18" creationId="{AD42F708-19CB-99B2-ED71-D3033280F62F}"/>
          </ac:spMkLst>
        </pc:spChg>
        <pc:spChg chg="add mod">
          <ac:chgData name="Abels, Patrick" userId="ba666de4-0d21-43a6-8e66-51a18aae1b4a" providerId="ADAL" clId="{133AA99A-5491-4DE5-9695-40E01B78DF6F}" dt="2026-01-20T14:03:31.279" v="220" actId="1076"/>
          <ac:spMkLst>
            <pc:docMk/>
            <pc:sldMk cId="875954595" sldId="259"/>
            <ac:spMk id="19" creationId="{63ABEC82-A492-AD2F-C2DB-78990538CF8C}"/>
          </ac:spMkLst>
        </pc:spChg>
        <pc:spChg chg="add mod">
          <ac:chgData name="Abels, Patrick" userId="ba666de4-0d21-43a6-8e66-51a18aae1b4a" providerId="ADAL" clId="{133AA99A-5491-4DE5-9695-40E01B78DF6F}" dt="2026-01-20T14:03:41.500" v="222" actId="1076"/>
          <ac:spMkLst>
            <pc:docMk/>
            <pc:sldMk cId="875954595" sldId="259"/>
            <ac:spMk id="20" creationId="{59AA6CC5-04DB-BA77-8BC2-5F63CBB98427}"/>
          </ac:spMkLst>
        </pc:spChg>
        <pc:spChg chg="add mod">
          <ac:chgData name="Abels, Patrick" userId="ba666de4-0d21-43a6-8e66-51a18aae1b4a" providerId="ADAL" clId="{133AA99A-5491-4DE5-9695-40E01B78DF6F}" dt="2026-01-20T14:03:44.701" v="224" actId="1076"/>
          <ac:spMkLst>
            <pc:docMk/>
            <pc:sldMk cId="875954595" sldId="259"/>
            <ac:spMk id="21" creationId="{D0F8D4D7-C259-0649-5E2A-5CDA28D0D85E}"/>
          </ac:spMkLst>
        </pc:spChg>
        <pc:spChg chg="add mod">
          <ac:chgData name="Abels, Patrick" userId="ba666de4-0d21-43a6-8e66-51a18aae1b4a" providerId="ADAL" clId="{133AA99A-5491-4DE5-9695-40E01B78DF6F}" dt="2026-01-20T14:03:49.872" v="226" actId="1076"/>
          <ac:spMkLst>
            <pc:docMk/>
            <pc:sldMk cId="875954595" sldId="259"/>
            <ac:spMk id="22" creationId="{941EF05C-FA86-B379-40A0-A80B68A60B1B}"/>
          </ac:spMkLst>
        </pc:spChg>
        <pc:spChg chg="add mod">
          <ac:chgData name="Abels, Patrick" userId="ba666de4-0d21-43a6-8e66-51a18aae1b4a" providerId="ADAL" clId="{133AA99A-5491-4DE5-9695-40E01B78DF6F}" dt="2026-01-20T14:03:53.001" v="228" actId="1076"/>
          <ac:spMkLst>
            <pc:docMk/>
            <pc:sldMk cId="875954595" sldId="259"/>
            <ac:spMk id="23" creationId="{344CC6C5-E7B1-F268-4142-CFCE51C09766}"/>
          </ac:spMkLst>
        </pc:spChg>
        <pc:spChg chg="add mod">
          <ac:chgData name="Abels, Patrick" userId="ba666de4-0d21-43a6-8e66-51a18aae1b4a" providerId="ADAL" clId="{133AA99A-5491-4DE5-9695-40E01B78DF6F}" dt="2026-01-20T14:03:58.928" v="238" actId="1038"/>
          <ac:spMkLst>
            <pc:docMk/>
            <pc:sldMk cId="875954595" sldId="259"/>
            <ac:spMk id="24" creationId="{99767655-DEA0-78FC-BE2F-FF4D5F2E0CA8}"/>
          </ac:spMkLst>
        </pc:spChg>
        <pc:spChg chg="add mod">
          <ac:chgData name="Abels, Patrick" userId="ba666de4-0d21-43a6-8e66-51a18aae1b4a" providerId="ADAL" clId="{133AA99A-5491-4DE5-9695-40E01B78DF6F}" dt="2026-01-20T14:07:53.511" v="491" actId="1076"/>
          <ac:spMkLst>
            <pc:docMk/>
            <pc:sldMk cId="875954595" sldId="259"/>
            <ac:spMk id="40" creationId="{D2BB55C1-5A07-5FE7-6B8F-2751BFDB4263}"/>
          </ac:spMkLst>
        </pc:spChg>
        <pc:spChg chg="add mod">
          <ac:chgData name="Abels, Patrick" userId="ba666de4-0d21-43a6-8e66-51a18aae1b4a" providerId="ADAL" clId="{133AA99A-5491-4DE5-9695-40E01B78DF6F}" dt="2026-01-20T14:07:56.969" v="493" actId="1076"/>
          <ac:spMkLst>
            <pc:docMk/>
            <pc:sldMk cId="875954595" sldId="259"/>
            <ac:spMk id="41" creationId="{3C651835-B29E-CDDC-B0DF-B03F64D7527B}"/>
          </ac:spMkLst>
        </pc:spChg>
        <pc:spChg chg="add mod">
          <ac:chgData name="Abels, Patrick" userId="ba666de4-0d21-43a6-8e66-51a18aae1b4a" providerId="ADAL" clId="{133AA99A-5491-4DE5-9695-40E01B78DF6F}" dt="2026-01-20T14:08:07.311" v="496" actId="1076"/>
          <ac:spMkLst>
            <pc:docMk/>
            <pc:sldMk cId="875954595" sldId="259"/>
            <ac:spMk id="42" creationId="{957851FC-3B47-C7FC-DCFC-F43F8D78C214}"/>
          </ac:spMkLst>
        </pc:spChg>
        <pc:spChg chg="add mod">
          <ac:chgData name="Abels, Patrick" userId="ba666de4-0d21-43a6-8e66-51a18aae1b4a" providerId="ADAL" clId="{133AA99A-5491-4DE5-9695-40E01B78DF6F}" dt="2026-01-20T14:08:38.352" v="499" actId="20577"/>
          <ac:spMkLst>
            <pc:docMk/>
            <pc:sldMk cId="875954595" sldId="259"/>
            <ac:spMk id="43" creationId="{376249B7-39F2-CE44-1C5E-0693351CC059}"/>
          </ac:spMkLst>
        </pc:spChg>
        <pc:spChg chg="add mod">
          <ac:chgData name="Abels, Patrick" userId="ba666de4-0d21-43a6-8e66-51a18aae1b4a" providerId="ADAL" clId="{133AA99A-5491-4DE5-9695-40E01B78DF6F}" dt="2026-01-20T14:08:49.344" v="504" actId="1076"/>
          <ac:spMkLst>
            <pc:docMk/>
            <pc:sldMk cId="875954595" sldId="259"/>
            <ac:spMk id="44" creationId="{DFCD3C86-2940-FDE8-F2E8-D7ECAA6E1D27}"/>
          </ac:spMkLst>
        </pc:spChg>
        <pc:spChg chg="add mod">
          <ac:chgData name="Abels, Patrick" userId="ba666de4-0d21-43a6-8e66-51a18aae1b4a" providerId="ADAL" clId="{133AA99A-5491-4DE5-9695-40E01B78DF6F}" dt="2026-01-20T14:08:56.844" v="507" actId="20577"/>
          <ac:spMkLst>
            <pc:docMk/>
            <pc:sldMk cId="875954595" sldId="259"/>
            <ac:spMk id="45" creationId="{5FF15A90-D615-9DC0-43E0-BB9CA862309A}"/>
          </ac:spMkLst>
        </pc:spChg>
        <pc:graphicFrameChg chg="add mod modGraphic">
          <ac:chgData name="Abels, Patrick" userId="ba666de4-0d21-43a6-8e66-51a18aae1b4a" providerId="ADAL" clId="{133AA99A-5491-4DE5-9695-40E01B78DF6F}" dt="2026-01-20T14:05:49.212" v="446" actId="1076"/>
          <ac:graphicFrameMkLst>
            <pc:docMk/>
            <pc:sldMk cId="875954595" sldId="259"/>
            <ac:graphicFrameMk id="25" creationId="{C7BC9A91-464A-1EF0-2199-98A76345DACC}"/>
          </ac:graphicFrameMkLst>
        </pc:graphicFrameChg>
        <pc:picChg chg="add mod modCrop">
          <ac:chgData name="Abels, Patrick" userId="ba666de4-0d21-43a6-8e66-51a18aae1b4a" providerId="ADAL" clId="{133AA99A-5491-4DE5-9695-40E01B78DF6F}" dt="2026-01-20T14:01:11.384" v="151" actId="14100"/>
          <ac:picMkLst>
            <pc:docMk/>
            <pc:sldMk cId="875954595" sldId="259"/>
            <ac:picMk id="4" creationId="{D105B06E-6976-484B-8942-1E261B1D9CB7}"/>
          </ac:picMkLst>
        </pc:picChg>
        <pc:picChg chg="add mod modCrop">
          <ac:chgData name="Abels, Patrick" userId="ba666de4-0d21-43a6-8e66-51a18aae1b4a" providerId="ADAL" clId="{133AA99A-5491-4DE5-9695-40E01B78DF6F}" dt="2026-01-20T14:01:30.461" v="156" actId="1076"/>
          <ac:picMkLst>
            <pc:docMk/>
            <pc:sldMk cId="875954595" sldId="259"/>
            <ac:picMk id="6" creationId="{DDE158D7-6EA6-5171-3F3E-986941148E9B}"/>
          </ac:picMkLst>
        </pc:picChg>
        <pc:picChg chg="add mod modCrop">
          <ac:chgData name="Abels, Patrick" userId="ba666de4-0d21-43a6-8e66-51a18aae1b4a" providerId="ADAL" clId="{133AA99A-5491-4DE5-9695-40E01B78DF6F}" dt="2026-01-20T14:01:37.796" v="159" actId="1076"/>
          <ac:picMkLst>
            <pc:docMk/>
            <pc:sldMk cId="875954595" sldId="259"/>
            <ac:picMk id="8" creationId="{27333E78-1477-384E-5CC9-FB75D4184E28}"/>
          </ac:picMkLst>
        </pc:picChg>
        <pc:picChg chg="add mod modCrop">
          <ac:chgData name="Abels, Patrick" userId="ba666de4-0d21-43a6-8e66-51a18aae1b4a" providerId="ADAL" clId="{133AA99A-5491-4DE5-9695-40E01B78DF6F}" dt="2026-01-20T14:01:18.800" v="153" actId="14100"/>
          <ac:picMkLst>
            <pc:docMk/>
            <pc:sldMk cId="875954595" sldId="259"/>
            <ac:picMk id="9" creationId="{3ED3F17A-2ABA-1026-689B-843B3FD4A14E}"/>
          </ac:picMkLst>
        </pc:picChg>
        <pc:picChg chg="add mod modCrop">
          <ac:chgData name="Abels, Patrick" userId="ba666de4-0d21-43a6-8e66-51a18aae1b4a" providerId="ADAL" clId="{133AA99A-5491-4DE5-9695-40E01B78DF6F}" dt="2026-01-20T14:01:32.569" v="157" actId="1076"/>
          <ac:picMkLst>
            <pc:docMk/>
            <pc:sldMk cId="875954595" sldId="259"/>
            <ac:picMk id="10" creationId="{D0D9350A-7AB8-7E81-F904-A3932DE1EA27}"/>
          </ac:picMkLst>
        </pc:picChg>
        <pc:picChg chg="add mod modCrop">
          <ac:chgData name="Abels, Patrick" userId="ba666de4-0d21-43a6-8e66-51a18aae1b4a" providerId="ADAL" clId="{133AA99A-5491-4DE5-9695-40E01B78DF6F}" dt="2026-01-20T14:01:25.852" v="154" actId="1076"/>
          <ac:picMkLst>
            <pc:docMk/>
            <pc:sldMk cId="875954595" sldId="259"/>
            <ac:picMk id="11" creationId="{46A1B498-42A6-C9F1-E08C-D83726E8B82B}"/>
          </ac:picMkLst>
        </pc:picChg>
        <pc:cxnChg chg="add mod">
          <ac:chgData name="Abels, Patrick" userId="ba666de4-0d21-43a6-8e66-51a18aae1b4a" providerId="ADAL" clId="{133AA99A-5491-4DE5-9695-40E01B78DF6F}" dt="2026-01-20T14:06:30.996" v="451" actId="1037"/>
          <ac:cxnSpMkLst>
            <pc:docMk/>
            <pc:sldMk cId="875954595" sldId="259"/>
            <ac:cxnSpMk id="27" creationId="{FF39ACB8-AC60-3686-3897-79C62B14501C}"/>
          </ac:cxnSpMkLst>
        </pc:cxnChg>
        <pc:cxnChg chg="add mod">
          <ac:chgData name="Abels, Patrick" userId="ba666de4-0d21-43a6-8e66-51a18aae1b4a" providerId="ADAL" clId="{133AA99A-5491-4DE5-9695-40E01B78DF6F}" dt="2026-01-20T14:06:40.036" v="454" actId="14100"/>
          <ac:cxnSpMkLst>
            <pc:docMk/>
            <pc:sldMk cId="875954595" sldId="259"/>
            <ac:cxnSpMk id="28" creationId="{8817022B-49DC-E1C3-B23E-C795AE682AF3}"/>
          </ac:cxnSpMkLst>
        </pc:cxnChg>
        <pc:cxnChg chg="add mod">
          <ac:chgData name="Abels, Patrick" userId="ba666de4-0d21-43a6-8e66-51a18aae1b4a" providerId="ADAL" clId="{133AA99A-5491-4DE5-9695-40E01B78DF6F}" dt="2026-01-20T14:06:46.862" v="457" actId="14100"/>
          <ac:cxnSpMkLst>
            <pc:docMk/>
            <pc:sldMk cId="875954595" sldId="259"/>
            <ac:cxnSpMk id="31" creationId="{86B50AD1-4B03-9053-08C6-232771557F2F}"/>
          </ac:cxnSpMkLst>
        </pc:cxnChg>
        <pc:cxnChg chg="add mod">
          <ac:chgData name="Abels, Patrick" userId="ba666de4-0d21-43a6-8e66-51a18aae1b4a" providerId="ADAL" clId="{133AA99A-5491-4DE5-9695-40E01B78DF6F}" dt="2026-01-20T14:07:07.474" v="459" actId="208"/>
          <ac:cxnSpMkLst>
            <pc:docMk/>
            <pc:sldMk cId="875954595" sldId="259"/>
            <ac:cxnSpMk id="35" creationId="{6B1C5804-C3DB-383A-01B0-A908BBB78EFB}"/>
          </ac:cxnSpMkLst>
        </pc:cxnChg>
        <pc:cxnChg chg="add mod">
          <ac:chgData name="Abels, Patrick" userId="ba666de4-0d21-43a6-8e66-51a18aae1b4a" providerId="ADAL" clId="{133AA99A-5491-4DE5-9695-40E01B78DF6F}" dt="2026-01-20T14:07:16.604" v="462" actId="14100"/>
          <ac:cxnSpMkLst>
            <pc:docMk/>
            <pc:sldMk cId="875954595" sldId="259"/>
            <ac:cxnSpMk id="36" creationId="{DFADF181-63C0-B05C-0CB0-D17112972B48}"/>
          </ac:cxnSpMkLst>
        </pc:cxnChg>
        <pc:cxnChg chg="add mod">
          <ac:chgData name="Abels, Patrick" userId="ba666de4-0d21-43a6-8e66-51a18aae1b4a" providerId="ADAL" clId="{133AA99A-5491-4DE5-9695-40E01B78DF6F}" dt="2026-01-20T14:07:28.833" v="486" actId="1035"/>
          <ac:cxnSpMkLst>
            <pc:docMk/>
            <pc:sldMk cId="875954595" sldId="259"/>
            <ac:cxnSpMk id="38" creationId="{BF2F40BC-B2DA-08AC-62C9-EC4122B21CD1}"/>
          </ac:cxnSpMkLst>
        </pc:cxnChg>
      </pc:sldChg>
      <pc:sldChg chg="modSp mod">
        <pc:chgData name="Abels, Patrick" userId="ba666de4-0d21-43a6-8e66-51a18aae1b4a" providerId="ADAL" clId="{133AA99A-5491-4DE5-9695-40E01B78DF6F}" dt="2026-01-02T17:30:52.193" v="46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0:52.193" v="46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 new mod">
        <pc:chgData name="Abels, Patrick" userId="ba666de4-0d21-43a6-8e66-51a18aae1b4a" providerId="ADAL" clId="{133AA99A-5491-4DE5-9695-40E01B78DF6F}" dt="2026-01-20T14:18:30.663" v="575" actId="113"/>
        <pc:sldMkLst>
          <pc:docMk/>
          <pc:sldMk cId="3549993588" sldId="270"/>
        </pc:sldMkLst>
        <pc:spChg chg="del mod">
          <ac:chgData name="Abels, Patrick" userId="ba666de4-0d21-43a6-8e66-51a18aae1b4a" providerId="ADAL" clId="{133AA99A-5491-4DE5-9695-40E01B78DF6F}" dt="2026-01-20T14:15:39.813" v="534" actId="478"/>
          <ac:spMkLst>
            <pc:docMk/>
            <pc:sldMk cId="3549993588" sldId="270"/>
            <ac:spMk id="2" creationId="{6EB7275A-6462-261D-7E48-EEFB947B71FB}"/>
          </ac:spMkLst>
        </pc:spChg>
        <pc:spChg chg="add del mod">
          <ac:chgData name="Abels, Patrick" userId="ba666de4-0d21-43a6-8e66-51a18aae1b4a" providerId="ADAL" clId="{133AA99A-5491-4DE5-9695-40E01B78DF6F}" dt="2026-01-20T14:15:55.001" v="535" actId="478"/>
          <ac:spMkLst>
            <pc:docMk/>
            <pc:sldMk cId="3549993588" sldId="270"/>
            <ac:spMk id="6" creationId="{60C99B84-84F4-445B-C348-E2F75563A69D}"/>
          </ac:spMkLst>
        </pc:spChg>
        <pc:spChg chg="add mod">
          <ac:chgData name="Abels, Patrick" userId="ba666de4-0d21-43a6-8e66-51a18aae1b4a" providerId="ADAL" clId="{133AA99A-5491-4DE5-9695-40E01B78DF6F}" dt="2026-01-20T14:18:30.663" v="575" actId="113"/>
          <ac:spMkLst>
            <pc:docMk/>
            <pc:sldMk cId="3549993588" sldId="270"/>
            <ac:spMk id="16" creationId="{3D9E925C-D16A-5776-4D76-5DB6054A4C97}"/>
          </ac:spMkLst>
        </pc:spChg>
        <pc:picChg chg="add mod">
          <ac:chgData name="Abels, Patrick" userId="ba666de4-0d21-43a6-8e66-51a18aae1b4a" providerId="ADAL" clId="{133AA99A-5491-4DE5-9695-40E01B78DF6F}" dt="2026-01-20T14:16:35.571" v="550" actId="1076"/>
          <ac:picMkLst>
            <pc:docMk/>
            <pc:sldMk cId="3549993588" sldId="270"/>
            <ac:picMk id="4" creationId="{8DC8FE43-75B5-9824-0656-DBA127CC86B0}"/>
          </ac:picMkLst>
        </pc:picChg>
        <pc:picChg chg="add mod">
          <ac:chgData name="Abels, Patrick" userId="ba666de4-0d21-43a6-8e66-51a18aae1b4a" providerId="ADAL" clId="{133AA99A-5491-4DE5-9695-40E01B78DF6F}" dt="2026-01-20T14:16:07.528" v="542" actId="14100"/>
          <ac:picMkLst>
            <pc:docMk/>
            <pc:sldMk cId="3549993588" sldId="270"/>
            <ac:picMk id="8" creationId="{4E1CBCF7-7321-D156-86DA-A47E42E67CD6}"/>
          </ac:picMkLst>
        </pc:picChg>
        <pc:picChg chg="add mod">
          <ac:chgData name="Abels, Patrick" userId="ba666de4-0d21-43a6-8e66-51a18aae1b4a" providerId="ADAL" clId="{133AA99A-5491-4DE5-9695-40E01B78DF6F}" dt="2026-01-20T14:17:23.460" v="559" actId="1076"/>
          <ac:picMkLst>
            <pc:docMk/>
            <pc:sldMk cId="3549993588" sldId="270"/>
            <ac:picMk id="12" creationId="{858635C2-10F3-BCDB-DEE5-56F929D4147E}"/>
          </ac:picMkLst>
        </pc:picChg>
        <pc:picChg chg="add mod">
          <ac:chgData name="Abels, Patrick" userId="ba666de4-0d21-43a6-8e66-51a18aae1b4a" providerId="ADAL" clId="{133AA99A-5491-4DE5-9695-40E01B78DF6F}" dt="2026-01-20T14:17:52.343" v="566" actId="1076"/>
          <ac:picMkLst>
            <pc:docMk/>
            <pc:sldMk cId="3549993588" sldId="270"/>
            <ac:picMk id="15" creationId="{2D1B9519-8CC7-E8E2-2F54-A6774B0F7E8E}"/>
          </ac:picMkLst>
        </pc:picChg>
        <pc:cxnChg chg="add mod">
          <ac:chgData name="Abels, Patrick" userId="ba666de4-0d21-43a6-8e66-51a18aae1b4a" providerId="ADAL" clId="{133AA99A-5491-4DE5-9695-40E01B78DF6F}" dt="2026-01-20T14:16:30.486" v="549" actId="1076"/>
          <ac:cxnSpMkLst>
            <pc:docMk/>
            <pc:sldMk cId="3549993588" sldId="270"/>
            <ac:cxnSpMk id="10" creationId="{53F9F71E-378C-B3E5-E99B-68E0B47CD533}"/>
          </ac:cxnSpMkLst>
        </pc:cxnChg>
        <pc:cxnChg chg="add mod">
          <ac:chgData name="Abels, Patrick" userId="ba666de4-0d21-43a6-8e66-51a18aae1b4a" providerId="ADAL" clId="{133AA99A-5491-4DE5-9695-40E01B78DF6F}" dt="2026-01-20T14:17:26.620" v="560" actId="1076"/>
          <ac:cxnSpMkLst>
            <pc:docMk/>
            <pc:sldMk cId="3549993588" sldId="270"/>
            <ac:cxnSpMk id="13" creationId="{4EA12E7D-5620-CC4C-E810-A538364A0CBC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6-01-20T14:20:44.295" v="605" actId="1035"/>
        <pc:sldMkLst>
          <pc:docMk/>
          <pc:sldMk cId="1181092132" sldId="271"/>
        </pc:sldMkLst>
        <pc:spChg chg="del">
          <ac:chgData name="Abels, Patrick" userId="ba666de4-0d21-43a6-8e66-51a18aae1b4a" providerId="ADAL" clId="{133AA99A-5491-4DE5-9695-40E01B78DF6F}" dt="2026-01-20T14:19:55.759" v="576" actId="478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1-20T13:49:01.464" v="95" actId="20577"/>
          <ac:spMkLst>
            <pc:docMk/>
            <pc:sldMk cId="1181092132" sldId="271"/>
            <ac:spMk id="3" creationId="{08903BC6-65E5-6068-3810-A48B1954E77A}"/>
          </ac:spMkLst>
        </pc:spChg>
        <pc:picChg chg="add mod">
          <ac:chgData name="Abels, Patrick" userId="ba666de4-0d21-43a6-8e66-51a18aae1b4a" providerId="ADAL" clId="{133AA99A-5491-4DE5-9695-40E01B78DF6F}" dt="2026-01-20T14:20:44.295" v="605" actId="1035"/>
          <ac:picMkLst>
            <pc:docMk/>
            <pc:sldMk cId="1181092132" sldId="271"/>
            <ac:picMk id="4" creationId="{BB923872-D9FB-2A74-BD6A-F7D1CFFA9C4A}"/>
          </ac:picMkLst>
        </pc:picChg>
        <pc:picChg chg="add mod">
          <ac:chgData name="Abels, Patrick" userId="ba666de4-0d21-43a6-8e66-51a18aae1b4a" providerId="ADAL" clId="{133AA99A-5491-4DE5-9695-40E01B78DF6F}" dt="2026-01-20T14:20:36.991" v="585" actId="1076"/>
          <ac:picMkLst>
            <pc:docMk/>
            <pc:sldMk cId="1181092132" sldId="271"/>
            <ac:picMk id="5" creationId="{104A5B52-4A19-98E6-023E-BD3AD742E941}"/>
          </ac:picMkLst>
        </pc:picChg>
      </pc:sldChg>
      <pc:sldChg chg="addSp modSp new mod ord">
        <pc:chgData name="Abels, Patrick" userId="ba666de4-0d21-43a6-8e66-51a18aae1b4a" providerId="ADAL" clId="{133AA99A-5491-4DE5-9695-40E01B78DF6F}" dt="2026-01-20T14:13:12.579" v="519" actId="1076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1-20T14:12:11.612" v="514" actId="20577"/>
          <ac:spMkLst>
            <pc:docMk/>
            <pc:sldMk cId="3368950671" sldId="272"/>
            <ac:spMk id="3" creationId="{28D6D174-C6E6-C70D-A87C-DA5024426963}"/>
          </ac:spMkLst>
        </pc:spChg>
        <pc:picChg chg="add mod">
          <ac:chgData name="Abels, Patrick" userId="ba666de4-0d21-43a6-8e66-51a18aae1b4a" providerId="ADAL" clId="{133AA99A-5491-4DE5-9695-40E01B78DF6F}" dt="2026-01-20T14:13:12.579" v="519" actId="1076"/>
          <ac:picMkLst>
            <pc:docMk/>
            <pc:sldMk cId="3368950671" sldId="272"/>
            <ac:picMk id="5" creationId="{C467367D-63B3-B4F6-7C05-A5B2D7445ED9}"/>
          </ac:picMkLst>
        </pc:picChg>
      </pc:sldChg>
      <pc:sldChg chg="addSp modSp new mod ord">
        <pc:chgData name="Abels, Patrick" userId="ba666de4-0d21-43a6-8e66-51a18aae1b4a" providerId="ADAL" clId="{133AA99A-5491-4DE5-9695-40E01B78DF6F}" dt="2026-01-20T14:26:41.501" v="736" actId="1076"/>
        <pc:sldMkLst>
          <pc:docMk/>
          <pc:sldMk cId="1591216399" sldId="273"/>
        </pc:sldMkLst>
        <pc:spChg chg="mod">
          <ac:chgData name="Abels, Patrick" userId="ba666de4-0d21-43a6-8e66-51a18aae1b4a" providerId="ADAL" clId="{133AA99A-5491-4DE5-9695-40E01B78DF6F}" dt="2026-01-20T14:25:41.417" v="719" actId="20577"/>
          <ac:spMkLst>
            <pc:docMk/>
            <pc:sldMk cId="1591216399" sldId="273"/>
            <ac:spMk id="3" creationId="{FE6E417B-8EF2-394C-5EB5-74AE36DD34B3}"/>
          </ac:spMkLst>
        </pc:spChg>
        <pc:picChg chg="add mod">
          <ac:chgData name="Abels, Patrick" userId="ba666de4-0d21-43a6-8e66-51a18aae1b4a" providerId="ADAL" clId="{133AA99A-5491-4DE5-9695-40E01B78DF6F}" dt="2026-01-20T14:26:41.501" v="736" actId="1076"/>
          <ac:picMkLst>
            <pc:docMk/>
            <pc:sldMk cId="1591216399" sldId="273"/>
            <ac:picMk id="5" creationId="{C6C55D4F-B74D-3B2F-D350-30568292CBD5}"/>
          </ac:picMkLst>
        </pc:picChg>
      </pc:sldChg>
      <pc:sldChg chg="addSp modSp new mod">
        <pc:chgData name="Abels, Patrick" userId="ba666de4-0d21-43a6-8e66-51a18aae1b4a" providerId="ADAL" clId="{133AA99A-5491-4DE5-9695-40E01B78DF6F}" dt="2026-01-20T14:25:28.164" v="708" actId="14100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0T14:25:17.944" v="701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0T14:25:28.164" v="708" actId="14100"/>
          <ac:picMkLst>
            <pc:docMk/>
            <pc:sldMk cId="1901580564" sldId="274"/>
            <ac:picMk id="5" creationId="{48280F4F-B604-4A65-23C6-175A888BD62C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1-20T14:13:48.075" v="528" actId="1076"/>
        <pc:sldMkLst>
          <pc:docMk/>
          <pc:sldMk cId="3922426946" sldId="275"/>
        </pc:sldMkLst>
        <pc:spChg chg="mod">
          <ac:chgData name="Abels, Patrick" userId="ba666de4-0d21-43a6-8e66-51a18aae1b4a" providerId="ADAL" clId="{133AA99A-5491-4DE5-9695-40E01B78DF6F}" dt="2026-01-20T14:13:43.601" v="526" actId="6549"/>
          <ac:spMkLst>
            <pc:docMk/>
            <pc:sldMk cId="3922426946" sldId="275"/>
            <ac:spMk id="3" creationId="{E51FCA9F-BC26-A7B4-6D31-420B152AC85E}"/>
          </ac:spMkLst>
        </pc:spChg>
        <pc:picChg chg="del">
          <ac:chgData name="Abels, Patrick" userId="ba666de4-0d21-43a6-8e66-51a18aae1b4a" providerId="ADAL" clId="{133AA99A-5491-4DE5-9695-40E01B78DF6F}" dt="2026-01-20T14:13:19.996" v="521" actId="478"/>
          <ac:picMkLst>
            <pc:docMk/>
            <pc:sldMk cId="3922426946" sldId="275"/>
            <ac:picMk id="5" creationId="{2F153940-5AB6-58CC-6760-1B4E30F737D9}"/>
          </ac:picMkLst>
        </pc:picChg>
        <pc:picChg chg="add mod">
          <ac:chgData name="Abels, Patrick" userId="ba666de4-0d21-43a6-8e66-51a18aae1b4a" providerId="ADAL" clId="{133AA99A-5491-4DE5-9695-40E01B78DF6F}" dt="2026-01-20T14:13:48.075" v="528" actId="1076"/>
          <ac:picMkLst>
            <pc:docMk/>
            <pc:sldMk cId="3922426946" sldId="275"/>
            <ac:picMk id="6" creationId="{47E39246-5CFB-619F-6D53-9E7340562735}"/>
          </ac:picMkLst>
        </pc:picChg>
      </pc:sldChg>
      <pc:sldChg chg="addSp modSp add mod ord">
        <pc:chgData name="Abels, Patrick" userId="ba666de4-0d21-43a6-8e66-51a18aae1b4a" providerId="ADAL" clId="{133AA99A-5491-4DE5-9695-40E01B78DF6F}" dt="2026-01-20T14:26:23.887" v="732" actId="13822"/>
        <pc:sldMkLst>
          <pc:docMk/>
          <pc:sldMk cId="3814898506" sldId="276"/>
        </pc:sldMkLst>
        <pc:spChg chg="mod">
          <ac:chgData name="Abels, Patrick" userId="ba666de4-0d21-43a6-8e66-51a18aae1b4a" providerId="ADAL" clId="{133AA99A-5491-4DE5-9695-40E01B78DF6F}" dt="2026-01-20T14:25:45.419" v="724" actId="20577"/>
          <ac:spMkLst>
            <pc:docMk/>
            <pc:sldMk cId="3814898506" sldId="276"/>
            <ac:spMk id="3" creationId="{C2CA0D83-C58A-3993-5117-8DF4B3C84DE8}"/>
          </ac:spMkLst>
        </pc:spChg>
        <pc:spChg chg="add mod">
          <ac:chgData name="Abels, Patrick" userId="ba666de4-0d21-43a6-8e66-51a18aae1b4a" providerId="ADAL" clId="{133AA99A-5491-4DE5-9695-40E01B78DF6F}" dt="2026-01-20T14:26:23.887" v="732" actId="13822"/>
          <ac:spMkLst>
            <pc:docMk/>
            <pc:sldMk cId="3814898506" sldId="276"/>
            <ac:spMk id="6" creationId="{E2FF75AC-69D6-5FCC-27D7-7EE1662C5532}"/>
          </ac:spMkLst>
        </pc:spChg>
        <pc:picChg chg="add mod">
          <ac:chgData name="Abels, Patrick" userId="ba666de4-0d21-43a6-8e66-51a18aae1b4a" providerId="ADAL" clId="{133AA99A-5491-4DE5-9695-40E01B78DF6F}" dt="2026-01-20T14:26:15.622" v="730" actId="1076"/>
          <ac:picMkLst>
            <pc:docMk/>
            <pc:sldMk cId="3814898506" sldId="276"/>
            <ac:picMk id="5" creationId="{DF90751A-1359-402C-3318-0CC3946809DE}"/>
          </ac:picMkLst>
        </pc:picChg>
      </pc:sldChg>
      <pc:sldChg chg="addSp modSp new mod">
        <pc:chgData name="Abels, Patrick" userId="ba666de4-0d21-43a6-8e66-51a18aae1b4a" providerId="ADAL" clId="{133AA99A-5491-4DE5-9695-40E01B78DF6F}" dt="2026-01-20T14:24:37.961" v="696" actId="1076"/>
        <pc:sldMkLst>
          <pc:docMk/>
          <pc:sldMk cId="3833021596" sldId="277"/>
        </pc:sldMkLst>
        <pc:spChg chg="mod">
          <ac:chgData name="Abels, Patrick" userId="ba666de4-0d21-43a6-8e66-51a18aae1b4a" providerId="ADAL" clId="{133AA99A-5491-4DE5-9695-40E01B78DF6F}" dt="2026-01-20T14:22:46.435" v="618" actId="20577"/>
          <ac:spMkLst>
            <pc:docMk/>
            <pc:sldMk cId="3833021596" sldId="277"/>
            <ac:spMk id="3" creationId="{7E4FD588-07E3-8B5E-DD25-665A3B23B186}"/>
          </ac:spMkLst>
        </pc:spChg>
        <pc:picChg chg="add mod">
          <ac:chgData name="Abels, Patrick" userId="ba666de4-0d21-43a6-8e66-51a18aae1b4a" providerId="ADAL" clId="{133AA99A-5491-4DE5-9695-40E01B78DF6F}" dt="2026-01-20T14:24:37.961" v="696" actId="1076"/>
          <ac:picMkLst>
            <pc:docMk/>
            <pc:sldMk cId="3833021596" sldId="277"/>
            <ac:picMk id="5" creationId="{5F12723F-3FA8-CCB0-07AA-49C2319E442E}"/>
          </ac:picMkLst>
        </pc:picChg>
        <pc:picChg chg="add mod modCrop">
          <ac:chgData name="Abels, Patrick" userId="ba666de4-0d21-43a6-8e66-51a18aae1b4a" providerId="ADAL" clId="{133AA99A-5491-4DE5-9695-40E01B78DF6F}" dt="2026-01-20T14:24:37.961" v="696" actId="1076"/>
          <ac:picMkLst>
            <pc:docMk/>
            <pc:sldMk cId="3833021596" sldId="277"/>
            <ac:picMk id="7" creationId="{91ACA809-52E3-7111-8994-1463EA68BFDC}"/>
          </ac:picMkLst>
        </pc:picChg>
      </pc:sldChg>
      <pc:sldChg chg="modSp new mod">
        <pc:chgData name="Abels, Patrick" userId="ba666de4-0d21-43a6-8e66-51a18aae1b4a" providerId="ADAL" clId="{133AA99A-5491-4DE5-9695-40E01B78DF6F}" dt="2026-01-20T14:25:37.894" v="714" actId="20577"/>
        <pc:sldMkLst>
          <pc:docMk/>
          <pc:sldMk cId="4108193943" sldId="278"/>
        </pc:sldMkLst>
        <pc:spChg chg="mod">
          <ac:chgData name="Abels, Patrick" userId="ba666de4-0d21-43a6-8e66-51a18aae1b4a" providerId="ADAL" clId="{133AA99A-5491-4DE5-9695-40E01B78DF6F}" dt="2026-01-20T14:25:37.894" v="714" actId="20577"/>
          <ac:spMkLst>
            <pc:docMk/>
            <pc:sldMk cId="4108193943" sldId="278"/>
            <ac:spMk id="3" creationId="{F5278ACB-EDE4-5726-0C60-15C543340C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48B77-2CE7-13A2-9FFF-8FBA0FC15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D588-07E3-8B5E-DD25-665A3B23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Big50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F12723F-3FA8-CCB0-07AA-49C2319E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" y="1319265"/>
            <a:ext cx="10508682" cy="2342332"/>
          </a:xfrm>
          <a:prstGeom prst="rect">
            <a:avLst/>
          </a:prstGeom>
        </p:spPr>
      </p:pic>
      <p:pic>
        <p:nvPicPr>
          <p:cNvPr id="7" name="Picture 6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91ACA809-52E3-7111-8994-1463EA68BF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320"/>
          <a:stretch>
            <a:fillRect/>
          </a:stretch>
        </p:blipFill>
        <p:spPr>
          <a:xfrm>
            <a:off x="759183" y="3787950"/>
            <a:ext cx="10673634" cy="27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15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9C7E6-2CD7-8A98-6E47-CC3C4FD86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78ACB-EDE4-5726-0C60-15C543340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Big50</a:t>
            </a:r>
          </a:p>
        </p:txBody>
      </p:sp>
    </p:spTree>
    <p:extLst>
      <p:ext uri="{BB962C8B-B14F-4D97-AF65-F5344CB8AC3E}">
        <p14:creationId xmlns:p14="http://schemas.microsoft.com/office/powerpoint/2010/main" val="410819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Big53</a:t>
            </a:r>
          </a:p>
        </p:txBody>
      </p:sp>
      <p:pic>
        <p:nvPicPr>
          <p:cNvPr id="5" name="Picture 4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48280F4F-B604-4A65-23C6-175A888B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8" y="2041605"/>
            <a:ext cx="11242948" cy="40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quadratic function&#10;&#10;AI-generated content may be incorrect.">
            <a:extLst>
              <a:ext uri="{FF2B5EF4-FFF2-40B4-BE49-F238E27FC236}">
                <a16:creationId xmlns:a16="http://schemas.microsoft.com/office/drawing/2014/main" id="{D105B06E-6976-484B-8942-1E261B1D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465"/>
          <a:stretch>
            <a:fillRect/>
          </a:stretch>
        </p:blipFill>
        <p:spPr>
          <a:xfrm>
            <a:off x="155468" y="1963694"/>
            <a:ext cx="3824185" cy="376193"/>
          </a:xfrm>
          <a:prstGeom prst="rect">
            <a:avLst/>
          </a:prstGeom>
        </p:spPr>
      </p:pic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DDE158D7-6EA6-5171-3F3E-98694114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24"/>
          <a:stretch>
            <a:fillRect/>
          </a:stretch>
        </p:blipFill>
        <p:spPr>
          <a:xfrm>
            <a:off x="4480689" y="3381554"/>
            <a:ext cx="3869680" cy="3118968"/>
          </a:xfrm>
          <a:prstGeom prst="rect">
            <a:avLst/>
          </a:prstGeom>
        </p:spPr>
      </p:pic>
      <p:pic>
        <p:nvPicPr>
          <p:cNvPr id="8" name="Picture 7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27333E78-1477-384E-5CC9-FB75D4184E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01" t="10828"/>
          <a:stretch>
            <a:fillRect/>
          </a:stretch>
        </p:blipFill>
        <p:spPr>
          <a:xfrm>
            <a:off x="8614915" y="1011582"/>
            <a:ext cx="3304461" cy="3240322"/>
          </a:xfrm>
          <a:prstGeom prst="rect">
            <a:avLst/>
          </a:prstGeom>
        </p:spPr>
      </p:pic>
      <p:pic>
        <p:nvPicPr>
          <p:cNvPr id="9" name="Picture 8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3ED3F17A-2ABA-1026-689B-843B3FD4A1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831"/>
          <a:stretch>
            <a:fillRect/>
          </a:stretch>
        </p:blipFill>
        <p:spPr>
          <a:xfrm>
            <a:off x="8238228" y="465490"/>
            <a:ext cx="3703607" cy="397486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D0D9350A-7AB8-7E81-F904-A3932DE1E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" b="90422"/>
          <a:stretch>
            <a:fillRect/>
          </a:stretch>
        </p:blipFill>
        <p:spPr>
          <a:xfrm>
            <a:off x="4295955" y="3080591"/>
            <a:ext cx="4083169" cy="348409"/>
          </a:xfrm>
          <a:prstGeom prst="rect">
            <a:avLst/>
          </a:prstGeom>
        </p:spPr>
      </p:pic>
      <p:pic>
        <p:nvPicPr>
          <p:cNvPr id="11" name="Picture 10" descr="A graph of a quadratic function&#10;&#10;AI-generated content may be incorrect.">
            <a:extLst>
              <a:ext uri="{FF2B5EF4-FFF2-40B4-BE49-F238E27FC236}">
                <a16:creationId xmlns:a16="http://schemas.microsoft.com/office/drawing/2014/main" id="{46A1B498-42A6-C9F1-E08C-D83726E8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61" t="18346" r="19706"/>
          <a:stretch>
            <a:fillRect/>
          </a:stretch>
        </p:blipFill>
        <p:spPr>
          <a:xfrm>
            <a:off x="672861" y="2463544"/>
            <a:ext cx="2904226" cy="29111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B005708-6C4C-7431-04C4-C5C3A493DD5C}"/>
              </a:ext>
            </a:extLst>
          </p:cNvPr>
          <p:cNvSpPr/>
          <p:nvPr/>
        </p:nvSpPr>
        <p:spPr>
          <a:xfrm>
            <a:off x="2109992" y="3058767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283987-C9AD-5EA0-2BA3-2CEF1DFAB4A3}"/>
              </a:ext>
            </a:extLst>
          </p:cNvPr>
          <p:cNvSpPr/>
          <p:nvPr/>
        </p:nvSpPr>
        <p:spPr>
          <a:xfrm>
            <a:off x="822897" y="3058767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295728-E362-9110-E8F3-917A0170B4D9}"/>
              </a:ext>
            </a:extLst>
          </p:cNvPr>
          <p:cNvSpPr/>
          <p:nvPr/>
        </p:nvSpPr>
        <p:spPr>
          <a:xfrm>
            <a:off x="822897" y="4415990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64FF30-FBDF-6660-8E87-BE3C966E00F3}"/>
              </a:ext>
            </a:extLst>
          </p:cNvPr>
          <p:cNvSpPr/>
          <p:nvPr/>
        </p:nvSpPr>
        <p:spPr>
          <a:xfrm>
            <a:off x="2138709" y="4415990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0EB71E-2CA2-3FA8-E4AB-C7E87F8F1FED}"/>
              </a:ext>
            </a:extLst>
          </p:cNvPr>
          <p:cNvSpPr/>
          <p:nvPr/>
        </p:nvSpPr>
        <p:spPr>
          <a:xfrm>
            <a:off x="6606038" y="4055990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42F708-19CB-99B2-ED71-D3033280F62F}"/>
              </a:ext>
            </a:extLst>
          </p:cNvPr>
          <p:cNvSpPr/>
          <p:nvPr/>
        </p:nvSpPr>
        <p:spPr>
          <a:xfrm>
            <a:off x="3062967" y="3316993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ABEC82-A492-AD2F-C2DB-78990538CF8C}"/>
              </a:ext>
            </a:extLst>
          </p:cNvPr>
          <p:cNvSpPr/>
          <p:nvPr/>
        </p:nvSpPr>
        <p:spPr>
          <a:xfrm>
            <a:off x="9191087" y="3739116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AA6CC5-04DB-BA77-8BC2-5F63CBB98427}"/>
              </a:ext>
            </a:extLst>
          </p:cNvPr>
          <p:cNvSpPr/>
          <p:nvPr/>
        </p:nvSpPr>
        <p:spPr>
          <a:xfrm>
            <a:off x="10295718" y="3739116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F8D4D7-C259-0649-5E2A-5CDA28D0D85E}"/>
              </a:ext>
            </a:extLst>
          </p:cNvPr>
          <p:cNvSpPr/>
          <p:nvPr/>
        </p:nvSpPr>
        <p:spPr>
          <a:xfrm>
            <a:off x="11189103" y="3136993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1EF05C-FA86-B379-40A0-A80B68A60B1B}"/>
              </a:ext>
            </a:extLst>
          </p:cNvPr>
          <p:cNvSpPr/>
          <p:nvPr/>
        </p:nvSpPr>
        <p:spPr>
          <a:xfrm>
            <a:off x="10552737" y="1344425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4CC6C5-E7B1-F268-4142-CFCE51C09766}"/>
              </a:ext>
            </a:extLst>
          </p:cNvPr>
          <p:cNvSpPr/>
          <p:nvPr/>
        </p:nvSpPr>
        <p:spPr>
          <a:xfrm>
            <a:off x="9371087" y="1524425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767655-DEA0-78FC-BE2F-FF4D5F2E0CA8}"/>
              </a:ext>
            </a:extLst>
          </p:cNvPr>
          <p:cNvSpPr/>
          <p:nvPr/>
        </p:nvSpPr>
        <p:spPr>
          <a:xfrm>
            <a:off x="9161346" y="1849462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7BC9A91-464A-1EF0-2199-98A76345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89656"/>
              </p:ext>
            </p:extLst>
          </p:nvPr>
        </p:nvGraphicFramePr>
        <p:xfrm>
          <a:off x="5203023" y="664233"/>
          <a:ext cx="21959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14">
                  <a:extLst>
                    <a:ext uri="{9D8B030D-6E8A-4147-A177-3AD203B41FA5}">
                      <a16:colId xmlns:a16="http://schemas.microsoft.com/office/drawing/2014/main" val="3730901220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3706814461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2979340204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2215484775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1845124501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1598680848"/>
                    </a:ext>
                  </a:extLst>
                </a:gridCol>
                <a:gridCol w="313714">
                  <a:extLst>
                    <a:ext uri="{9D8B030D-6E8A-4147-A177-3AD203B41FA5}">
                      <a16:colId xmlns:a16="http://schemas.microsoft.com/office/drawing/2014/main" val="404718793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24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0351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2558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0794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638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52290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39ACB8-AC60-3686-3897-79C62B14501C}"/>
              </a:ext>
            </a:extLst>
          </p:cNvPr>
          <p:cNvCxnSpPr/>
          <p:nvPr/>
        </p:nvCxnSpPr>
        <p:spPr>
          <a:xfrm flipV="1">
            <a:off x="6147758" y="664233"/>
            <a:ext cx="0" cy="111280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17022B-49DC-E1C3-B23E-C795AE682AF3}"/>
              </a:ext>
            </a:extLst>
          </p:cNvPr>
          <p:cNvCxnSpPr>
            <a:cxnSpLocks/>
            <a:endCxn id="25" idx="3"/>
          </p:cNvCxnSpPr>
          <p:nvPr/>
        </p:nvCxnSpPr>
        <p:spPr>
          <a:xfrm>
            <a:off x="6147758" y="1761513"/>
            <a:ext cx="125126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B50AD1-4B03-9053-08C6-232771557F2F}"/>
              </a:ext>
            </a:extLst>
          </p:cNvPr>
          <p:cNvCxnSpPr>
            <a:cxnSpLocks/>
          </p:cNvCxnSpPr>
          <p:nvPr/>
        </p:nvCxnSpPr>
        <p:spPr>
          <a:xfrm flipH="1">
            <a:off x="5203023" y="1761513"/>
            <a:ext cx="944735" cy="108951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1C5804-C3DB-383A-01B0-A908BBB78EFB}"/>
              </a:ext>
            </a:extLst>
          </p:cNvPr>
          <p:cNvCxnSpPr/>
          <p:nvPr/>
        </p:nvCxnSpPr>
        <p:spPr>
          <a:xfrm>
            <a:off x="6453427" y="1665984"/>
            <a:ext cx="0" cy="2055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ADF181-63C0-B05C-0CB0-D17112972B48}"/>
              </a:ext>
            </a:extLst>
          </p:cNvPr>
          <p:cNvCxnSpPr>
            <a:cxnSpLocks/>
          </p:cNvCxnSpPr>
          <p:nvPr/>
        </p:nvCxnSpPr>
        <p:spPr>
          <a:xfrm>
            <a:off x="6041728" y="1390787"/>
            <a:ext cx="20776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2F40BC-B2DA-08AC-62C9-EC4122B21CD1}"/>
              </a:ext>
            </a:extLst>
          </p:cNvPr>
          <p:cNvCxnSpPr>
            <a:cxnSpLocks/>
          </p:cNvCxnSpPr>
          <p:nvPr/>
        </p:nvCxnSpPr>
        <p:spPr>
          <a:xfrm>
            <a:off x="5909067" y="1882176"/>
            <a:ext cx="145821" cy="1235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BB55C1-5A07-5FE7-6B8F-2751BFDB4263}"/>
              </a:ext>
            </a:extLst>
          </p:cNvPr>
          <p:cNvSpPr txBox="1"/>
          <p:nvPr/>
        </p:nvSpPr>
        <p:spPr>
          <a:xfrm>
            <a:off x="6411709" y="14441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651835-B29E-CDDC-B0DF-B03F64D7527B}"/>
              </a:ext>
            </a:extLst>
          </p:cNvPr>
          <p:cNvSpPr txBox="1"/>
          <p:nvPr/>
        </p:nvSpPr>
        <p:spPr>
          <a:xfrm>
            <a:off x="6100405" y="106831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7851FC-3B47-C7FC-DCFC-F43F8D78C214}"/>
              </a:ext>
            </a:extLst>
          </p:cNvPr>
          <p:cNvSpPr txBox="1"/>
          <p:nvPr/>
        </p:nvSpPr>
        <p:spPr>
          <a:xfrm>
            <a:off x="5597762" y="175374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6249B7-39F2-CE44-1C5E-0693351CC059}"/>
              </a:ext>
            </a:extLst>
          </p:cNvPr>
          <p:cNvSpPr txBox="1"/>
          <p:nvPr/>
        </p:nvSpPr>
        <p:spPr>
          <a:xfrm>
            <a:off x="4930014" y="270349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CD3C86-2940-FDE8-F2E8-D7ECAA6E1D27}"/>
              </a:ext>
            </a:extLst>
          </p:cNvPr>
          <p:cNvSpPr txBox="1"/>
          <p:nvPr/>
        </p:nvSpPr>
        <p:spPr>
          <a:xfrm>
            <a:off x="7389011" y="15690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F15A90-D615-9DC0-43E0-BB9CA862309A}"/>
              </a:ext>
            </a:extLst>
          </p:cNvPr>
          <p:cNvSpPr txBox="1"/>
          <p:nvPr/>
        </p:nvSpPr>
        <p:spPr>
          <a:xfrm>
            <a:off x="5989960" y="2428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Consolas" panose="020B0609020204030204" pitchFamily="49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Punkte</a:t>
            </a:r>
            <a:r>
              <a:rPr lang="de-DE" dirty="0"/>
              <a:t> im </a:t>
            </a:r>
            <a:r>
              <a:rPr lang="de-DE" b="1" dirty="0">
                <a:solidFill>
                  <a:srgbClr val="FFC000"/>
                </a:solidFill>
              </a:rPr>
              <a:t>Koordinatensystem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Big45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67367D-63B3-B4F6-7C05-A5B2D744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8" y="1749329"/>
            <a:ext cx="11600872" cy="38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00F66-931D-9B6B-B62A-0D209A3B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6C4B52-EF25-D303-8D8B-376C3216F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A0D83-C58A-3993-5117-8DF4B3C84D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Big45</a:t>
            </a:r>
          </a:p>
        </p:txBody>
      </p:sp>
      <p:pic>
        <p:nvPicPr>
          <p:cNvPr id="5" name="Picture 4" descr="A black and white text with white text&#10;&#10;AI-generated content may be incorrect.">
            <a:extLst>
              <a:ext uri="{FF2B5EF4-FFF2-40B4-BE49-F238E27FC236}">
                <a16:creationId xmlns:a16="http://schemas.microsoft.com/office/drawing/2014/main" id="{DF90751A-1359-402C-3318-0CC39468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8" y="1427645"/>
            <a:ext cx="7566512" cy="5306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FF75AC-69D6-5FCC-27D7-7EE1662C5532}"/>
              </a:ext>
            </a:extLst>
          </p:cNvPr>
          <p:cNvSpPr/>
          <p:nvPr/>
        </p:nvSpPr>
        <p:spPr>
          <a:xfrm>
            <a:off x="6721131" y="6523108"/>
            <a:ext cx="535827" cy="2679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898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13ADA-E9C1-2E97-B86E-6DD04B077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E0A74-45D8-E7DB-0051-539891884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FCA9F-BC26-A7B4-6D31-420B152AC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Big46</a:t>
            </a:r>
          </a:p>
        </p:txBody>
      </p:sp>
      <p:pic>
        <p:nvPicPr>
          <p:cNvPr id="6" name="Picture 5" descr="A blue rectangular building with a black background&#10;&#10;AI-generated content may be incorrect.">
            <a:extLst>
              <a:ext uri="{FF2B5EF4-FFF2-40B4-BE49-F238E27FC236}">
                <a16:creationId xmlns:a16="http://schemas.microsoft.com/office/drawing/2014/main" id="{47E39246-5CFB-619F-6D53-9E734056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8" y="1632559"/>
            <a:ext cx="11502803" cy="40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69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Big46</a:t>
            </a:r>
          </a:p>
        </p:txBody>
      </p:sp>
      <p:pic>
        <p:nvPicPr>
          <p:cNvPr id="5" name="Picture 4" descr="A diagram of a house&#10;&#10;AI-generated content may be incorrect.">
            <a:extLst>
              <a:ext uri="{FF2B5EF4-FFF2-40B4-BE49-F238E27FC236}">
                <a16:creationId xmlns:a16="http://schemas.microsoft.com/office/drawing/2014/main" id="{C6C55D4F-B74D-3B2F-D350-30568292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705529"/>
            <a:ext cx="9097645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riangle&#10;&#10;AI-generated content may be incorrect.">
            <a:extLst>
              <a:ext uri="{FF2B5EF4-FFF2-40B4-BE49-F238E27FC236}">
                <a16:creationId xmlns:a16="http://schemas.microsoft.com/office/drawing/2014/main" id="{8DC8FE43-75B5-9824-0656-DBA127CC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4" y="483725"/>
            <a:ext cx="5588047" cy="2958378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E1CBCF7-7321-D156-86DA-A47E42E67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6" y="4851562"/>
            <a:ext cx="5913142" cy="18919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F9F71E-378C-B3E5-E99B-68E0B47CD533}"/>
              </a:ext>
            </a:extLst>
          </p:cNvPr>
          <p:cNvCxnSpPr/>
          <p:nvPr/>
        </p:nvCxnSpPr>
        <p:spPr>
          <a:xfrm>
            <a:off x="3076177" y="3599357"/>
            <a:ext cx="0" cy="9376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iagram of a cube with lines and points&#10;&#10;AI-generated content may be incorrect.">
            <a:extLst>
              <a:ext uri="{FF2B5EF4-FFF2-40B4-BE49-F238E27FC236}">
                <a16:creationId xmlns:a16="http://schemas.microsoft.com/office/drawing/2014/main" id="{858635C2-10F3-BCDB-DEE5-56F929D41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44" y="135689"/>
            <a:ext cx="4975573" cy="36544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A12E7D-5620-CC4C-E810-A538364A0CBC}"/>
              </a:ext>
            </a:extLst>
          </p:cNvPr>
          <p:cNvCxnSpPr/>
          <p:nvPr/>
        </p:nvCxnSpPr>
        <p:spPr>
          <a:xfrm>
            <a:off x="9248543" y="3596445"/>
            <a:ext cx="0" cy="9376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D1B9519-8CC7-E8E2-2F54-A6774B0F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254" y="4851562"/>
            <a:ext cx="5982583" cy="19538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9E925C-D16A-5776-4D76-5DB6054A4C97}"/>
              </a:ext>
            </a:extLst>
          </p:cNvPr>
          <p:cNvSpPr/>
          <p:nvPr/>
        </p:nvSpPr>
        <p:spPr>
          <a:xfrm>
            <a:off x="7233661" y="6243546"/>
            <a:ext cx="4838733" cy="5618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Punkte im Koordinatensystem</a:t>
            </a:r>
          </a:p>
        </p:txBody>
      </p:sp>
      <p:pic>
        <p:nvPicPr>
          <p:cNvPr id="4" name="Picture 3" descr="A diagram of a cube with lines and points&#10;&#10;AI-generated content may be incorrect.">
            <a:extLst>
              <a:ext uri="{FF2B5EF4-FFF2-40B4-BE49-F238E27FC236}">
                <a16:creationId xmlns:a16="http://schemas.microsoft.com/office/drawing/2014/main" id="{BB923872-D9FB-2A74-BD6A-F7D1CFFA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83" y="1543534"/>
            <a:ext cx="7156407" cy="5256225"/>
          </a:xfrm>
          <a:prstGeom prst="rect">
            <a:avLst/>
          </a:prstGeom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04A5B52-4A19-98E6-023E-BD3AD742E9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262" y="2556827"/>
            <a:ext cx="5982583" cy="19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Consolas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2026-01-20T14:26:42Z</dcterms:modified>
</cp:coreProperties>
</file>