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9" r:id="rId3"/>
    <p:sldId id="260" r:id="rId4"/>
    <p:sldId id="270" r:id="rId5"/>
    <p:sldId id="271" r:id="rId6"/>
    <p:sldId id="272" r:id="rId7"/>
    <p:sldId id="273" r:id="rId8"/>
    <p:sldId id="276" r:id="rId9"/>
    <p:sldId id="275" r:id="rId10"/>
    <p:sldId id="277" r:id="rId11"/>
    <p:sldId id="278" r:id="rId12"/>
    <p:sldId id="274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E83601-0C5C-48F4-BC54-AEDF54FF7A1F}" v="15" dt="2026-01-22T11:09:44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708" y="22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133AA99A-5491-4DE5-9695-40E01B78DF6F}"/>
    <pc:docChg chg="custSel addSld delSld modSld">
      <pc:chgData name="Abels, Patrick" userId="ba666de4-0d21-43a6-8e66-51a18aae1b4a" providerId="ADAL" clId="{133AA99A-5491-4DE5-9695-40E01B78DF6F}" dt="2026-01-22T11:10:36.709" v="943" actId="20577"/>
      <pc:docMkLst>
        <pc:docMk/>
      </pc:docMkLst>
      <pc:sldChg chg="modSp mod">
        <pc:chgData name="Abels, Patrick" userId="ba666de4-0d21-43a6-8e66-51a18aae1b4a" providerId="ADAL" clId="{133AA99A-5491-4DE5-9695-40E01B78DF6F}" dt="2026-01-02T17:31:48.677" v="68" actId="6549"/>
        <pc:sldMkLst>
          <pc:docMk/>
          <pc:sldMk cId="2500480300" sldId="256"/>
        </pc:sldMkLst>
        <pc:spChg chg="mod">
          <ac:chgData name="Abels, Patrick" userId="ba666de4-0d21-43a6-8e66-51a18aae1b4a" providerId="ADAL" clId="{133AA99A-5491-4DE5-9695-40E01B78DF6F}" dt="2026-01-02T17:31:48.677" v="68" actId="6549"/>
          <ac:spMkLst>
            <pc:docMk/>
            <pc:sldMk cId="2500480300" sldId="256"/>
            <ac:spMk id="2" creationId="{2A666A99-E6C4-4403-AC9C-8BFEA689636F}"/>
          </ac:spMkLst>
        </pc:spChg>
      </pc:sldChg>
      <pc:sldChg chg="modSp mod">
        <pc:chgData name="Abels, Patrick" userId="ba666de4-0d21-43a6-8e66-51a18aae1b4a" providerId="ADAL" clId="{133AA99A-5491-4DE5-9695-40E01B78DF6F}" dt="2026-01-02T17:31:00.394" v="55" actId="20577"/>
        <pc:sldMkLst>
          <pc:docMk/>
          <pc:sldMk cId="875954595" sldId="259"/>
        </pc:sldMkLst>
        <pc:spChg chg="mod">
          <ac:chgData name="Abels, Patrick" userId="ba666de4-0d21-43a6-8e66-51a18aae1b4a" providerId="ADAL" clId="{133AA99A-5491-4DE5-9695-40E01B78DF6F}" dt="2026-01-02T17:31:00.394" v="55" actId="20577"/>
          <ac:spMkLst>
            <pc:docMk/>
            <pc:sldMk cId="875954595" sldId="259"/>
            <ac:spMk id="2" creationId="{852FA215-9F79-E6DF-234A-8933BB56D9D6}"/>
          </ac:spMkLst>
        </pc:spChg>
      </pc:sldChg>
      <pc:sldChg chg="modSp mod">
        <pc:chgData name="Abels, Patrick" userId="ba666de4-0d21-43a6-8e66-51a18aae1b4a" providerId="ADAL" clId="{133AA99A-5491-4DE5-9695-40E01B78DF6F}" dt="2026-01-02T17:34:08.269" v="78" actId="20577"/>
        <pc:sldMkLst>
          <pc:docMk/>
          <pc:sldMk cId="1520012010" sldId="260"/>
        </pc:sldMkLst>
        <pc:spChg chg="mod">
          <ac:chgData name="Abels, Patrick" userId="ba666de4-0d21-43a6-8e66-51a18aae1b4a" providerId="ADAL" clId="{133AA99A-5491-4DE5-9695-40E01B78DF6F}" dt="2026-01-02T17:34:08.269" v="78" actId="20577"/>
          <ac:spMkLst>
            <pc:docMk/>
            <pc:sldMk cId="1520012010" sldId="260"/>
            <ac:spMk id="2" creationId="{D583264B-E27A-11C3-E408-F817498EC565}"/>
          </ac:spMkLst>
        </pc:spChg>
      </pc:sldChg>
      <pc:sldChg chg="addSp modSp new mod">
        <pc:chgData name="Abels, Patrick" userId="ba666de4-0d21-43a6-8e66-51a18aae1b4a" providerId="ADAL" clId="{133AA99A-5491-4DE5-9695-40E01B78DF6F}" dt="2026-01-22T11:10:11.595" v="929" actId="1076"/>
        <pc:sldMkLst>
          <pc:docMk/>
          <pc:sldMk cId="3549993588" sldId="270"/>
        </pc:sldMkLst>
        <pc:spChg chg="mod">
          <ac:chgData name="Abels, Patrick" userId="ba666de4-0d21-43a6-8e66-51a18aae1b4a" providerId="ADAL" clId="{133AA99A-5491-4DE5-9695-40E01B78DF6F}" dt="2026-01-22T11:09:59.598" v="924" actId="404"/>
          <ac:spMkLst>
            <pc:docMk/>
            <pc:sldMk cId="3549993588" sldId="270"/>
            <ac:spMk id="2" creationId="{6EB7275A-6462-261D-7E48-EEFB947B71FB}"/>
          </ac:spMkLst>
        </pc:spChg>
        <pc:picChg chg="add mod modCrop">
          <ac:chgData name="Abels, Patrick" userId="ba666de4-0d21-43a6-8e66-51a18aae1b4a" providerId="ADAL" clId="{133AA99A-5491-4DE5-9695-40E01B78DF6F}" dt="2026-01-22T11:10:07.729" v="928" actId="1076"/>
          <ac:picMkLst>
            <pc:docMk/>
            <pc:sldMk cId="3549993588" sldId="270"/>
            <ac:picMk id="4" creationId="{3B23647F-61F5-ECA7-5FC6-989F8CD328BA}"/>
          </ac:picMkLst>
        </pc:picChg>
        <pc:picChg chg="add mod modCrop">
          <ac:chgData name="Abels, Patrick" userId="ba666de4-0d21-43a6-8e66-51a18aae1b4a" providerId="ADAL" clId="{133AA99A-5491-4DE5-9695-40E01B78DF6F}" dt="2026-01-22T11:10:11.595" v="929" actId="1076"/>
          <ac:picMkLst>
            <pc:docMk/>
            <pc:sldMk cId="3549993588" sldId="270"/>
            <ac:picMk id="6" creationId="{FC13E798-E320-83F7-B73D-97562D1E9A5E}"/>
          </ac:picMkLst>
        </pc:picChg>
      </pc:sldChg>
      <pc:sldChg chg="addSp modSp new mod">
        <pc:chgData name="Abels, Patrick" userId="ba666de4-0d21-43a6-8e66-51a18aae1b4a" providerId="ADAL" clId="{133AA99A-5491-4DE5-9695-40E01B78DF6F}" dt="2026-01-22T10:35:36.934" v="248" actId="113"/>
        <pc:sldMkLst>
          <pc:docMk/>
          <pc:sldMk cId="1181092132" sldId="271"/>
        </pc:sldMkLst>
        <pc:spChg chg="mod">
          <ac:chgData name="Abels, Patrick" userId="ba666de4-0d21-43a6-8e66-51a18aae1b4a" providerId="ADAL" clId="{133AA99A-5491-4DE5-9695-40E01B78DF6F}" dt="2026-01-22T10:35:36.934" v="248" actId="113"/>
          <ac:spMkLst>
            <pc:docMk/>
            <pc:sldMk cId="1181092132" sldId="271"/>
            <ac:spMk id="2" creationId="{CE35A0EE-AF60-1FFA-4FBF-B4C5F6D929BD}"/>
          </ac:spMkLst>
        </pc:spChg>
        <pc:spChg chg="mod">
          <ac:chgData name="Abels, Patrick" userId="ba666de4-0d21-43a6-8e66-51a18aae1b4a" providerId="ADAL" clId="{133AA99A-5491-4DE5-9695-40E01B78DF6F}" dt="2026-01-22T10:30:22.889" v="84" actId="20577"/>
          <ac:spMkLst>
            <pc:docMk/>
            <pc:sldMk cId="1181092132" sldId="271"/>
            <ac:spMk id="3" creationId="{08903BC6-65E5-6068-3810-A48B1954E77A}"/>
          </ac:spMkLst>
        </pc:spChg>
        <pc:picChg chg="add mod">
          <ac:chgData name="Abels, Patrick" userId="ba666de4-0d21-43a6-8e66-51a18aae1b4a" providerId="ADAL" clId="{133AA99A-5491-4DE5-9695-40E01B78DF6F}" dt="2026-01-22T10:35:13.203" v="246" actId="1076"/>
          <ac:picMkLst>
            <pc:docMk/>
            <pc:sldMk cId="1181092132" sldId="271"/>
            <ac:picMk id="5" creationId="{2F3421F3-3ED6-2AC5-E690-2E298B9B834E}"/>
          </ac:picMkLst>
        </pc:picChg>
        <pc:picChg chg="add mod modCrop">
          <ac:chgData name="Abels, Patrick" userId="ba666de4-0d21-43a6-8e66-51a18aae1b4a" providerId="ADAL" clId="{133AA99A-5491-4DE5-9695-40E01B78DF6F}" dt="2026-01-22T10:34:59.283" v="242" actId="1076"/>
          <ac:picMkLst>
            <pc:docMk/>
            <pc:sldMk cId="1181092132" sldId="271"/>
            <ac:picMk id="7" creationId="{7D9D281B-8DC8-F62C-E648-88D393D53B78}"/>
          </ac:picMkLst>
        </pc:picChg>
        <pc:picChg chg="add mod modCrop">
          <ac:chgData name="Abels, Patrick" userId="ba666de4-0d21-43a6-8e66-51a18aae1b4a" providerId="ADAL" clId="{133AA99A-5491-4DE5-9695-40E01B78DF6F}" dt="2026-01-22T10:34:56.660" v="241" actId="1076"/>
          <ac:picMkLst>
            <pc:docMk/>
            <pc:sldMk cId="1181092132" sldId="271"/>
            <ac:picMk id="8" creationId="{69AF0AEF-822C-F241-71C8-052C684A4ADE}"/>
          </ac:picMkLst>
        </pc:picChg>
      </pc:sldChg>
      <pc:sldChg chg="addSp modSp new mod">
        <pc:chgData name="Abels, Patrick" userId="ba666de4-0d21-43a6-8e66-51a18aae1b4a" providerId="ADAL" clId="{133AA99A-5491-4DE5-9695-40E01B78DF6F}" dt="2026-01-22T10:38:52.617" v="316" actId="14100"/>
        <pc:sldMkLst>
          <pc:docMk/>
          <pc:sldMk cId="3368950671" sldId="272"/>
        </pc:sldMkLst>
        <pc:spChg chg="mod">
          <ac:chgData name="Abels, Patrick" userId="ba666de4-0d21-43a6-8e66-51a18aae1b4a" providerId="ADAL" clId="{133AA99A-5491-4DE5-9695-40E01B78DF6F}" dt="2026-01-22T10:36:19.436" v="253" actId="20577"/>
          <ac:spMkLst>
            <pc:docMk/>
            <pc:sldMk cId="3368950671" sldId="272"/>
            <ac:spMk id="3" creationId="{28D6D174-C6E6-C70D-A87C-DA5024426963}"/>
          </ac:spMkLst>
        </pc:spChg>
        <pc:picChg chg="add mod modCrop">
          <ac:chgData name="Abels, Patrick" userId="ba666de4-0d21-43a6-8e66-51a18aae1b4a" providerId="ADAL" clId="{133AA99A-5491-4DE5-9695-40E01B78DF6F}" dt="2026-01-22T10:37:45.160" v="277" actId="732"/>
          <ac:picMkLst>
            <pc:docMk/>
            <pc:sldMk cId="3368950671" sldId="272"/>
            <ac:picMk id="5" creationId="{987A8444-9BC3-E67A-18AE-33393D36BE0A}"/>
          </ac:picMkLst>
        </pc:picChg>
        <pc:picChg chg="add mod modCrop">
          <ac:chgData name="Abels, Patrick" userId="ba666de4-0d21-43a6-8e66-51a18aae1b4a" providerId="ADAL" clId="{133AA99A-5491-4DE5-9695-40E01B78DF6F}" dt="2026-01-22T10:37:56.014" v="281" actId="1076"/>
          <ac:picMkLst>
            <pc:docMk/>
            <pc:sldMk cId="3368950671" sldId="272"/>
            <ac:picMk id="7" creationId="{3E15B3E8-5E2A-3C04-A77B-5E027B3EBD34}"/>
          </ac:picMkLst>
        </pc:picChg>
        <pc:picChg chg="add mod modCrop">
          <ac:chgData name="Abels, Patrick" userId="ba666de4-0d21-43a6-8e66-51a18aae1b4a" providerId="ADAL" clId="{133AA99A-5491-4DE5-9695-40E01B78DF6F}" dt="2026-01-22T10:38:16.207" v="288" actId="732"/>
          <ac:picMkLst>
            <pc:docMk/>
            <pc:sldMk cId="3368950671" sldId="272"/>
            <ac:picMk id="8" creationId="{F86BAD86-041C-D701-9D21-E7B11D7CD31E}"/>
          </ac:picMkLst>
        </pc:picChg>
        <pc:picChg chg="add mod modCrop">
          <ac:chgData name="Abels, Patrick" userId="ba666de4-0d21-43a6-8e66-51a18aae1b4a" providerId="ADAL" clId="{133AA99A-5491-4DE5-9695-40E01B78DF6F}" dt="2026-01-22T10:38:30.037" v="296" actId="14100"/>
          <ac:picMkLst>
            <pc:docMk/>
            <pc:sldMk cId="3368950671" sldId="272"/>
            <ac:picMk id="9" creationId="{845E04A4-0CBD-2BEA-89E7-DE238785FF98}"/>
          </ac:picMkLst>
        </pc:picChg>
        <pc:picChg chg="add mod modCrop">
          <ac:chgData name="Abels, Patrick" userId="ba666de4-0d21-43a6-8e66-51a18aae1b4a" providerId="ADAL" clId="{133AA99A-5491-4DE5-9695-40E01B78DF6F}" dt="2026-01-22T10:38:52.617" v="316" actId="14100"/>
          <ac:picMkLst>
            <pc:docMk/>
            <pc:sldMk cId="3368950671" sldId="272"/>
            <ac:picMk id="10" creationId="{DE88CD29-CA1E-7A0D-9320-97613D255429}"/>
          </ac:picMkLst>
        </pc:picChg>
      </pc:sldChg>
      <pc:sldChg chg="modSp new mod">
        <pc:chgData name="Abels, Patrick" userId="ba666de4-0d21-43a6-8e66-51a18aae1b4a" providerId="ADAL" clId="{133AA99A-5491-4DE5-9695-40E01B78DF6F}" dt="2026-01-22T11:10:36.709" v="943" actId="20577"/>
        <pc:sldMkLst>
          <pc:docMk/>
          <pc:sldMk cId="1591216399" sldId="273"/>
        </pc:sldMkLst>
        <pc:spChg chg="mod">
          <ac:chgData name="Abels, Patrick" userId="ba666de4-0d21-43a6-8e66-51a18aae1b4a" providerId="ADAL" clId="{133AA99A-5491-4DE5-9695-40E01B78DF6F}" dt="2026-01-22T11:10:36.709" v="943" actId="20577"/>
          <ac:spMkLst>
            <pc:docMk/>
            <pc:sldMk cId="1591216399" sldId="273"/>
            <ac:spMk id="3" creationId="{FE6E417B-8EF2-394C-5EB5-74AE36DD34B3}"/>
          </ac:spMkLst>
        </pc:spChg>
      </pc:sldChg>
      <pc:sldChg chg="addSp modSp new mod">
        <pc:chgData name="Abels, Patrick" userId="ba666de4-0d21-43a6-8e66-51a18aae1b4a" providerId="ADAL" clId="{133AA99A-5491-4DE5-9695-40E01B78DF6F}" dt="2026-01-22T11:01:43.995" v="488" actId="1076"/>
        <pc:sldMkLst>
          <pc:docMk/>
          <pc:sldMk cId="1901580564" sldId="274"/>
        </pc:sldMkLst>
        <pc:spChg chg="mod">
          <ac:chgData name="Abels, Patrick" userId="ba666de4-0d21-43a6-8e66-51a18aae1b4a" providerId="ADAL" clId="{133AA99A-5491-4DE5-9695-40E01B78DF6F}" dt="2026-01-22T11:00:52.439" v="473" actId="20577"/>
          <ac:spMkLst>
            <pc:docMk/>
            <pc:sldMk cId="1901580564" sldId="274"/>
            <ac:spMk id="3" creationId="{73F64C54-4014-FA72-ED76-D821622CCA9D}"/>
          </ac:spMkLst>
        </pc:spChg>
        <pc:picChg chg="add mod">
          <ac:chgData name="Abels, Patrick" userId="ba666de4-0d21-43a6-8e66-51a18aae1b4a" providerId="ADAL" clId="{133AA99A-5491-4DE5-9695-40E01B78DF6F}" dt="2026-01-22T11:01:41.341" v="487" actId="1076"/>
          <ac:picMkLst>
            <pc:docMk/>
            <pc:sldMk cId="1901580564" sldId="274"/>
            <ac:picMk id="5" creationId="{7085E131-B4B8-5EDD-0BC3-B33BEB818933}"/>
          </ac:picMkLst>
        </pc:picChg>
        <pc:picChg chg="add mod">
          <ac:chgData name="Abels, Patrick" userId="ba666de4-0d21-43a6-8e66-51a18aae1b4a" providerId="ADAL" clId="{133AA99A-5491-4DE5-9695-40E01B78DF6F}" dt="2026-01-22T11:01:43.995" v="488" actId="1076"/>
          <ac:picMkLst>
            <pc:docMk/>
            <pc:sldMk cId="1901580564" sldId="274"/>
            <ac:picMk id="7" creationId="{714AA04D-4D64-A43C-CA82-51A3F82E15E8}"/>
          </ac:picMkLst>
        </pc:picChg>
      </pc:sldChg>
      <pc:sldChg chg="addSp delSp modSp new mod">
        <pc:chgData name="Abels, Patrick" userId="ba666de4-0d21-43a6-8e66-51a18aae1b4a" providerId="ADAL" clId="{133AA99A-5491-4DE5-9695-40E01B78DF6F}" dt="2026-01-22T10:53:33.567" v="427" actId="1076"/>
        <pc:sldMkLst>
          <pc:docMk/>
          <pc:sldMk cId="2577632833" sldId="275"/>
        </pc:sldMkLst>
        <pc:spChg chg="del">
          <ac:chgData name="Abels, Patrick" userId="ba666de4-0d21-43a6-8e66-51a18aae1b4a" providerId="ADAL" clId="{133AA99A-5491-4DE5-9695-40E01B78DF6F}" dt="2026-01-22T10:47:46.157" v="371" actId="478"/>
          <ac:spMkLst>
            <pc:docMk/>
            <pc:sldMk cId="2577632833" sldId="275"/>
            <ac:spMk id="2" creationId="{EA9ADF89-834E-F5AE-FB94-549CA921A94A}"/>
          </ac:spMkLst>
        </pc:spChg>
        <pc:spChg chg="mod">
          <ac:chgData name="Abels, Patrick" userId="ba666de4-0d21-43a6-8e66-51a18aae1b4a" providerId="ADAL" clId="{133AA99A-5491-4DE5-9695-40E01B78DF6F}" dt="2026-01-22T10:44:47.851" v="345" actId="20577"/>
          <ac:spMkLst>
            <pc:docMk/>
            <pc:sldMk cId="2577632833" sldId="275"/>
            <ac:spMk id="3" creationId="{A570EFE6-1966-D6CB-E1E9-C48E37FA46EF}"/>
          </ac:spMkLst>
        </pc:spChg>
        <pc:picChg chg="add del mod modCrop">
          <ac:chgData name="Abels, Patrick" userId="ba666de4-0d21-43a6-8e66-51a18aae1b4a" providerId="ADAL" clId="{133AA99A-5491-4DE5-9695-40E01B78DF6F}" dt="2026-01-22T10:48:33.554" v="376" actId="478"/>
          <ac:picMkLst>
            <pc:docMk/>
            <pc:sldMk cId="2577632833" sldId="275"/>
            <ac:picMk id="5" creationId="{65572D44-AACD-A5AE-C924-16AE46BE7B8F}"/>
          </ac:picMkLst>
        </pc:picChg>
        <pc:picChg chg="add mod">
          <ac:chgData name="Abels, Patrick" userId="ba666de4-0d21-43a6-8e66-51a18aae1b4a" providerId="ADAL" clId="{133AA99A-5491-4DE5-9695-40E01B78DF6F}" dt="2026-01-22T10:47:52.455" v="373" actId="1076"/>
          <ac:picMkLst>
            <pc:docMk/>
            <pc:sldMk cId="2577632833" sldId="275"/>
            <ac:picMk id="7" creationId="{122216BD-AA36-7439-7A94-1D6BFF69987C}"/>
          </ac:picMkLst>
        </pc:picChg>
        <pc:picChg chg="add mod modCrop">
          <ac:chgData name="Abels, Patrick" userId="ba666de4-0d21-43a6-8e66-51a18aae1b4a" providerId="ADAL" clId="{133AA99A-5491-4DE5-9695-40E01B78DF6F}" dt="2026-01-22T10:47:58.588" v="375" actId="1076"/>
          <ac:picMkLst>
            <pc:docMk/>
            <pc:sldMk cId="2577632833" sldId="275"/>
            <ac:picMk id="8" creationId="{6102A8C0-4CDE-7B82-A9BA-EC5C9677554B}"/>
          </ac:picMkLst>
        </pc:picChg>
        <pc:picChg chg="add mod modCrop">
          <ac:chgData name="Abels, Patrick" userId="ba666de4-0d21-43a6-8e66-51a18aae1b4a" providerId="ADAL" clId="{133AA99A-5491-4DE5-9695-40E01B78DF6F}" dt="2026-01-22T10:47:54.496" v="374" actId="1076"/>
          <ac:picMkLst>
            <pc:docMk/>
            <pc:sldMk cId="2577632833" sldId="275"/>
            <ac:picMk id="9" creationId="{DBA71978-81B0-7BCE-3AE4-14FBA79C66A6}"/>
          </ac:picMkLst>
        </pc:picChg>
        <pc:picChg chg="add mod">
          <ac:chgData name="Abels, Patrick" userId="ba666de4-0d21-43a6-8e66-51a18aae1b4a" providerId="ADAL" clId="{133AA99A-5491-4DE5-9695-40E01B78DF6F}" dt="2026-01-22T10:48:40.338" v="380" actId="1076"/>
          <ac:picMkLst>
            <pc:docMk/>
            <pc:sldMk cId="2577632833" sldId="275"/>
            <ac:picMk id="11" creationId="{D33D0281-98E3-7F65-4CCF-6FECB58710EE}"/>
          </ac:picMkLst>
        </pc:picChg>
        <pc:picChg chg="add mod">
          <ac:chgData name="Abels, Patrick" userId="ba666de4-0d21-43a6-8e66-51a18aae1b4a" providerId="ADAL" clId="{133AA99A-5491-4DE5-9695-40E01B78DF6F}" dt="2026-01-22T10:49:01.830" v="383" actId="1076"/>
          <ac:picMkLst>
            <pc:docMk/>
            <pc:sldMk cId="2577632833" sldId="275"/>
            <ac:picMk id="13" creationId="{C9C3DB4C-7502-B125-F30E-AFFBCAB57D38}"/>
          </ac:picMkLst>
        </pc:picChg>
        <pc:picChg chg="add mod modCrop">
          <ac:chgData name="Abels, Patrick" userId="ba666de4-0d21-43a6-8e66-51a18aae1b4a" providerId="ADAL" clId="{133AA99A-5491-4DE5-9695-40E01B78DF6F}" dt="2026-01-22T10:52:18.789" v="403" actId="732"/>
          <ac:picMkLst>
            <pc:docMk/>
            <pc:sldMk cId="2577632833" sldId="275"/>
            <ac:picMk id="15" creationId="{A194800B-8788-4CF5-E3C0-8ED562EC3DEE}"/>
          </ac:picMkLst>
        </pc:picChg>
        <pc:picChg chg="add mod">
          <ac:chgData name="Abels, Patrick" userId="ba666de4-0d21-43a6-8e66-51a18aae1b4a" providerId="ADAL" clId="{133AA99A-5491-4DE5-9695-40E01B78DF6F}" dt="2026-01-22T10:52:29.146" v="406" actId="1076"/>
          <ac:picMkLst>
            <pc:docMk/>
            <pc:sldMk cId="2577632833" sldId="275"/>
            <ac:picMk id="17" creationId="{DE4399A6-2C32-A3A2-0C30-57AA8FC57EC3}"/>
          </ac:picMkLst>
        </pc:picChg>
        <pc:picChg chg="add mod">
          <ac:chgData name="Abels, Patrick" userId="ba666de4-0d21-43a6-8e66-51a18aae1b4a" providerId="ADAL" clId="{133AA99A-5491-4DE5-9695-40E01B78DF6F}" dt="2026-01-22T10:52:31.099" v="407" actId="1076"/>
          <ac:picMkLst>
            <pc:docMk/>
            <pc:sldMk cId="2577632833" sldId="275"/>
            <ac:picMk id="19" creationId="{9C0DC3E0-EA8C-912B-FF0A-6A1585CF7130}"/>
          </ac:picMkLst>
        </pc:picChg>
        <pc:picChg chg="add mod modCrop">
          <ac:chgData name="Abels, Patrick" userId="ba666de4-0d21-43a6-8e66-51a18aae1b4a" providerId="ADAL" clId="{133AA99A-5491-4DE5-9695-40E01B78DF6F}" dt="2026-01-22T10:52:26.103" v="405" actId="1076"/>
          <ac:picMkLst>
            <pc:docMk/>
            <pc:sldMk cId="2577632833" sldId="275"/>
            <ac:picMk id="20" creationId="{27873F56-07FC-86C6-D2F5-386C4A9B2658}"/>
          </ac:picMkLst>
        </pc:picChg>
        <pc:picChg chg="add mod">
          <ac:chgData name="Abels, Patrick" userId="ba666de4-0d21-43a6-8e66-51a18aae1b4a" providerId="ADAL" clId="{133AA99A-5491-4DE5-9695-40E01B78DF6F}" dt="2026-01-22T10:52:36.345" v="412" actId="1076"/>
          <ac:picMkLst>
            <pc:docMk/>
            <pc:sldMk cId="2577632833" sldId="275"/>
            <ac:picMk id="22" creationId="{4F07E9A3-0CB7-19BC-1B96-0A3FAB16A06C}"/>
          </ac:picMkLst>
        </pc:picChg>
        <pc:picChg chg="add mod modCrop">
          <ac:chgData name="Abels, Patrick" userId="ba666de4-0d21-43a6-8e66-51a18aae1b4a" providerId="ADAL" clId="{133AA99A-5491-4DE5-9695-40E01B78DF6F}" dt="2026-01-22T10:53:32.227" v="426" actId="1076"/>
          <ac:picMkLst>
            <pc:docMk/>
            <pc:sldMk cId="2577632833" sldId="275"/>
            <ac:picMk id="24" creationId="{4135B3C3-3C25-6D20-3874-F9C7B279EC80}"/>
          </ac:picMkLst>
        </pc:picChg>
        <pc:picChg chg="add mod modCrop">
          <ac:chgData name="Abels, Patrick" userId="ba666de4-0d21-43a6-8e66-51a18aae1b4a" providerId="ADAL" clId="{133AA99A-5491-4DE5-9695-40E01B78DF6F}" dt="2026-01-22T10:53:33.567" v="427" actId="1076"/>
          <ac:picMkLst>
            <pc:docMk/>
            <pc:sldMk cId="2577632833" sldId="275"/>
            <ac:picMk id="25" creationId="{4C579BB6-037E-B6BF-E744-E4381A7E2783}"/>
          </ac:picMkLst>
        </pc:picChg>
      </pc:sldChg>
      <pc:sldChg chg="addSp modSp new mod">
        <pc:chgData name="Abels, Patrick" userId="ba666de4-0d21-43a6-8e66-51a18aae1b4a" providerId="ADAL" clId="{133AA99A-5491-4DE5-9695-40E01B78DF6F}" dt="2026-01-22T11:06:41.371" v="848" actId="1035"/>
        <pc:sldMkLst>
          <pc:docMk/>
          <pc:sldMk cId="599676410" sldId="276"/>
        </pc:sldMkLst>
        <pc:spChg chg="mod">
          <ac:chgData name="Abels, Patrick" userId="ba666de4-0d21-43a6-8e66-51a18aae1b4a" providerId="ADAL" clId="{133AA99A-5491-4DE5-9695-40E01B78DF6F}" dt="2026-01-22T11:06:12.923" v="835" actId="20577"/>
          <ac:spMkLst>
            <pc:docMk/>
            <pc:sldMk cId="599676410" sldId="276"/>
            <ac:spMk id="2" creationId="{AFC3F9C3-3543-DDF2-48D1-FB291EB265A2}"/>
          </ac:spMkLst>
        </pc:spChg>
        <pc:picChg chg="add mod modCrop">
          <ac:chgData name="Abels, Patrick" userId="ba666de4-0d21-43a6-8e66-51a18aae1b4a" providerId="ADAL" clId="{133AA99A-5491-4DE5-9695-40E01B78DF6F}" dt="2026-01-22T11:06:41.371" v="848" actId="1035"/>
          <ac:picMkLst>
            <pc:docMk/>
            <pc:sldMk cId="599676410" sldId="276"/>
            <ac:picMk id="3" creationId="{AC2FE80C-556C-EE31-AC38-701FE1403382}"/>
          </ac:picMkLst>
        </pc:picChg>
      </pc:sldChg>
      <pc:sldChg chg="addSp modSp new mod">
        <pc:chgData name="Abels, Patrick" userId="ba666de4-0d21-43a6-8e66-51a18aae1b4a" providerId="ADAL" clId="{133AA99A-5491-4DE5-9695-40E01B78DF6F}" dt="2026-01-22T10:59:02.862" v="468" actId="1035"/>
        <pc:sldMkLst>
          <pc:docMk/>
          <pc:sldMk cId="1416063828" sldId="277"/>
        </pc:sldMkLst>
        <pc:spChg chg="mod">
          <ac:chgData name="Abels, Patrick" userId="ba666de4-0d21-43a6-8e66-51a18aae1b4a" providerId="ADAL" clId="{133AA99A-5491-4DE5-9695-40E01B78DF6F}" dt="2026-01-22T10:58:01.693" v="446" actId="20577"/>
          <ac:spMkLst>
            <pc:docMk/>
            <pc:sldMk cId="1416063828" sldId="277"/>
            <ac:spMk id="3" creationId="{D68219F7-1598-0479-45FB-2A938B24E3C6}"/>
          </ac:spMkLst>
        </pc:spChg>
        <pc:spChg chg="add mod">
          <ac:chgData name="Abels, Patrick" userId="ba666de4-0d21-43a6-8e66-51a18aae1b4a" providerId="ADAL" clId="{133AA99A-5491-4DE5-9695-40E01B78DF6F}" dt="2026-01-22T10:58:51.915" v="461" actId="13822"/>
          <ac:spMkLst>
            <pc:docMk/>
            <pc:sldMk cId="1416063828" sldId="277"/>
            <ac:spMk id="11" creationId="{61E37AC0-06E9-15BC-0004-4BD5A902664C}"/>
          </ac:spMkLst>
        </pc:spChg>
        <pc:picChg chg="add mod">
          <ac:chgData name="Abels, Patrick" userId="ba666de4-0d21-43a6-8e66-51a18aae1b4a" providerId="ADAL" clId="{133AA99A-5491-4DE5-9695-40E01B78DF6F}" dt="2026-01-22T10:55:01.722" v="433" actId="1076"/>
          <ac:picMkLst>
            <pc:docMk/>
            <pc:sldMk cId="1416063828" sldId="277"/>
            <ac:picMk id="5" creationId="{E1419372-289E-939B-2CAF-6D385ED94A77}"/>
          </ac:picMkLst>
        </pc:picChg>
        <pc:picChg chg="add mod">
          <ac:chgData name="Abels, Patrick" userId="ba666de4-0d21-43a6-8e66-51a18aae1b4a" providerId="ADAL" clId="{133AA99A-5491-4DE5-9695-40E01B78DF6F}" dt="2026-01-22T10:59:02.862" v="468" actId="1035"/>
          <ac:picMkLst>
            <pc:docMk/>
            <pc:sldMk cId="1416063828" sldId="277"/>
            <ac:picMk id="7" creationId="{5B29FF34-2E45-2B21-F038-0338708BCCA0}"/>
          </ac:picMkLst>
        </pc:picChg>
        <pc:picChg chg="add mod modCrop">
          <ac:chgData name="Abels, Patrick" userId="ba666de4-0d21-43a6-8e66-51a18aae1b4a" providerId="ADAL" clId="{133AA99A-5491-4DE5-9695-40E01B78DF6F}" dt="2026-01-22T10:58:39.528" v="459" actId="14100"/>
          <ac:picMkLst>
            <pc:docMk/>
            <pc:sldMk cId="1416063828" sldId="277"/>
            <ac:picMk id="9" creationId="{4EB73C31-2784-FB99-832A-EB06304DA524}"/>
          </ac:picMkLst>
        </pc:picChg>
        <pc:picChg chg="add mod modCrop">
          <ac:chgData name="Abels, Patrick" userId="ba666de4-0d21-43a6-8e66-51a18aae1b4a" providerId="ADAL" clId="{133AA99A-5491-4DE5-9695-40E01B78DF6F}" dt="2026-01-22T10:58:28.432" v="456" actId="1076"/>
          <ac:picMkLst>
            <pc:docMk/>
            <pc:sldMk cId="1416063828" sldId="277"/>
            <ac:picMk id="10" creationId="{0908B5FA-3471-35A3-B217-EAC5BA5259EA}"/>
          </ac:picMkLst>
        </pc:picChg>
      </pc:sldChg>
      <pc:sldChg chg="modSp new mod">
        <pc:chgData name="Abels, Patrick" userId="ba666de4-0d21-43a6-8e66-51a18aae1b4a" providerId="ADAL" clId="{133AA99A-5491-4DE5-9695-40E01B78DF6F}" dt="2026-01-22T11:10:33.110" v="938" actId="20577"/>
        <pc:sldMkLst>
          <pc:docMk/>
          <pc:sldMk cId="3256866746" sldId="278"/>
        </pc:sldMkLst>
        <pc:spChg chg="mod">
          <ac:chgData name="Abels, Patrick" userId="ba666de4-0d21-43a6-8e66-51a18aae1b4a" providerId="ADAL" clId="{133AA99A-5491-4DE5-9695-40E01B78DF6F}" dt="2026-01-22T11:10:33.110" v="938" actId="20577"/>
          <ac:spMkLst>
            <pc:docMk/>
            <pc:sldMk cId="3256866746" sldId="278"/>
            <ac:spMk id="3" creationId="{22AD9282-4D36-0B04-69CE-FE9FFC55B76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06037-8E74-4C79-A5A3-D92962737648}" type="datetimeFigureOut">
              <a:rPr lang="de-DE" smtClean="0"/>
              <a:t>22.01.2026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EA73C-D6DE-4D37-A6D9-3138A8FA659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501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EA73C-D6DE-4D37-A6D9-3138A8FA659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7598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me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303958-85F5-1DCC-72DA-E75AEEF95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sX0" fmla="*/ 0 w 1649114"/>
              <a:gd name="csY0" fmla="*/ 0 h 1685925"/>
              <a:gd name="csX1" fmla="*/ 500231 w 1649114"/>
              <a:gd name="csY1" fmla="*/ 0 h 1685925"/>
              <a:gd name="csX2" fmla="*/ 1016954 w 1649114"/>
              <a:gd name="csY2" fmla="*/ 0 h 1685925"/>
              <a:gd name="csX3" fmla="*/ 1649114 w 1649114"/>
              <a:gd name="csY3" fmla="*/ 0 h 1685925"/>
              <a:gd name="csX4" fmla="*/ 1649114 w 1649114"/>
              <a:gd name="csY4" fmla="*/ 545116 h 1685925"/>
              <a:gd name="csX5" fmla="*/ 1649114 w 1649114"/>
              <a:gd name="csY5" fmla="*/ 1073372 h 1685925"/>
              <a:gd name="csX6" fmla="*/ 1649114 w 1649114"/>
              <a:gd name="csY6" fmla="*/ 1685925 h 1685925"/>
              <a:gd name="csX7" fmla="*/ 1132392 w 1649114"/>
              <a:gd name="csY7" fmla="*/ 1685925 h 1685925"/>
              <a:gd name="csX8" fmla="*/ 566196 w 1649114"/>
              <a:gd name="csY8" fmla="*/ 1685925 h 1685925"/>
              <a:gd name="csX9" fmla="*/ 0 w 1649114"/>
              <a:gd name="csY9" fmla="*/ 1685925 h 1685925"/>
              <a:gd name="csX10" fmla="*/ 0 w 1649114"/>
              <a:gd name="csY10" fmla="*/ 1157669 h 1685925"/>
              <a:gd name="csX11" fmla="*/ 0 w 1649114"/>
              <a:gd name="csY11" fmla="*/ 646271 h 1685925"/>
              <a:gd name="csX12" fmla="*/ 0 w 1649114"/>
              <a:gd name="csY12" fmla="*/ 0 h 1685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6B11AE-A918-CE58-8583-9EAA8C16E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Q1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8820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ü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A79EBC3-5DD4-CE4B-469A-17EB8E501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DC3950-1360-F49B-EAC7-EEEF5D22A499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5" name="Graphic 4" descr="Brain in head with solid fill">
            <a:extLst>
              <a:ext uri="{FF2B5EF4-FFF2-40B4-BE49-F238E27FC236}">
                <a16:creationId xmlns:a16="http://schemas.microsoft.com/office/drawing/2014/main" id="{0A770FF1-5E3A-F320-549B-A38A25AC48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6" name="Half Frame 5">
            <a:extLst>
              <a:ext uri="{FF2B5EF4-FFF2-40B4-BE49-F238E27FC236}">
                <a16:creationId xmlns:a16="http://schemas.microsoft.com/office/drawing/2014/main" id="{2FCF0138-4E17-1815-0617-3C22B8F2738D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2648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366F736-5039-F25E-25DD-FB08DC8CCD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Topic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76461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5EE7A4-9DCA-9552-75DE-4DF92F913D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37976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70749A1-934F-F520-50F8-91427997B6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Exercise</a:t>
            </a:r>
            <a:endParaRPr lang="en-DE" dirty="0"/>
          </a:p>
        </p:txBody>
      </p:sp>
      <p:pic>
        <p:nvPicPr>
          <p:cNvPr id="4" name="Graphic 3" descr="Pencil with solid fill">
            <a:extLst>
              <a:ext uri="{FF2B5EF4-FFF2-40B4-BE49-F238E27FC236}">
                <a16:creationId xmlns:a16="http://schemas.microsoft.com/office/drawing/2014/main" id="{2C417136-B394-01CA-9BAB-B675343C6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F1FB0AC4-7152-BC7B-AEA2-63F951184A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7" y="781533"/>
            <a:ext cx="994828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D0BB94D2-9A50-F9BF-E812-8E311C4A91E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0578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CC3E667-9683-BA53-6609-73C1536C2B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Solution</a:t>
            </a:r>
            <a:endParaRPr lang="en-DE" dirty="0"/>
          </a:p>
        </p:txBody>
      </p:sp>
      <p:pic>
        <p:nvPicPr>
          <p:cNvPr id="4" name="Graphic 3" descr="Pencil with solid fill">
            <a:extLst>
              <a:ext uri="{FF2B5EF4-FFF2-40B4-BE49-F238E27FC236}">
                <a16:creationId xmlns:a16="http://schemas.microsoft.com/office/drawing/2014/main" id="{1BE57EBF-70D2-AD73-937B-9ADC756E2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B7DA706-8AAA-4D21-378C-EC7C4630C0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77407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DEB59AD-5CEC-D774-E7E5-79F24A5F24F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7" name="Partial Circle 6">
            <a:extLst>
              <a:ext uri="{FF2B5EF4-FFF2-40B4-BE49-F238E27FC236}">
                <a16:creationId xmlns:a16="http://schemas.microsoft.com/office/drawing/2014/main" id="{14F0D6F6-BDE4-C7A4-E347-363AB8AEF3FC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096979BF-D7E8-3891-4B2A-C68B51C5F2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44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A52C17B-F1DA-FF95-90CF-5985754A04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Rule</a:t>
            </a:r>
            <a:endParaRPr lang="en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9BD5B0-3675-62DB-083F-E8BDC9857DD1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FF2DBB98-FF0E-21C5-E05B-E5F1E10411D7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B4DEFA5-E89A-CBBB-49AE-0E72E6C397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Topic</a:t>
            </a:r>
            <a:endParaRPr lang="en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2E3BC-BC79-8A27-0FB8-73A07E351F96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4701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7A02C986-2678-F339-1B6B-DF7C485773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Homework</a:t>
            </a:r>
            <a:endParaRPr lang="en-DE" dirty="0"/>
          </a:p>
        </p:txBody>
      </p:sp>
      <p:pic>
        <p:nvPicPr>
          <p:cNvPr id="4" name="Graphic 3" descr="Home with solid fill">
            <a:extLst>
              <a:ext uri="{FF2B5EF4-FFF2-40B4-BE49-F238E27FC236}">
                <a16:creationId xmlns:a16="http://schemas.microsoft.com/office/drawing/2014/main" id="{77E1CC6B-D9D1-80CE-EBE6-3C55BB6744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5" name="Half Frame 4">
            <a:extLst>
              <a:ext uri="{FF2B5EF4-FFF2-40B4-BE49-F238E27FC236}">
                <a16:creationId xmlns:a16="http://schemas.microsoft.com/office/drawing/2014/main" id="{67C563C7-B7F5-C783-4F56-A58869EC7359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1E63817-5E86-6FD8-CA9B-33DF2A0629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7" y="781533"/>
            <a:ext cx="868185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01029881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3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666A99-E6C4-4403-AC9C-8BFEA68963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/>
              <a:t>Mathematik Q2 </a:t>
            </a:r>
            <a:r>
              <a:rPr lang="de-DE" dirty="0"/>
              <a:t>Abels</a:t>
            </a:r>
          </a:p>
        </p:txBody>
      </p:sp>
    </p:spTree>
    <p:extLst>
      <p:ext uri="{BB962C8B-B14F-4D97-AF65-F5344CB8AC3E}">
        <p14:creationId xmlns:p14="http://schemas.microsoft.com/office/powerpoint/2010/main" val="2500480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EE24B7-AABA-28EE-64B4-D05CE155B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219F7-1598-0479-45FB-2A938B24E3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Big56-59</a:t>
            </a:r>
          </a:p>
        </p:txBody>
      </p:sp>
      <p:pic>
        <p:nvPicPr>
          <p:cNvPr id="5" name="Picture 4" descr="A black and white text&#10;&#10;AI-generated content may be incorrect.">
            <a:extLst>
              <a:ext uri="{FF2B5EF4-FFF2-40B4-BE49-F238E27FC236}">
                <a16:creationId xmlns:a16="http://schemas.microsoft.com/office/drawing/2014/main" id="{E1419372-289E-939B-2CAF-6D385ED94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41535"/>
            <a:ext cx="7632700" cy="2302254"/>
          </a:xfrm>
          <a:prstGeom prst="rect">
            <a:avLst/>
          </a:prstGeom>
        </p:spPr>
      </p:pic>
      <p:pic>
        <p:nvPicPr>
          <p:cNvPr id="7" name="Picture 6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5B29FF34-2E45-2B21-F038-0338708BC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105688"/>
            <a:ext cx="7499350" cy="2699413"/>
          </a:xfrm>
          <a:prstGeom prst="rect">
            <a:avLst/>
          </a:prstGeom>
        </p:spPr>
      </p:pic>
      <p:pic>
        <p:nvPicPr>
          <p:cNvPr id="9" name="Picture 8" descr="A black and white text and a diagram&#10;&#10;AI-generated content may be incorrect.">
            <a:extLst>
              <a:ext uri="{FF2B5EF4-FFF2-40B4-BE49-F238E27FC236}">
                <a16:creationId xmlns:a16="http://schemas.microsoft.com/office/drawing/2014/main" id="{4EB73C31-2784-FB99-832A-EB06304DA5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2812" b="13187"/>
          <a:stretch>
            <a:fillRect/>
          </a:stretch>
        </p:blipFill>
        <p:spPr>
          <a:xfrm>
            <a:off x="8020051" y="735079"/>
            <a:ext cx="4107036" cy="2693921"/>
          </a:xfrm>
          <a:prstGeom prst="rect">
            <a:avLst/>
          </a:prstGeom>
        </p:spPr>
      </p:pic>
      <p:pic>
        <p:nvPicPr>
          <p:cNvPr id="10" name="Picture 9" descr="A black and white text and a diagram&#10;&#10;AI-generated content may be incorrect.">
            <a:extLst>
              <a:ext uri="{FF2B5EF4-FFF2-40B4-BE49-F238E27FC236}">
                <a16:creationId xmlns:a16="http://schemas.microsoft.com/office/drawing/2014/main" id="{0908B5FA-3471-35A3-B217-EAC5BA5259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9271"/>
          <a:stretch>
            <a:fillRect/>
          </a:stretch>
        </p:blipFill>
        <p:spPr>
          <a:xfrm>
            <a:off x="8693150" y="3689349"/>
            <a:ext cx="3012395" cy="26369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E37AC0-06E9-15BC-0004-4BD5A902664C}"/>
              </a:ext>
            </a:extLst>
          </p:cNvPr>
          <p:cNvSpPr/>
          <p:nvPr/>
        </p:nvSpPr>
        <p:spPr>
          <a:xfrm>
            <a:off x="3886200" y="1778000"/>
            <a:ext cx="222250" cy="23657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606382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8BB62F-5788-7529-8E94-FAA733955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D9282-4D36-0B04-69CE-FE9FFC55B7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Big56-59</a:t>
            </a:r>
          </a:p>
        </p:txBody>
      </p:sp>
    </p:spTree>
    <p:extLst>
      <p:ext uri="{BB962C8B-B14F-4D97-AF65-F5344CB8AC3E}">
        <p14:creationId xmlns:p14="http://schemas.microsoft.com/office/powerpoint/2010/main" val="3256866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CEDEFB-6DA9-E4AC-77F9-85C41CF7EE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64C54-4014-FA72-ED76-D821622CCA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Big60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085E131-B4B8-5EDD-0BC3-B33BEB818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18" y="1930400"/>
            <a:ext cx="6099632" cy="4235450"/>
          </a:xfrm>
          <a:prstGeom prst="rect">
            <a:avLst/>
          </a:prstGeom>
        </p:spPr>
      </p:pic>
      <p:pic>
        <p:nvPicPr>
          <p:cNvPr id="7" name="Picture 6" descr="A black screen with text and numbers&#10;&#10;AI-generated content may be incorrect.">
            <a:extLst>
              <a:ext uri="{FF2B5EF4-FFF2-40B4-BE49-F238E27FC236}">
                <a16:creationId xmlns:a16="http://schemas.microsoft.com/office/drawing/2014/main" id="{714AA04D-4D64-A43C-CA82-51A3F82E15E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2050" y="2192483"/>
            <a:ext cx="5773298" cy="397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8056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2FA215-9F79-E6DF-234A-8933BB56D9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 </a:t>
            </a:r>
          </a:p>
          <a:p>
            <a:r>
              <a:rPr lang="de-DE" dirty="0"/>
              <a:t> </a:t>
            </a:r>
          </a:p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595459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83264B-E27A-11C3-E408-F817498EC5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>
                <a:solidFill>
                  <a:srgbClr val="FFC000"/>
                </a:solidFill>
              </a:rPr>
              <a:t>Vektoren</a:t>
            </a:r>
            <a:endParaRPr lang="de-DE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1201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B7275A-6462-261D-7E48-EEFB947B71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112" y="5194300"/>
            <a:ext cx="11915775" cy="1498600"/>
          </a:xfrm>
        </p:spPr>
        <p:txBody>
          <a:bodyPr/>
          <a:lstStyle/>
          <a:p>
            <a:r>
              <a:rPr lang="de-DE" sz="4000" dirty="0"/>
              <a:t>Wie könntest du jemandem die Verschiebung beschreiben?</a:t>
            </a:r>
          </a:p>
        </p:txBody>
      </p:sp>
      <p:pic>
        <p:nvPicPr>
          <p:cNvPr id="4" name="Picture 3" descr="A diagram of a sailboat&#10;&#10;AI-generated content may be incorrect.">
            <a:extLst>
              <a:ext uri="{FF2B5EF4-FFF2-40B4-BE49-F238E27FC236}">
                <a16:creationId xmlns:a16="http://schemas.microsoft.com/office/drawing/2014/main" id="{3B23647F-61F5-ECA7-5FC6-989F8CD328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542"/>
          <a:stretch>
            <a:fillRect/>
          </a:stretch>
        </p:blipFill>
        <p:spPr>
          <a:xfrm>
            <a:off x="7261240" y="577850"/>
            <a:ext cx="4689460" cy="4616450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C13E798-E320-83F7-B73D-97562D1E9A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4844" b="70726"/>
          <a:stretch>
            <a:fillRect/>
          </a:stretch>
        </p:blipFill>
        <p:spPr>
          <a:xfrm>
            <a:off x="241300" y="748586"/>
            <a:ext cx="7048700" cy="208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93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35A0EE-AF60-1FFA-4FBF-B4C5F6D929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Ein Vektor ist eine </a:t>
            </a:r>
            <a:r>
              <a:rPr lang="de-DE" b="1" dirty="0"/>
              <a:t>Pfeilklasse</a:t>
            </a:r>
            <a:r>
              <a:rPr lang="de-DE" dirty="0"/>
              <a:t>, also eine Klasse an Pfeilen mit gleicher </a:t>
            </a:r>
            <a:r>
              <a:rPr lang="de-DE" b="1" dirty="0"/>
              <a:t>Länge</a:t>
            </a:r>
            <a:r>
              <a:rPr lang="de-DE" dirty="0"/>
              <a:t> und gleicher </a:t>
            </a:r>
            <a:r>
              <a:rPr lang="de-DE" b="1" dirty="0"/>
              <a:t>Richtung</a:t>
            </a:r>
            <a:r>
              <a:rPr lang="de-DE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03BC6-65E5-6068-3810-A48B1954E7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Vektor</a:t>
            </a:r>
          </a:p>
        </p:txBody>
      </p:sp>
      <p:pic>
        <p:nvPicPr>
          <p:cNvPr id="5" name="Picture 4" descr="A black background with orange and white arrows&#10;&#10;AI-generated content may be incorrect.">
            <a:extLst>
              <a:ext uri="{FF2B5EF4-FFF2-40B4-BE49-F238E27FC236}">
                <a16:creationId xmlns:a16="http://schemas.microsoft.com/office/drawing/2014/main" id="{2F3421F3-3ED6-2AC5-E690-2E298B9B8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26" y="3340628"/>
            <a:ext cx="5303019" cy="3131985"/>
          </a:xfrm>
          <a:prstGeom prst="rect">
            <a:avLst/>
          </a:prstGeom>
        </p:spPr>
      </p:pic>
      <p:pic>
        <p:nvPicPr>
          <p:cNvPr id="7" name="Picture 6" descr="A red and black pixelated object&#10;&#10;AI-generated content may be incorrect.">
            <a:extLst>
              <a:ext uri="{FF2B5EF4-FFF2-40B4-BE49-F238E27FC236}">
                <a16:creationId xmlns:a16="http://schemas.microsoft.com/office/drawing/2014/main" id="{7D9D281B-8DC8-F62C-E648-88D393D53B7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2B1004"/>
              </a:clrFrom>
              <a:clrTo>
                <a:srgbClr val="2B1004">
                  <a:alpha val="0"/>
                </a:srgbClr>
              </a:clrTo>
            </a:clrChange>
          </a:blip>
          <a:srcRect r="54314"/>
          <a:stretch>
            <a:fillRect/>
          </a:stretch>
        </p:blipFill>
        <p:spPr>
          <a:xfrm>
            <a:off x="6456456" y="3139338"/>
            <a:ext cx="5311451" cy="1624568"/>
          </a:xfrm>
          <a:prstGeom prst="rect">
            <a:avLst/>
          </a:prstGeom>
        </p:spPr>
      </p:pic>
      <p:pic>
        <p:nvPicPr>
          <p:cNvPr id="8" name="Picture 7" descr="A red and black pixelated object&#10;&#10;AI-generated content may be incorrect.">
            <a:extLst>
              <a:ext uri="{FF2B5EF4-FFF2-40B4-BE49-F238E27FC236}">
                <a16:creationId xmlns:a16="http://schemas.microsoft.com/office/drawing/2014/main" id="{69AF0AEF-822C-F241-71C8-052C684A4AD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2B1004"/>
              </a:clrFrom>
              <a:clrTo>
                <a:srgbClr val="2B1004">
                  <a:alpha val="0"/>
                </a:srgbClr>
              </a:clrTo>
            </a:clrChange>
          </a:blip>
          <a:srcRect l="60190"/>
          <a:stretch>
            <a:fillRect/>
          </a:stretch>
        </p:blipFill>
        <p:spPr>
          <a:xfrm>
            <a:off x="6692245" y="4848045"/>
            <a:ext cx="4628393" cy="162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9213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6B7BEB-4C43-5EB6-3826-B9F6B50BFE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6D174-C6E6-C70D-A87C-DA50244269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Big55</a:t>
            </a:r>
          </a:p>
        </p:txBody>
      </p:sp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987A8444-9BC3-E67A-18AE-33393D36BE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8242"/>
          <a:stretch>
            <a:fillRect/>
          </a:stretch>
        </p:blipFill>
        <p:spPr>
          <a:xfrm>
            <a:off x="296533" y="1728740"/>
            <a:ext cx="4816054" cy="2293247"/>
          </a:xfrm>
          <a:prstGeom prst="rect">
            <a:avLst/>
          </a:prstGeom>
        </p:spPr>
      </p:pic>
      <p:pic>
        <p:nvPicPr>
          <p:cNvPr id="7" name="Picture 6" descr="A black and white text and a black background&#10;&#10;AI-generated content may be incorrect.">
            <a:extLst>
              <a:ext uri="{FF2B5EF4-FFF2-40B4-BE49-F238E27FC236}">
                <a16:creationId xmlns:a16="http://schemas.microsoft.com/office/drawing/2014/main" id="{3E15B3E8-5E2A-3C04-A77B-5E027B3EBD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3894"/>
          <a:stretch>
            <a:fillRect/>
          </a:stretch>
        </p:blipFill>
        <p:spPr>
          <a:xfrm>
            <a:off x="5187349" y="253997"/>
            <a:ext cx="4335283" cy="3691049"/>
          </a:xfrm>
          <a:prstGeom prst="rect">
            <a:avLst/>
          </a:prstGeom>
        </p:spPr>
      </p:pic>
      <p:pic>
        <p:nvPicPr>
          <p:cNvPr id="8" name="Picture 7" descr="A black and white text and a black background&#10;&#10;AI-generated content may be incorrect.">
            <a:extLst>
              <a:ext uri="{FF2B5EF4-FFF2-40B4-BE49-F238E27FC236}">
                <a16:creationId xmlns:a16="http://schemas.microsoft.com/office/drawing/2014/main" id="{F86BAD86-041C-D701-9D21-E7B11D7CD31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3894" b="61083"/>
          <a:stretch>
            <a:fillRect/>
          </a:stretch>
        </p:blipFill>
        <p:spPr>
          <a:xfrm>
            <a:off x="5055077" y="3998187"/>
            <a:ext cx="4335283" cy="1436456"/>
          </a:xfrm>
          <a:prstGeom prst="rect">
            <a:avLst/>
          </a:prstGeom>
        </p:spPr>
      </p:pic>
      <p:pic>
        <p:nvPicPr>
          <p:cNvPr id="9" name="Picture 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845E04A4-0CBD-2BEA-89E7-DE238785FF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1554"/>
          <a:stretch>
            <a:fillRect/>
          </a:stretch>
        </p:blipFill>
        <p:spPr>
          <a:xfrm>
            <a:off x="28754" y="3759274"/>
            <a:ext cx="4456981" cy="2857055"/>
          </a:xfrm>
          <a:prstGeom prst="rect">
            <a:avLst/>
          </a:prstGeom>
        </p:spPr>
      </p:pic>
      <p:pic>
        <p:nvPicPr>
          <p:cNvPr id="10" name="Picture 9" descr="A black and white text and a black background&#10;&#10;AI-generated content may be incorrect.">
            <a:extLst>
              <a:ext uri="{FF2B5EF4-FFF2-40B4-BE49-F238E27FC236}">
                <a16:creationId xmlns:a16="http://schemas.microsoft.com/office/drawing/2014/main" id="{DE88CD29-CA1E-7A0D-9320-97613D2554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3344" t="37281" r="11078" b="9504"/>
          <a:stretch>
            <a:fillRect/>
          </a:stretch>
        </p:blipFill>
        <p:spPr>
          <a:xfrm>
            <a:off x="9362532" y="3119664"/>
            <a:ext cx="2808079" cy="229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5067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C636BE-E419-CCD8-083D-1DAFCF99CB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E417B-8EF2-394C-5EB5-74AE36DD34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/>
              <a:t>Big55</a:t>
            </a:r>
          </a:p>
        </p:txBody>
      </p:sp>
    </p:spTree>
    <p:extLst>
      <p:ext uri="{BB962C8B-B14F-4D97-AF65-F5344CB8AC3E}">
        <p14:creationId xmlns:p14="http://schemas.microsoft.com/office/powerpoint/2010/main" val="1591216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C3F9C3-3543-DDF2-48D1-FB291EB265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112" y="165101"/>
            <a:ext cx="11915775" cy="5668962"/>
          </a:xfrm>
        </p:spPr>
        <p:txBody>
          <a:bodyPr anchor="t"/>
          <a:lstStyle/>
          <a:p>
            <a:r>
              <a:rPr lang="de-DE" sz="3600" dirty="0"/>
              <a:t>Wie würdest du jemandem beschreiben, wie …</a:t>
            </a:r>
          </a:p>
          <a:p>
            <a:endParaRPr lang="de-DE" sz="2400" dirty="0"/>
          </a:p>
          <a:p>
            <a:r>
              <a:rPr lang="de-DE" sz="2400" dirty="0"/>
              <a:t>… du von Punkt P zum Punkt Q kommst?</a:t>
            </a:r>
          </a:p>
          <a:p>
            <a:r>
              <a:rPr lang="de-DE" sz="2400" dirty="0"/>
              <a:t>… du vom Ursprung zum Punkt P kommst?</a:t>
            </a:r>
          </a:p>
          <a:p>
            <a:r>
              <a:rPr lang="de-DE" sz="2400" dirty="0"/>
              <a:t>… lang der schnellste Weg von P nach Q ist?</a:t>
            </a:r>
          </a:p>
        </p:txBody>
      </p:sp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AC2FE80C-556C-EE31-AC38-701FE14033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2789"/>
          <a:stretch>
            <a:fillRect/>
          </a:stretch>
        </p:blipFill>
        <p:spPr>
          <a:xfrm>
            <a:off x="3101021" y="2852985"/>
            <a:ext cx="5989955" cy="372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76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0EFE6-1966-D6CB-E1E9-C48E37FA46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Vektor (Forts.)</a:t>
            </a:r>
          </a:p>
        </p:txBody>
      </p:sp>
      <p:pic>
        <p:nvPicPr>
          <p:cNvPr id="7" name="Picture 6" descr="A graph of a function&#10;&#10;AI-generated content may be incorrect.">
            <a:extLst>
              <a:ext uri="{FF2B5EF4-FFF2-40B4-BE49-F238E27FC236}">
                <a16:creationId xmlns:a16="http://schemas.microsoft.com/office/drawing/2014/main" id="{122216BD-AA36-7439-7A94-1D6BFF699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785" y="1989386"/>
            <a:ext cx="2606320" cy="2099536"/>
          </a:xfrm>
          <a:prstGeom prst="rect">
            <a:avLst/>
          </a:prstGeom>
        </p:spPr>
      </p:pic>
      <p:pic>
        <p:nvPicPr>
          <p:cNvPr id="8" name="Picture 7" descr="A blue and white text&#10;&#10;AI-generated content may be incorrect.">
            <a:extLst>
              <a:ext uri="{FF2B5EF4-FFF2-40B4-BE49-F238E27FC236}">
                <a16:creationId xmlns:a16="http://schemas.microsoft.com/office/drawing/2014/main" id="{6102A8C0-4CDE-7B82-A9BA-EC5C967755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72339"/>
              </a:clrFrom>
              <a:clrTo>
                <a:srgbClr val="072339">
                  <a:alpha val="0"/>
                </a:srgbClr>
              </a:clrTo>
            </a:clrChange>
          </a:blip>
          <a:srcRect l="54266" t="23888"/>
          <a:stretch>
            <a:fillRect/>
          </a:stretch>
        </p:blipFill>
        <p:spPr>
          <a:xfrm>
            <a:off x="764294" y="5568507"/>
            <a:ext cx="4061562" cy="1122715"/>
          </a:xfrm>
          <a:prstGeom prst="rect">
            <a:avLst/>
          </a:prstGeom>
        </p:spPr>
      </p:pic>
      <p:pic>
        <p:nvPicPr>
          <p:cNvPr id="9" name="Picture 8" descr="A blue and white text&#10;&#10;AI-generated content may be incorrect.">
            <a:extLst>
              <a:ext uri="{FF2B5EF4-FFF2-40B4-BE49-F238E27FC236}">
                <a16:creationId xmlns:a16="http://schemas.microsoft.com/office/drawing/2014/main" id="{DBA71978-81B0-7BCE-3AE4-14FBA79C66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72339"/>
              </a:clrFrom>
              <a:clrTo>
                <a:srgbClr val="072339">
                  <a:alpha val="0"/>
                </a:srgbClr>
              </a:clrTo>
            </a:clrChange>
          </a:blip>
          <a:srcRect t="23888" r="69024"/>
          <a:stretch>
            <a:fillRect/>
          </a:stretch>
        </p:blipFill>
        <p:spPr>
          <a:xfrm>
            <a:off x="831954" y="4369110"/>
            <a:ext cx="2750884" cy="11227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3D0281-98E3-7F65-4CCF-6FECB5871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27" y="1509190"/>
            <a:ext cx="3918115" cy="4801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C3DB4C-7502-B125-F30E-AFFBCAB57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4211" y="1509190"/>
            <a:ext cx="4351911" cy="410304"/>
          </a:xfrm>
          <a:prstGeom prst="rect">
            <a:avLst/>
          </a:prstGeom>
        </p:spPr>
      </p:pic>
      <p:pic>
        <p:nvPicPr>
          <p:cNvPr id="15" name="Picture 14" descr="A math equations on a black background&#10;&#10;AI-generated content may be incorrect.">
            <a:extLst>
              <a:ext uri="{FF2B5EF4-FFF2-40B4-BE49-F238E27FC236}">
                <a16:creationId xmlns:a16="http://schemas.microsoft.com/office/drawing/2014/main" id="{A194800B-8788-4CF5-E3C0-8ED562EC3DE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37720"/>
          <a:stretch>
            <a:fillRect/>
          </a:stretch>
        </p:blipFill>
        <p:spPr>
          <a:xfrm>
            <a:off x="5921114" y="2111034"/>
            <a:ext cx="2232706" cy="10634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4399A6-2C32-A3A2-0C30-57AA8FC57E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4211" y="3429000"/>
            <a:ext cx="3035105" cy="333669"/>
          </a:xfrm>
          <a:prstGeom prst="rect">
            <a:avLst/>
          </a:prstGeom>
        </p:spPr>
      </p:pic>
      <p:pic>
        <p:nvPicPr>
          <p:cNvPr id="19" name="Picture 18" descr="A math problem with numbers and lines&#10;&#10;AI-generated content may be incorrect.">
            <a:extLst>
              <a:ext uri="{FF2B5EF4-FFF2-40B4-BE49-F238E27FC236}">
                <a16:creationId xmlns:a16="http://schemas.microsoft.com/office/drawing/2014/main" id="{9C0DC3E0-EA8C-912B-FF0A-6A1585CF71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2423" y="3951822"/>
            <a:ext cx="3129423" cy="1957291"/>
          </a:xfrm>
          <a:prstGeom prst="rect">
            <a:avLst/>
          </a:prstGeom>
        </p:spPr>
      </p:pic>
      <p:pic>
        <p:nvPicPr>
          <p:cNvPr id="20" name="Picture 19" descr="A math equations on a black background&#10;&#10;AI-generated content may be incorrect.">
            <a:extLst>
              <a:ext uri="{FF2B5EF4-FFF2-40B4-BE49-F238E27FC236}">
                <a16:creationId xmlns:a16="http://schemas.microsoft.com/office/drawing/2014/main" id="{27873F56-07FC-86C6-D2F5-386C4A9B265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7810"/>
          <a:stretch>
            <a:fillRect/>
          </a:stretch>
        </p:blipFill>
        <p:spPr>
          <a:xfrm>
            <a:off x="8081123" y="2300565"/>
            <a:ext cx="2232706" cy="549673"/>
          </a:xfrm>
          <a:prstGeom prst="rect">
            <a:avLst/>
          </a:prstGeom>
        </p:spPr>
      </p:pic>
      <p:pic>
        <p:nvPicPr>
          <p:cNvPr id="22" name="Picture 21" descr="A black background with white numbers&#10;&#10;AI-generated content may be incorrect.">
            <a:extLst>
              <a:ext uri="{FF2B5EF4-FFF2-40B4-BE49-F238E27FC236}">
                <a16:creationId xmlns:a16="http://schemas.microsoft.com/office/drawing/2014/main" id="{4F07E9A3-0CB7-19BC-1B96-0A3FAB16A0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8729" y="5952085"/>
            <a:ext cx="2956810" cy="660125"/>
          </a:xfrm>
          <a:prstGeom prst="rect">
            <a:avLst/>
          </a:prstGeom>
        </p:spPr>
      </p:pic>
      <p:pic>
        <p:nvPicPr>
          <p:cNvPr id="24" name="Picture 23" descr="A black and orange sign&#10;&#10;AI-generated content may be incorrect.">
            <a:extLst>
              <a:ext uri="{FF2B5EF4-FFF2-40B4-BE49-F238E27FC236}">
                <a16:creationId xmlns:a16="http://schemas.microsoft.com/office/drawing/2014/main" id="{4135B3C3-3C25-6D20-3874-F9C7B279EC8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2B1004"/>
              </a:clrFrom>
              <a:clrTo>
                <a:srgbClr val="2B1004">
                  <a:alpha val="0"/>
                </a:srgbClr>
              </a:clrTo>
            </a:clrChange>
          </a:blip>
          <a:srcRect t="27621" r="52228"/>
          <a:stretch>
            <a:fillRect/>
          </a:stretch>
        </p:blipFill>
        <p:spPr>
          <a:xfrm>
            <a:off x="8938387" y="4337670"/>
            <a:ext cx="2750884" cy="697591"/>
          </a:xfrm>
          <a:prstGeom prst="rect">
            <a:avLst/>
          </a:prstGeom>
        </p:spPr>
      </p:pic>
      <p:pic>
        <p:nvPicPr>
          <p:cNvPr id="25" name="Picture 24" descr="A black and orange sign&#10;&#10;AI-generated content may be incorrect.">
            <a:extLst>
              <a:ext uri="{FF2B5EF4-FFF2-40B4-BE49-F238E27FC236}">
                <a16:creationId xmlns:a16="http://schemas.microsoft.com/office/drawing/2014/main" id="{4C579BB6-037E-B6BF-E744-E4381A7E278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2B1004"/>
              </a:clrFrom>
              <a:clrTo>
                <a:srgbClr val="2B1004">
                  <a:alpha val="0"/>
                </a:srgbClr>
              </a:clrTo>
            </a:clrChange>
          </a:blip>
          <a:srcRect l="54882" t="27242"/>
          <a:stretch>
            <a:fillRect/>
          </a:stretch>
        </p:blipFill>
        <p:spPr>
          <a:xfrm>
            <a:off x="8861846" y="5207876"/>
            <a:ext cx="2598092" cy="70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3283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HS Fonts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</Words>
  <Application>Microsoft Office PowerPoint</Application>
  <PresentationFormat>Widescreen</PresentationFormat>
  <Paragraphs>20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Arial</vt:lpstr>
      <vt:lpstr>Arial Black</vt:lpstr>
      <vt:lpstr>Montserrat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Abels, Patrick</dc:creator>
  <cp:lastModifiedBy>Abels, Patrick</cp:lastModifiedBy>
  <cp:revision>31</cp:revision>
  <dcterms:created xsi:type="dcterms:W3CDTF">2025-07-15T13:07:04Z</dcterms:created>
  <dcterms:modified xsi:type="dcterms:W3CDTF">2026-01-22T11:10:36Z</dcterms:modified>
</cp:coreProperties>
</file>