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82" r:id="rId12"/>
    <p:sldId id="287" r:id="rId13"/>
    <p:sldId id="279" r:id="rId14"/>
    <p:sldId id="280" r:id="rId15"/>
    <p:sldId id="281" r:id="rId16"/>
    <p:sldId id="288" r:id="rId17"/>
    <p:sldId id="284" r:id="rId18"/>
    <p:sldId id="285" r:id="rId19"/>
    <p:sldId id="286" r:id="rId20"/>
    <p:sldId id="27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01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7969D-27CE-4C21-96C0-4B00203C53D9}" v="266" dt="2026-01-27T12:39:35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6-01-27T12:39:48.863" v="1789" actId="1076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addSp delSp modSp mod">
        <pc:chgData name="Abels, Patrick" userId="ba666de4-0d21-43a6-8e66-51a18aae1b4a" providerId="ADAL" clId="{133AA99A-5491-4DE5-9695-40E01B78DF6F}" dt="2026-01-27T12:02:31.834" v="1002" actId="478"/>
        <pc:sldMkLst>
          <pc:docMk/>
          <pc:sldMk cId="875954595" sldId="259"/>
        </pc:sldMkLst>
        <pc:spChg chg="add del mod">
          <ac:chgData name="Abels, Patrick" userId="ba666de4-0d21-43a6-8e66-51a18aae1b4a" providerId="ADAL" clId="{133AA99A-5491-4DE5-9695-40E01B78DF6F}" dt="2026-01-27T12:02:31.834" v="1002" actId="478"/>
          <ac:spMkLst>
            <pc:docMk/>
            <pc:sldMk cId="875954595" sldId="259"/>
            <ac:spMk id="6" creationId="{C7F7282F-2514-0580-7FFD-8110BE86D8D8}"/>
          </ac:spMkLst>
        </pc:spChg>
        <pc:picChg chg="add mod modCrop">
          <ac:chgData name="Abels, Patrick" userId="ba666de4-0d21-43a6-8e66-51a18aae1b4a" providerId="ADAL" clId="{133AA99A-5491-4DE5-9695-40E01B78DF6F}" dt="2026-01-22T18:40:47.027" v="995" actId="1076"/>
          <ac:picMkLst>
            <pc:docMk/>
            <pc:sldMk cId="875954595" sldId="259"/>
            <ac:picMk id="3" creationId="{6B481F88-B834-5A46-F2F1-9CFC8F5A6CAA}"/>
          </ac:picMkLst>
        </pc:picChg>
        <pc:picChg chg="add mod modCrop">
          <ac:chgData name="Abels, Patrick" userId="ba666de4-0d21-43a6-8e66-51a18aae1b4a" providerId="ADAL" clId="{133AA99A-5491-4DE5-9695-40E01B78DF6F}" dt="2026-01-22T18:40:54.603" v="1000" actId="1076"/>
          <ac:picMkLst>
            <pc:docMk/>
            <pc:sldMk cId="875954595" sldId="259"/>
            <ac:picMk id="4" creationId="{F6A3835E-1CE6-F764-12E8-FED4D43D0B80}"/>
          </ac:picMkLst>
        </pc:picChg>
      </pc:sldChg>
      <pc:sldChg chg="modSp mod">
        <pc:chgData name="Abels, Patrick" userId="ba666de4-0d21-43a6-8e66-51a18aae1b4a" providerId="ADAL" clId="{133AA99A-5491-4DE5-9695-40E01B78DF6F}" dt="2026-01-02T17:34:28.834" v="89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4:28.834" v="89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addSp modSp new mod">
        <pc:chgData name="Abels, Patrick" userId="ba666de4-0d21-43a6-8e66-51a18aae1b4a" providerId="ADAL" clId="{133AA99A-5491-4DE5-9695-40E01B78DF6F}" dt="2026-01-27T12:15:57.846" v="1349" actId="113"/>
        <pc:sldMkLst>
          <pc:docMk/>
          <pc:sldMk cId="3549993588" sldId="270"/>
        </pc:sldMkLst>
        <pc:spChg chg="mod">
          <ac:chgData name="Abels, Patrick" userId="ba666de4-0d21-43a6-8e66-51a18aae1b4a" providerId="ADAL" clId="{133AA99A-5491-4DE5-9695-40E01B78DF6F}" dt="2026-01-27T12:15:57.846" v="1349" actId="113"/>
          <ac:spMkLst>
            <pc:docMk/>
            <pc:sldMk cId="3549993588" sldId="270"/>
            <ac:spMk id="2" creationId="{6EB7275A-6462-261D-7E48-EEFB947B71FB}"/>
          </ac:spMkLst>
        </pc:spChg>
        <pc:spChg chg="add mod">
          <ac:chgData name="Abels, Patrick" userId="ba666de4-0d21-43a6-8e66-51a18aae1b4a" providerId="ADAL" clId="{133AA99A-5491-4DE5-9695-40E01B78DF6F}" dt="2026-01-27T12:14:24.710" v="1291" actId="13822"/>
          <ac:spMkLst>
            <pc:docMk/>
            <pc:sldMk cId="3549993588" sldId="270"/>
            <ac:spMk id="5" creationId="{07FE03F6-CFED-9708-0154-06F4799F5321}"/>
          </ac:spMkLst>
        </pc:spChg>
        <pc:spChg chg="add mod">
          <ac:chgData name="Abels, Patrick" userId="ba666de4-0d21-43a6-8e66-51a18aae1b4a" providerId="ADAL" clId="{133AA99A-5491-4DE5-9695-40E01B78DF6F}" dt="2026-01-27T12:14:34.723" v="1295" actId="1076"/>
          <ac:spMkLst>
            <pc:docMk/>
            <pc:sldMk cId="3549993588" sldId="270"/>
            <ac:spMk id="6" creationId="{A0087E00-4D26-FC03-EC16-C749B52CE7EF}"/>
          </ac:spMkLst>
        </pc:spChg>
        <pc:spChg chg="add mod">
          <ac:chgData name="Abels, Patrick" userId="ba666de4-0d21-43a6-8e66-51a18aae1b4a" providerId="ADAL" clId="{133AA99A-5491-4DE5-9695-40E01B78DF6F}" dt="2026-01-27T12:14:58.643" v="1304" actId="1076"/>
          <ac:spMkLst>
            <pc:docMk/>
            <pc:sldMk cId="3549993588" sldId="270"/>
            <ac:spMk id="8" creationId="{8A7E464F-4F67-2D52-41BA-E868F42771BB}"/>
          </ac:spMkLst>
        </pc:spChg>
        <pc:spChg chg="add mod">
          <ac:chgData name="Abels, Patrick" userId="ba666de4-0d21-43a6-8e66-51a18aae1b4a" providerId="ADAL" clId="{133AA99A-5491-4DE5-9695-40E01B78DF6F}" dt="2026-01-27T12:15:11.509" v="1309" actId="207"/>
          <ac:spMkLst>
            <pc:docMk/>
            <pc:sldMk cId="3549993588" sldId="270"/>
            <ac:spMk id="9" creationId="{75DC4028-35B9-2749-79CA-14217236644C}"/>
          </ac:spMkLst>
        </pc:spChg>
        <pc:picChg chg="add mod">
          <ac:chgData name="Abels, Patrick" userId="ba666de4-0d21-43a6-8e66-51a18aae1b4a" providerId="ADAL" clId="{133AA99A-5491-4DE5-9695-40E01B78DF6F}" dt="2026-01-27T12:14:06.163" v="1288" actId="1076"/>
          <ac:picMkLst>
            <pc:docMk/>
            <pc:sldMk cId="3549993588" sldId="270"/>
            <ac:picMk id="3" creationId="{F60EF43A-A790-EAB7-0607-B235B2FE1A4F}"/>
          </ac:picMkLst>
        </pc:picChg>
        <pc:picChg chg="add mod">
          <ac:chgData name="Abels, Patrick" userId="ba666de4-0d21-43a6-8e66-51a18aae1b4a" providerId="ADAL" clId="{133AA99A-5491-4DE5-9695-40E01B78DF6F}" dt="2026-01-27T12:14:07.244" v="1289" actId="1076"/>
          <ac:picMkLst>
            <pc:docMk/>
            <pc:sldMk cId="3549993588" sldId="270"/>
            <ac:picMk id="4" creationId="{35A205BF-8822-55F1-0E56-ED33FA8779F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8:08:14.874" v="642" actId="1076"/>
        <pc:sldMkLst>
          <pc:docMk/>
          <pc:sldMk cId="1181092132" sldId="271"/>
        </pc:sldMkLst>
        <pc:spChg chg="mod">
          <ac:chgData name="Abels, Patrick" userId="ba666de4-0d21-43a6-8e66-51a18aae1b4a" providerId="ADAL" clId="{133AA99A-5491-4DE5-9695-40E01B78DF6F}" dt="2026-01-22T18:06:52.484" v="596" actId="14100"/>
          <ac:spMkLst>
            <pc:docMk/>
            <pc:sldMk cId="1181092132" sldId="271"/>
            <ac:spMk id="3" creationId="{08903BC6-65E5-6068-3810-A48B1954E77A}"/>
          </ac:spMkLst>
        </pc:spChg>
        <pc:picChg chg="add mod modCrop">
          <ac:chgData name="Abels, Patrick" userId="ba666de4-0d21-43a6-8e66-51a18aae1b4a" providerId="ADAL" clId="{133AA99A-5491-4DE5-9695-40E01B78DF6F}" dt="2026-01-22T17:50:19.698" v="323" actId="1076"/>
          <ac:picMkLst>
            <pc:docMk/>
            <pc:sldMk cId="1181092132" sldId="271"/>
            <ac:picMk id="5" creationId="{745B3350-ACE6-CD18-4ACD-635641813918}"/>
          </ac:picMkLst>
        </pc:picChg>
        <pc:picChg chg="add mod modCrop">
          <ac:chgData name="Abels, Patrick" userId="ba666de4-0d21-43a6-8e66-51a18aae1b4a" providerId="ADAL" clId="{133AA99A-5491-4DE5-9695-40E01B78DF6F}" dt="2026-01-22T17:50:16.196" v="321" actId="1076"/>
          <ac:picMkLst>
            <pc:docMk/>
            <pc:sldMk cId="1181092132" sldId="271"/>
            <ac:picMk id="7" creationId="{28B28A9E-234E-8368-A4D1-E4E40AD50824}"/>
          </ac:picMkLst>
        </pc:picChg>
        <pc:picChg chg="add mod">
          <ac:chgData name="Abels, Patrick" userId="ba666de4-0d21-43a6-8e66-51a18aae1b4a" providerId="ADAL" clId="{133AA99A-5491-4DE5-9695-40E01B78DF6F}" dt="2026-01-22T17:50:16.961" v="322" actId="1076"/>
          <ac:picMkLst>
            <pc:docMk/>
            <pc:sldMk cId="1181092132" sldId="271"/>
            <ac:picMk id="9" creationId="{E25A6811-44A1-4E88-0701-518D57DC4123}"/>
          </ac:picMkLst>
        </pc:picChg>
        <pc:picChg chg="add mod modCrop">
          <ac:chgData name="Abels, Patrick" userId="ba666de4-0d21-43a6-8e66-51a18aae1b4a" providerId="ADAL" clId="{133AA99A-5491-4DE5-9695-40E01B78DF6F}" dt="2026-01-22T17:50:06.401" v="320" actId="1076"/>
          <ac:picMkLst>
            <pc:docMk/>
            <pc:sldMk cId="1181092132" sldId="271"/>
            <ac:picMk id="11" creationId="{F7CEAC2A-82CB-9091-4CB9-673EE8AC4245}"/>
          </ac:picMkLst>
        </pc:picChg>
        <pc:picChg chg="add mod modCrop">
          <ac:chgData name="Abels, Patrick" userId="ba666de4-0d21-43a6-8e66-51a18aae1b4a" providerId="ADAL" clId="{133AA99A-5491-4DE5-9695-40E01B78DF6F}" dt="2026-01-22T17:50:04.281" v="319" actId="1076"/>
          <ac:picMkLst>
            <pc:docMk/>
            <pc:sldMk cId="1181092132" sldId="271"/>
            <ac:picMk id="12" creationId="{F9F198B7-FDA7-7244-8D09-A5FEE5AA3599}"/>
          </ac:picMkLst>
        </pc:picChg>
        <pc:picChg chg="add mod">
          <ac:chgData name="Abels, Patrick" userId="ba666de4-0d21-43a6-8e66-51a18aae1b4a" providerId="ADAL" clId="{133AA99A-5491-4DE5-9695-40E01B78DF6F}" dt="2026-01-22T17:49:13.474" v="240" actId="1037"/>
          <ac:picMkLst>
            <pc:docMk/>
            <pc:sldMk cId="1181092132" sldId="271"/>
            <ac:picMk id="14" creationId="{13F26971-B2DB-A10D-C102-EE9A55DF852B}"/>
          </ac:picMkLst>
        </pc:picChg>
        <pc:picChg chg="add mod">
          <ac:chgData name="Abels, Patrick" userId="ba666de4-0d21-43a6-8e66-51a18aae1b4a" providerId="ADAL" clId="{133AA99A-5491-4DE5-9695-40E01B78DF6F}" dt="2026-01-22T17:49:13.474" v="240" actId="1037"/>
          <ac:picMkLst>
            <pc:docMk/>
            <pc:sldMk cId="1181092132" sldId="271"/>
            <ac:picMk id="16" creationId="{0F035DAD-D6B4-7F9B-D470-4A7852FA0D8F}"/>
          </ac:picMkLst>
        </pc:picChg>
        <pc:picChg chg="add mod">
          <ac:chgData name="Abels, Patrick" userId="ba666de4-0d21-43a6-8e66-51a18aae1b4a" providerId="ADAL" clId="{133AA99A-5491-4DE5-9695-40E01B78DF6F}" dt="2026-01-22T17:49:13.474" v="240" actId="1037"/>
          <ac:picMkLst>
            <pc:docMk/>
            <pc:sldMk cId="1181092132" sldId="271"/>
            <ac:picMk id="18" creationId="{58E5BAE0-D80A-88BC-DAD1-FAFCA898776C}"/>
          </ac:picMkLst>
        </pc:picChg>
        <pc:picChg chg="add mod">
          <ac:chgData name="Abels, Patrick" userId="ba666de4-0d21-43a6-8e66-51a18aae1b4a" providerId="ADAL" clId="{133AA99A-5491-4DE5-9695-40E01B78DF6F}" dt="2026-01-22T17:49:13.474" v="240" actId="1037"/>
          <ac:picMkLst>
            <pc:docMk/>
            <pc:sldMk cId="1181092132" sldId="271"/>
            <ac:picMk id="20" creationId="{0BBE5868-6813-2771-D6DD-3C4AE2DE28EF}"/>
          </ac:picMkLst>
        </pc:picChg>
        <pc:picChg chg="add mod">
          <ac:chgData name="Abels, Patrick" userId="ba666de4-0d21-43a6-8e66-51a18aae1b4a" providerId="ADAL" clId="{133AA99A-5491-4DE5-9695-40E01B78DF6F}" dt="2026-01-22T17:49:13.474" v="240" actId="1037"/>
          <ac:picMkLst>
            <pc:docMk/>
            <pc:sldMk cId="1181092132" sldId="271"/>
            <ac:picMk id="22" creationId="{487BAC22-3D51-35C1-E4FC-9E5EFF430FD0}"/>
          </ac:picMkLst>
        </pc:picChg>
        <pc:picChg chg="add mod">
          <ac:chgData name="Abels, Patrick" userId="ba666de4-0d21-43a6-8e66-51a18aae1b4a" providerId="ADAL" clId="{133AA99A-5491-4DE5-9695-40E01B78DF6F}" dt="2026-01-22T17:49:57.250" v="317" actId="1076"/>
          <ac:picMkLst>
            <pc:docMk/>
            <pc:sldMk cId="1181092132" sldId="271"/>
            <ac:picMk id="24" creationId="{18B37606-5F45-43E1-F548-282D4AE66D69}"/>
          </ac:picMkLst>
        </pc:picChg>
        <pc:picChg chg="add mod modCrop">
          <ac:chgData name="Abels, Patrick" userId="ba666de4-0d21-43a6-8e66-51a18aae1b4a" providerId="ADAL" clId="{133AA99A-5491-4DE5-9695-40E01B78DF6F}" dt="2026-01-22T17:50:29.074" v="325" actId="1076"/>
          <ac:picMkLst>
            <pc:docMk/>
            <pc:sldMk cId="1181092132" sldId="271"/>
            <ac:picMk id="25" creationId="{27996906-CC3F-29E4-E164-013765E34242}"/>
          </ac:picMkLst>
        </pc:picChg>
        <pc:picChg chg="add mod">
          <ac:chgData name="Abels, Patrick" userId="ba666de4-0d21-43a6-8e66-51a18aae1b4a" providerId="ADAL" clId="{133AA99A-5491-4DE5-9695-40E01B78DF6F}" dt="2026-01-22T18:08:14.874" v="642" actId="1076"/>
          <ac:picMkLst>
            <pc:docMk/>
            <pc:sldMk cId="1181092132" sldId="271"/>
            <ac:picMk id="27" creationId="{E64D0DDB-6608-8693-87B3-4DEBC2B7D7CA}"/>
          </ac:picMkLst>
        </pc:picChg>
        <pc:picChg chg="add mod">
          <ac:chgData name="Abels, Patrick" userId="ba666de4-0d21-43a6-8e66-51a18aae1b4a" providerId="ADAL" clId="{133AA99A-5491-4DE5-9695-40E01B78DF6F}" dt="2026-01-22T17:49:52.556" v="314" actId="1076"/>
          <ac:picMkLst>
            <pc:docMk/>
            <pc:sldMk cId="1181092132" sldId="271"/>
            <ac:picMk id="29" creationId="{877A651B-0B0C-4777-83C6-BFBC866C561A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7:54:55.178" v="397" actId="14100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1-22T17:53:04.441" v="358" actId="20577"/>
          <ac:spMkLst>
            <pc:docMk/>
            <pc:sldMk cId="3368950671" sldId="272"/>
            <ac:spMk id="3" creationId="{28D6D174-C6E6-C70D-A87C-DA5024426963}"/>
          </ac:spMkLst>
        </pc:spChg>
        <pc:spChg chg="add mod">
          <ac:chgData name="Abels, Patrick" userId="ba666de4-0d21-43a6-8e66-51a18aae1b4a" providerId="ADAL" clId="{133AA99A-5491-4DE5-9695-40E01B78DF6F}" dt="2026-01-22T17:54:23.428" v="389" actId="13822"/>
          <ac:spMkLst>
            <pc:docMk/>
            <pc:sldMk cId="3368950671" sldId="272"/>
            <ac:spMk id="17" creationId="{9ADADE6D-4088-2165-F809-6D628E7166B6}"/>
          </ac:spMkLst>
        </pc:spChg>
        <pc:spChg chg="add mod">
          <ac:chgData name="Abels, Patrick" userId="ba666de4-0d21-43a6-8e66-51a18aae1b4a" providerId="ADAL" clId="{133AA99A-5491-4DE5-9695-40E01B78DF6F}" dt="2026-01-22T17:54:25.980" v="391" actId="1076"/>
          <ac:spMkLst>
            <pc:docMk/>
            <pc:sldMk cId="3368950671" sldId="272"/>
            <ac:spMk id="18" creationId="{AD83AD93-089E-6BFA-48DB-631D761E7AFF}"/>
          </ac:spMkLst>
        </pc:spChg>
        <pc:picChg chg="add mod">
          <ac:chgData name="Abels, Patrick" userId="ba666de4-0d21-43a6-8e66-51a18aae1b4a" providerId="ADAL" clId="{133AA99A-5491-4DE5-9695-40E01B78DF6F}" dt="2026-01-22T17:54:44.041" v="393" actId="14100"/>
          <ac:picMkLst>
            <pc:docMk/>
            <pc:sldMk cId="3368950671" sldId="272"/>
            <ac:picMk id="5" creationId="{A98E72CD-641C-435F-DD8C-00B246A9A723}"/>
          </ac:picMkLst>
        </pc:picChg>
        <pc:picChg chg="add mod">
          <ac:chgData name="Abels, Patrick" userId="ba666de4-0d21-43a6-8e66-51a18aae1b4a" providerId="ADAL" clId="{133AA99A-5491-4DE5-9695-40E01B78DF6F}" dt="2026-01-22T17:54:49.562" v="395" actId="14100"/>
          <ac:picMkLst>
            <pc:docMk/>
            <pc:sldMk cId="3368950671" sldId="272"/>
            <ac:picMk id="7" creationId="{08E1E4A5-64B1-F5BA-3504-5C5969B048F0}"/>
          </ac:picMkLst>
        </pc:picChg>
        <pc:picChg chg="add mod modCrop">
          <ac:chgData name="Abels, Patrick" userId="ba666de4-0d21-43a6-8e66-51a18aae1b4a" providerId="ADAL" clId="{133AA99A-5491-4DE5-9695-40E01B78DF6F}" dt="2026-01-22T17:54:55.178" v="397" actId="14100"/>
          <ac:picMkLst>
            <pc:docMk/>
            <pc:sldMk cId="3368950671" sldId="272"/>
            <ac:picMk id="10" creationId="{94BDE54E-388A-AF13-7B4E-E2005EADFACC}"/>
          </ac:picMkLst>
        </pc:picChg>
        <pc:picChg chg="add mod modCrop">
          <ac:chgData name="Abels, Patrick" userId="ba666de4-0d21-43a6-8e66-51a18aae1b4a" providerId="ADAL" clId="{133AA99A-5491-4DE5-9695-40E01B78DF6F}" dt="2026-01-22T17:53:51.908" v="375" actId="732"/>
          <ac:picMkLst>
            <pc:docMk/>
            <pc:sldMk cId="3368950671" sldId="272"/>
            <ac:picMk id="12" creationId="{C22410DB-3CAF-95DB-D921-0D7B3F5CBC37}"/>
          </ac:picMkLst>
        </pc:picChg>
        <pc:picChg chg="add mod modCrop">
          <ac:chgData name="Abels, Patrick" userId="ba666de4-0d21-43a6-8e66-51a18aae1b4a" providerId="ADAL" clId="{133AA99A-5491-4DE5-9695-40E01B78DF6F}" dt="2026-01-22T17:54:13.466" v="386" actId="1076"/>
          <ac:picMkLst>
            <pc:docMk/>
            <pc:sldMk cId="3368950671" sldId="272"/>
            <ac:picMk id="14" creationId="{99600041-B6A1-0A21-33BD-CC41D4A0EF65}"/>
          </ac:picMkLst>
        </pc:picChg>
        <pc:picChg chg="add mod modCrop">
          <ac:chgData name="Abels, Patrick" userId="ba666de4-0d21-43a6-8e66-51a18aae1b4a" providerId="ADAL" clId="{133AA99A-5491-4DE5-9695-40E01B78DF6F}" dt="2026-01-22T17:53:55.474" v="377" actId="14100"/>
          <ac:picMkLst>
            <pc:docMk/>
            <pc:sldMk cId="3368950671" sldId="272"/>
            <ac:picMk id="15" creationId="{03B6F9A9-2E05-1898-B3B4-0DF064504842}"/>
          </ac:picMkLst>
        </pc:picChg>
        <pc:picChg chg="add mod modCrop">
          <ac:chgData name="Abels, Patrick" userId="ba666de4-0d21-43a6-8e66-51a18aae1b4a" providerId="ADAL" clId="{133AA99A-5491-4DE5-9695-40E01B78DF6F}" dt="2026-01-22T17:54:06.810" v="384" actId="1076"/>
          <ac:picMkLst>
            <pc:docMk/>
            <pc:sldMk cId="3368950671" sldId="272"/>
            <ac:picMk id="16" creationId="{3D35FEE8-C535-6C10-CF9A-4031E9900D19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7:57:37.523" v="426" actId="20577"/>
        <pc:sldMkLst>
          <pc:docMk/>
          <pc:sldMk cId="1591216399" sldId="273"/>
        </pc:sldMkLst>
        <pc:spChg chg="mod">
          <ac:chgData name="Abels, Patrick" userId="ba666de4-0d21-43a6-8e66-51a18aae1b4a" providerId="ADAL" clId="{133AA99A-5491-4DE5-9695-40E01B78DF6F}" dt="2026-01-22T17:57:37.523" v="426" actId="20577"/>
          <ac:spMkLst>
            <pc:docMk/>
            <pc:sldMk cId="1591216399" sldId="273"/>
            <ac:spMk id="3" creationId="{FE6E417B-8EF2-394C-5EB5-74AE36DD34B3}"/>
          </ac:spMkLst>
        </pc:spChg>
        <pc:picChg chg="add mod">
          <ac:chgData name="Abels, Patrick" userId="ba666de4-0d21-43a6-8e66-51a18aae1b4a" providerId="ADAL" clId="{133AA99A-5491-4DE5-9695-40E01B78DF6F}" dt="2026-01-22T17:57:16.322" v="410" actId="1076"/>
          <ac:picMkLst>
            <pc:docMk/>
            <pc:sldMk cId="1591216399" sldId="273"/>
            <ac:picMk id="5" creationId="{32316358-9CFE-D88E-C6E9-68AFE48E603B}"/>
          </ac:picMkLst>
        </pc:picChg>
        <pc:picChg chg="add mod">
          <ac:chgData name="Abels, Patrick" userId="ba666de4-0d21-43a6-8e66-51a18aae1b4a" providerId="ADAL" clId="{133AA99A-5491-4DE5-9695-40E01B78DF6F}" dt="2026-01-22T17:57:14.913" v="409" actId="1076"/>
          <ac:picMkLst>
            <pc:docMk/>
            <pc:sldMk cId="1591216399" sldId="273"/>
            <ac:picMk id="7" creationId="{98C018C3-F449-EDFC-F152-3E0EB7554B29}"/>
          </ac:picMkLst>
        </pc:picChg>
        <pc:picChg chg="add mod">
          <ac:chgData name="Abels, Patrick" userId="ba666de4-0d21-43a6-8e66-51a18aae1b4a" providerId="ADAL" clId="{133AA99A-5491-4DE5-9695-40E01B78DF6F}" dt="2026-01-22T17:57:19.410" v="411" actId="1076"/>
          <ac:picMkLst>
            <pc:docMk/>
            <pc:sldMk cId="1591216399" sldId="273"/>
            <ac:picMk id="9" creationId="{20C51FA7-896A-046B-B0C3-8AE788994820}"/>
          </ac:picMkLst>
        </pc:picChg>
        <pc:picChg chg="add mod">
          <ac:chgData name="Abels, Patrick" userId="ba666de4-0d21-43a6-8e66-51a18aae1b4a" providerId="ADAL" clId="{133AA99A-5491-4DE5-9695-40E01B78DF6F}" dt="2026-01-22T17:57:32.081" v="418" actId="1036"/>
          <ac:picMkLst>
            <pc:docMk/>
            <pc:sldMk cId="1591216399" sldId="273"/>
            <ac:picMk id="11" creationId="{F9A32173-6062-FC5A-3F1E-BF049B220FF3}"/>
          </ac:picMkLst>
        </pc:picChg>
      </pc:sldChg>
      <pc:sldChg chg="addSp modSp new mod">
        <pc:chgData name="Abels, Patrick" userId="ba666de4-0d21-43a6-8e66-51a18aae1b4a" providerId="ADAL" clId="{133AA99A-5491-4DE5-9695-40E01B78DF6F}" dt="2026-01-27T12:39:48.863" v="1789" actId="1076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7T12:39:32.958" v="1781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7T12:39:45.422" v="1786" actId="1076"/>
          <ac:picMkLst>
            <pc:docMk/>
            <pc:sldMk cId="1901580564" sldId="274"/>
            <ac:picMk id="12" creationId="{88FCAF4B-0FC0-FAB7-10FD-B2AC86B3D8AF}"/>
          </ac:picMkLst>
        </pc:picChg>
        <pc:picChg chg="add mod">
          <ac:chgData name="Abels, Patrick" userId="ba666de4-0d21-43a6-8e66-51a18aae1b4a" providerId="ADAL" clId="{133AA99A-5491-4DE5-9695-40E01B78DF6F}" dt="2026-01-27T12:39:42.711" v="1785" actId="1076"/>
          <ac:picMkLst>
            <pc:docMk/>
            <pc:sldMk cId="1901580564" sldId="274"/>
            <ac:picMk id="15" creationId="{02F5F0E0-EAA2-82A6-815F-1217695D7EBC}"/>
          </ac:picMkLst>
        </pc:picChg>
        <pc:picChg chg="add mod">
          <ac:chgData name="Abels, Patrick" userId="ba666de4-0d21-43a6-8e66-51a18aae1b4a" providerId="ADAL" clId="{133AA99A-5491-4DE5-9695-40E01B78DF6F}" dt="2026-01-27T12:39:48.863" v="1789" actId="1076"/>
          <ac:picMkLst>
            <pc:docMk/>
            <pc:sldMk cId="1901580564" sldId="274"/>
            <ac:picMk id="17" creationId="{C32BD45C-7E1A-C30B-1BC1-0323245D8D8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2:19:39.927" v="1466" actId="1076"/>
        <pc:sldMkLst>
          <pc:docMk/>
          <pc:sldMk cId="3547988444" sldId="275"/>
        </pc:sldMkLst>
        <pc:spChg chg="del">
          <ac:chgData name="Abels, Patrick" userId="ba666de4-0d21-43a6-8e66-51a18aae1b4a" providerId="ADAL" clId="{133AA99A-5491-4DE5-9695-40E01B78DF6F}" dt="2026-01-27T12:16:56.052" v="1351" actId="478"/>
          <ac:spMkLst>
            <pc:docMk/>
            <pc:sldMk cId="3547988444" sldId="275"/>
            <ac:spMk id="2" creationId="{B0A194FA-6356-3596-FCC5-D40B29D35AF0}"/>
          </ac:spMkLst>
        </pc:spChg>
        <pc:spChg chg="add del mod">
          <ac:chgData name="Abels, Patrick" userId="ba666de4-0d21-43a6-8e66-51a18aae1b4a" providerId="ADAL" clId="{133AA99A-5491-4DE5-9695-40E01B78DF6F}" dt="2026-01-27T12:19:36.876" v="1464" actId="478"/>
          <ac:spMkLst>
            <pc:docMk/>
            <pc:sldMk cId="3547988444" sldId="275"/>
            <ac:spMk id="4" creationId="{63EABD7E-8B3A-ED48-D46E-4D8580FC208F}"/>
          </ac:spMkLst>
        </pc:spChg>
        <pc:spChg chg="add del">
          <ac:chgData name="Abels, Patrick" userId="ba666de4-0d21-43a6-8e66-51a18aae1b4a" providerId="ADAL" clId="{133AA99A-5491-4DE5-9695-40E01B78DF6F}" dt="2026-01-27T12:16:58.120" v="1353" actId="22"/>
          <ac:spMkLst>
            <pc:docMk/>
            <pc:sldMk cId="3547988444" sldId="275"/>
            <ac:spMk id="6" creationId="{44C79A5B-582E-E564-962A-99BA650364ED}"/>
          </ac:spMkLst>
        </pc:spChg>
        <pc:spChg chg="add mod">
          <ac:chgData name="Abels, Patrick" userId="ba666de4-0d21-43a6-8e66-51a18aae1b4a" providerId="ADAL" clId="{133AA99A-5491-4DE5-9695-40E01B78DF6F}" dt="2026-01-27T12:19:18.890" v="1463" actId="20577"/>
          <ac:spMkLst>
            <pc:docMk/>
            <pc:sldMk cId="3547988444" sldId="275"/>
            <ac:spMk id="7" creationId="{28D58331-910B-D925-6458-FC2E0E575B71}"/>
          </ac:spMkLst>
        </pc:spChg>
        <pc:spChg chg="add mod">
          <ac:chgData name="Abels, Patrick" userId="ba666de4-0d21-43a6-8e66-51a18aae1b4a" providerId="ADAL" clId="{133AA99A-5491-4DE5-9695-40E01B78DF6F}" dt="2026-01-27T12:19:39.927" v="1466" actId="1076"/>
          <ac:spMkLst>
            <pc:docMk/>
            <pc:sldMk cId="3547988444" sldId="275"/>
            <ac:spMk id="8" creationId="{8150F32D-3361-BF6D-5B1E-F84D2E828B70}"/>
          </ac:spMkLst>
        </pc:spChg>
        <pc:spChg chg="add mod">
          <ac:chgData name="Abels, Patrick" userId="ba666de4-0d21-43a6-8e66-51a18aae1b4a" providerId="ADAL" clId="{133AA99A-5491-4DE5-9695-40E01B78DF6F}" dt="2026-01-27T12:19:39.927" v="1466" actId="1076"/>
          <ac:spMkLst>
            <pc:docMk/>
            <pc:sldMk cId="3547988444" sldId="275"/>
            <ac:spMk id="9" creationId="{71BDC42C-0065-4037-A121-697DEDB820A5}"/>
          </ac:spMkLst>
        </pc:spChg>
        <pc:picChg chg="add mod">
          <ac:chgData name="Abels, Patrick" userId="ba666de4-0d21-43a6-8e66-51a18aae1b4a" providerId="ADAL" clId="{133AA99A-5491-4DE5-9695-40E01B78DF6F}" dt="2026-01-27T12:19:09.148" v="1461" actId="1076"/>
          <ac:picMkLst>
            <pc:docMk/>
            <pc:sldMk cId="3547988444" sldId="275"/>
            <ac:picMk id="3" creationId="{49A9A48D-41B4-CE1A-1BDD-5447A623DF5A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8:08:59.947" v="670" actId="1076"/>
        <pc:sldMkLst>
          <pc:docMk/>
          <pc:sldMk cId="1219543606" sldId="276"/>
        </pc:sldMkLst>
        <pc:spChg chg="mod">
          <ac:chgData name="Abels, Patrick" userId="ba666de4-0d21-43a6-8e66-51a18aae1b4a" providerId="ADAL" clId="{133AA99A-5491-4DE5-9695-40E01B78DF6F}" dt="2026-01-22T18:07:16.219" v="633" actId="14100"/>
          <ac:spMkLst>
            <pc:docMk/>
            <pc:sldMk cId="1219543606" sldId="276"/>
            <ac:spMk id="3" creationId="{91A1F506-2DDD-D8F0-DD45-B4E9500429E8}"/>
          </ac:spMkLst>
        </pc:spChg>
        <pc:spChg chg="add mod">
          <ac:chgData name="Abels, Patrick" userId="ba666de4-0d21-43a6-8e66-51a18aae1b4a" providerId="ADAL" clId="{133AA99A-5491-4DE5-9695-40E01B78DF6F}" dt="2026-01-22T18:07:45.329" v="639" actId="1076"/>
          <ac:spMkLst>
            <pc:docMk/>
            <pc:sldMk cId="1219543606" sldId="276"/>
            <ac:spMk id="10" creationId="{428FD258-A1CC-6808-DE42-52CA7E3CBF2B}"/>
          </ac:spMkLst>
        </pc:spChg>
        <pc:spChg chg="add mod">
          <ac:chgData name="Abels, Patrick" userId="ba666de4-0d21-43a6-8e66-51a18aae1b4a" providerId="ADAL" clId="{133AA99A-5491-4DE5-9695-40E01B78DF6F}" dt="2026-01-22T18:07:33.178" v="634" actId="1076"/>
          <ac:spMkLst>
            <pc:docMk/>
            <pc:sldMk cId="1219543606" sldId="276"/>
            <ac:spMk id="11" creationId="{B57A8183-DE14-5C3C-C34F-34816FDAD52D}"/>
          </ac:spMkLst>
        </pc:spChg>
        <pc:spChg chg="add mod">
          <ac:chgData name="Abels, Patrick" userId="ba666de4-0d21-43a6-8e66-51a18aae1b4a" providerId="ADAL" clId="{133AA99A-5491-4DE5-9695-40E01B78DF6F}" dt="2026-01-22T18:07:33.178" v="634" actId="1076"/>
          <ac:spMkLst>
            <pc:docMk/>
            <pc:sldMk cId="1219543606" sldId="276"/>
            <ac:spMk id="16" creationId="{C54C6F2E-3BC4-266C-C206-F202CDDA8B87}"/>
          </ac:spMkLst>
        </pc:spChg>
        <pc:spChg chg="add mod">
          <ac:chgData name="Abels, Patrick" userId="ba666de4-0d21-43a6-8e66-51a18aae1b4a" providerId="ADAL" clId="{133AA99A-5491-4DE5-9695-40E01B78DF6F}" dt="2026-01-22T18:08:59.947" v="670" actId="1076"/>
          <ac:spMkLst>
            <pc:docMk/>
            <pc:sldMk cId="1219543606" sldId="276"/>
            <ac:spMk id="19" creationId="{FCB4097F-F794-27F7-D88B-501F7F3BCDE8}"/>
          </ac:spMkLst>
        </pc:spChg>
        <pc:picChg chg="add mod">
          <ac:chgData name="Abels, Patrick" userId="ba666de4-0d21-43a6-8e66-51a18aae1b4a" providerId="ADAL" clId="{133AA99A-5491-4DE5-9695-40E01B78DF6F}" dt="2026-01-22T18:07:48.763" v="640" actId="1076"/>
          <ac:picMkLst>
            <pc:docMk/>
            <pc:sldMk cId="1219543606" sldId="276"/>
            <ac:picMk id="7" creationId="{D054E96D-4F9B-AF3E-C7ED-2367E58F8754}"/>
          </ac:picMkLst>
        </pc:picChg>
        <pc:picChg chg="add mod">
          <ac:chgData name="Abels, Patrick" userId="ba666de4-0d21-43a6-8e66-51a18aae1b4a" providerId="ADAL" clId="{133AA99A-5491-4DE5-9695-40E01B78DF6F}" dt="2026-01-22T18:07:38.746" v="636" actId="1076"/>
          <ac:picMkLst>
            <pc:docMk/>
            <pc:sldMk cId="1219543606" sldId="276"/>
            <ac:picMk id="9" creationId="{6B34CBA5-4B0C-ABEC-80D1-F63D254C84D5}"/>
          </ac:picMkLst>
        </pc:picChg>
        <pc:picChg chg="add mod modCrop">
          <ac:chgData name="Abels, Patrick" userId="ba666de4-0d21-43a6-8e66-51a18aae1b4a" providerId="ADAL" clId="{133AA99A-5491-4DE5-9695-40E01B78DF6F}" dt="2026-01-22T18:07:33.178" v="634" actId="1076"/>
          <ac:picMkLst>
            <pc:docMk/>
            <pc:sldMk cId="1219543606" sldId="276"/>
            <ac:picMk id="13" creationId="{DA89329C-7E57-6BAB-B8C8-CD8D496CCF27}"/>
          </ac:picMkLst>
        </pc:picChg>
        <pc:picChg chg="add mod">
          <ac:chgData name="Abels, Patrick" userId="ba666de4-0d21-43a6-8e66-51a18aae1b4a" providerId="ADAL" clId="{133AA99A-5491-4DE5-9695-40E01B78DF6F}" dt="2026-01-22T18:07:33.178" v="634" actId="1076"/>
          <ac:picMkLst>
            <pc:docMk/>
            <pc:sldMk cId="1219543606" sldId="276"/>
            <ac:picMk id="15" creationId="{1199643D-C411-A4BD-CD5F-81D12F421676}"/>
          </ac:picMkLst>
        </pc:picChg>
        <pc:picChg chg="add mod">
          <ac:chgData name="Abels, Patrick" userId="ba666de4-0d21-43a6-8e66-51a18aae1b4a" providerId="ADAL" clId="{133AA99A-5491-4DE5-9695-40E01B78DF6F}" dt="2026-01-22T18:07:33.178" v="634" actId="1076"/>
          <ac:picMkLst>
            <pc:docMk/>
            <pc:sldMk cId="1219543606" sldId="276"/>
            <ac:picMk id="18" creationId="{CCAC18A4-164E-707D-0687-F35150BCD12B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8:14:26.882" v="693" actId="478"/>
        <pc:sldMkLst>
          <pc:docMk/>
          <pc:sldMk cId="1414226688" sldId="277"/>
        </pc:sldMkLst>
        <pc:spChg chg="mod">
          <ac:chgData name="Abels, Patrick" userId="ba666de4-0d21-43a6-8e66-51a18aae1b4a" providerId="ADAL" clId="{133AA99A-5491-4DE5-9695-40E01B78DF6F}" dt="2026-01-22T18:09:53.443" v="679" actId="20577"/>
          <ac:spMkLst>
            <pc:docMk/>
            <pc:sldMk cId="1414226688" sldId="277"/>
            <ac:spMk id="3" creationId="{CB1EB14E-306B-807F-5206-3FB1CBD118D9}"/>
          </ac:spMkLst>
        </pc:spChg>
        <pc:picChg chg="add mod modCrop">
          <ac:chgData name="Abels, Patrick" userId="ba666de4-0d21-43a6-8e66-51a18aae1b4a" providerId="ADAL" clId="{133AA99A-5491-4DE5-9695-40E01B78DF6F}" dt="2026-01-22T18:10:17.939" v="687" actId="14100"/>
          <ac:picMkLst>
            <pc:docMk/>
            <pc:sldMk cId="1414226688" sldId="277"/>
            <ac:picMk id="5" creationId="{C333AABE-194D-3815-49A5-7619F642035A}"/>
          </ac:picMkLst>
        </pc:picChg>
        <pc:picChg chg="add mod modCrop">
          <ac:chgData name="Abels, Patrick" userId="ba666de4-0d21-43a6-8e66-51a18aae1b4a" providerId="ADAL" clId="{133AA99A-5491-4DE5-9695-40E01B78DF6F}" dt="2026-01-22T18:10:20.587" v="688" actId="14100"/>
          <ac:picMkLst>
            <pc:docMk/>
            <pc:sldMk cId="1414226688" sldId="277"/>
            <ac:picMk id="6" creationId="{B0D3C1D7-0EB6-9154-16DC-268BE1568C27}"/>
          </ac:picMkLst>
        </pc:picChg>
        <pc:picChg chg="add mod">
          <ac:chgData name="Abels, Patrick" userId="ba666de4-0d21-43a6-8e66-51a18aae1b4a" providerId="ADAL" clId="{133AA99A-5491-4DE5-9695-40E01B78DF6F}" dt="2026-01-22T18:14:11.420" v="692" actId="1076"/>
          <ac:picMkLst>
            <pc:docMk/>
            <pc:sldMk cId="1414226688" sldId="277"/>
            <ac:picMk id="8" creationId="{34B9FDF6-6CEB-2C7F-16B5-BF010FF150C9}"/>
          </ac:picMkLst>
        </pc:picChg>
      </pc:sldChg>
      <pc:sldChg chg="new del">
        <pc:chgData name="Abels, Patrick" userId="ba666de4-0d21-43a6-8e66-51a18aae1b4a" providerId="ADAL" clId="{133AA99A-5491-4DE5-9695-40E01B78DF6F}" dt="2026-01-27T12:21:08.264" v="1468" actId="47"/>
        <pc:sldMkLst>
          <pc:docMk/>
          <pc:sldMk cId="4213238563" sldId="278"/>
        </pc:sldMkLst>
      </pc:sldChg>
      <pc:sldChg chg="addSp modSp new mod">
        <pc:chgData name="Abels, Patrick" userId="ba666de4-0d21-43a6-8e66-51a18aae1b4a" providerId="ADAL" clId="{133AA99A-5491-4DE5-9695-40E01B78DF6F}" dt="2026-01-22T18:32:57.091" v="939" actId="732"/>
        <pc:sldMkLst>
          <pc:docMk/>
          <pc:sldMk cId="1635319773" sldId="279"/>
        </pc:sldMkLst>
        <pc:spChg chg="mod">
          <ac:chgData name="Abels, Patrick" userId="ba666de4-0d21-43a6-8e66-51a18aae1b4a" providerId="ADAL" clId="{133AA99A-5491-4DE5-9695-40E01B78DF6F}" dt="2026-01-22T18:14:56.836" v="726" actId="14100"/>
          <ac:spMkLst>
            <pc:docMk/>
            <pc:sldMk cId="1635319773" sldId="279"/>
            <ac:spMk id="3" creationId="{E410D4A1-65C6-B51B-B0EF-C1D430F20FCF}"/>
          </ac:spMkLst>
        </pc:spChg>
        <pc:picChg chg="add mod">
          <ac:chgData name="Abels, Patrick" userId="ba666de4-0d21-43a6-8e66-51a18aae1b4a" providerId="ADAL" clId="{133AA99A-5491-4DE5-9695-40E01B78DF6F}" dt="2026-01-22T18:30:16.612" v="924" actId="14100"/>
          <ac:picMkLst>
            <pc:docMk/>
            <pc:sldMk cId="1635319773" sldId="279"/>
            <ac:picMk id="5" creationId="{D19BA7F6-3868-1F4E-4C8E-64E48C3F53C0}"/>
          </ac:picMkLst>
        </pc:picChg>
        <pc:picChg chg="add mod modCrop">
          <ac:chgData name="Abels, Patrick" userId="ba666de4-0d21-43a6-8e66-51a18aae1b4a" providerId="ADAL" clId="{133AA99A-5491-4DE5-9695-40E01B78DF6F}" dt="2026-01-22T18:32:47.762" v="936" actId="1076"/>
          <ac:picMkLst>
            <pc:docMk/>
            <pc:sldMk cId="1635319773" sldId="279"/>
            <ac:picMk id="6" creationId="{37B54127-9FB8-7161-A32C-27B07E0C0C28}"/>
          </ac:picMkLst>
        </pc:picChg>
        <pc:picChg chg="add mod modCrop">
          <ac:chgData name="Abels, Patrick" userId="ba666de4-0d21-43a6-8e66-51a18aae1b4a" providerId="ADAL" clId="{133AA99A-5491-4DE5-9695-40E01B78DF6F}" dt="2026-01-22T18:32:57.091" v="939" actId="732"/>
          <ac:picMkLst>
            <pc:docMk/>
            <pc:sldMk cId="1635319773" sldId="279"/>
            <ac:picMk id="7" creationId="{F2786A03-046F-BE32-0B56-1F4349FE8517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8:29:28.132" v="910" actId="1076"/>
        <pc:sldMkLst>
          <pc:docMk/>
          <pc:sldMk cId="1884298370" sldId="280"/>
        </pc:sldMkLst>
        <pc:spChg chg="mod">
          <ac:chgData name="Abels, Patrick" userId="ba666de4-0d21-43a6-8e66-51a18aae1b4a" providerId="ADAL" clId="{133AA99A-5491-4DE5-9695-40E01B78DF6F}" dt="2026-01-22T18:28:58.034" v="902" actId="20577"/>
          <ac:spMkLst>
            <pc:docMk/>
            <pc:sldMk cId="1884298370" sldId="280"/>
            <ac:spMk id="3" creationId="{2C6593D9-D7A9-4BB2-1E9F-30E0059E3193}"/>
          </ac:spMkLst>
        </pc:spChg>
        <pc:picChg chg="add mod">
          <ac:chgData name="Abels, Patrick" userId="ba666de4-0d21-43a6-8e66-51a18aae1b4a" providerId="ADAL" clId="{133AA99A-5491-4DE5-9695-40E01B78DF6F}" dt="2026-01-22T18:29:28.132" v="910" actId="1076"/>
          <ac:picMkLst>
            <pc:docMk/>
            <pc:sldMk cId="1884298370" sldId="280"/>
            <ac:picMk id="5" creationId="{5414C359-E680-98E4-A7D5-78645AF2148A}"/>
          </ac:picMkLst>
        </pc:picChg>
        <pc:picChg chg="add mod">
          <ac:chgData name="Abels, Patrick" userId="ba666de4-0d21-43a6-8e66-51a18aae1b4a" providerId="ADAL" clId="{133AA99A-5491-4DE5-9695-40E01B78DF6F}" dt="2026-01-22T18:29:28.132" v="910" actId="1076"/>
          <ac:picMkLst>
            <pc:docMk/>
            <pc:sldMk cId="1884298370" sldId="280"/>
            <ac:picMk id="7" creationId="{F4FB8EBA-370A-9A6C-36D2-6C3D4E99B8E9}"/>
          </ac:picMkLst>
        </pc:picChg>
      </pc:sldChg>
      <pc:sldChg chg="addSp modSp new mod">
        <pc:chgData name="Abels, Patrick" userId="ba666de4-0d21-43a6-8e66-51a18aae1b4a" providerId="ADAL" clId="{133AA99A-5491-4DE5-9695-40E01B78DF6F}" dt="2026-01-22T18:33:46.323" v="948" actId="1076"/>
        <pc:sldMkLst>
          <pc:docMk/>
          <pc:sldMk cId="1034813913" sldId="281"/>
        </pc:sldMkLst>
        <pc:spChg chg="mod">
          <ac:chgData name="Abels, Patrick" userId="ba666de4-0d21-43a6-8e66-51a18aae1b4a" providerId="ADAL" clId="{133AA99A-5491-4DE5-9695-40E01B78DF6F}" dt="2026-01-22T18:29:32.540" v="915" actId="20577"/>
          <ac:spMkLst>
            <pc:docMk/>
            <pc:sldMk cId="1034813913" sldId="281"/>
            <ac:spMk id="3" creationId="{6C879DD6-8E9F-E9CA-A52C-846F73E0EC2E}"/>
          </ac:spMkLst>
        </pc:spChg>
        <pc:picChg chg="add mod">
          <ac:chgData name="Abels, Patrick" userId="ba666de4-0d21-43a6-8e66-51a18aae1b4a" providerId="ADAL" clId="{133AA99A-5491-4DE5-9695-40E01B78DF6F}" dt="2026-01-22T18:33:30.794" v="944" actId="1076"/>
          <ac:picMkLst>
            <pc:docMk/>
            <pc:sldMk cId="1034813913" sldId="281"/>
            <ac:picMk id="5" creationId="{D8C323EF-F801-7E89-4645-37735DD2F075}"/>
          </ac:picMkLst>
        </pc:picChg>
        <pc:picChg chg="add mod modCrop">
          <ac:chgData name="Abels, Patrick" userId="ba666de4-0d21-43a6-8e66-51a18aae1b4a" providerId="ADAL" clId="{133AA99A-5491-4DE5-9695-40E01B78DF6F}" dt="2026-01-22T18:33:46.323" v="948" actId="1076"/>
          <ac:picMkLst>
            <pc:docMk/>
            <pc:sldMk cId="1034813913" sldId="281"/>
            <ac:picMk id="6" creationId="{3473D27B-5176-0DEE-C83A-D1EACD951F0C}"/>
          </ac:picMkLst>
        </pc:picChg>
      </pc:sldChg>
      <pc:sldChg chg="modSp new mod">
        <pc:chgData name="Abels, Patrick" userId="ba666de4-0d21-43a6-8e66-51a18aae1b4a" providerId="ADAL" clId="{133AA99A-5491-4DE5-9695-40E01B78DF6F}" dt="2026-01-22T18:29:37.052" v="920" actId="20577"/>
        <pc:sldMkLst>
          <pc:docMk/>
          <pc:sldMk cId="3611855199" sldId="282"/>
        </pc:sldMkLst>
        <pc:spChg chg="mod">
          <ac:chgData name="Abels, Patrick" userId="ba666de4-0d21-43a6-8e66-51a18aae1b4a" providerId="ADAL" clId="{133AA99A-5491-4DE5-9695-40E01B78DF6F}" dt="2026-01-22T18:29:37.052" v="920" actId="20577"/>
          <ac:spMkLst>
            <pc:docMk/>
            <pc:sldMk cId="3611855199" sldId="282"/>
            <ac:spMk id="3" creationId="{BEB319BE-E77B-AABA-0F65-0653F6EC047B}"/>
          </ac:spMkLst>
        </pc:spChg>
      </pc:sldChg>
      <pc:sldChg chg="new del">
        <pc:chgData name="Abels, Patrick" userId="ba666de4-0d21-43a6-8e66-51a18aae1b4a" providerId="ADAL" clId="{133AA99A-5491-4DE5-9695-40E01B78DF6F}" dt="2026-01-27T12:30:58.191" v="1672" actId="47"/>
        <pc:sldMkLst>
          <pc:docMk/>
          <pc:sldMk cId="3503351676" sldId="283"/>
        </pc:sldMkLst>
      </pc:sldChg>
      <pc:sldChg chg="addSp delSp modSp new mod">
        <pc:chgData name="Abels, Patrick" userId="ba666de4-0d21-43a6-8e66-51a18aae1b4a" providerId="ADAL" clId="{133AA99A-5491-4DE5-9695-40E01B78DF6F}" dt="2026-01-22T18:25:46.644" v="895" actId="1076"/>
        <pc:sldMkLst>
          <pc:docMk/>
          <pc:sldMk cId="1068514327" sldId="284"/>
        </pc:sldMkLst>
        <pc:spChg chg="mod">
          <ac:chgData name="Abels, Patrick" userId="ba666de4-0d21-43a6-8e66-51a18aae1b4a" providerId="ADAL" clId="{133AA99A-5491-4DE5-9695-40E01B78DF6F}" dt="2026-01-22T18:16:16.738" v="768" actId="14100"/>
          <ac:spMkLst>
            <pc:docMk/>
            <pc:sldMk cId="1068514327" sldId="284"/>
            <ac:spMk id="3" creationId="{6762D7DA-941D-3541-AAA2-78218355F284}"/>
          </ac:spMkLst>
        </pc:spChg>
        <pc:picChg chg="add mod">
          <ac:chgData name="Abels, Patrick" userId="ba666de4-0d21-43a6-8e66-51a18aae1b4a" providerId="ADAL" clId="{133AA99A-5491-4DE5-9695-40E01B78DF6F}" dt="2026-01-22T18:25:27.554" v="891" actId="1076"/>
          <ac:picMkLst>
            <pc:docMk/>
            <pc:sldMk cId="1068514327" sldId="284"/>
            <ac:picMk id="5" creationId="{A9294F23-9819-B134-CB53-4705973AA6E9}"/>
          </ac:picMkLst>
        </pc:picChg>
        <pc:picChg chg="add mod">
          <ac:chgData name="Abels, Patrick" userId="ba666de4-0d21-43a6-8e66-51a18aae1b4a" providerId="ADAL" clId="{133AA99A-5491-4DE5-9695-40E01B78DF6F}" dt="2026-01-22T18:25:26.811" v="890" actId="1076"/>
          <ac:picMkLst>
            <pc:docMk/>
            <pc:sldMk cId="1068514327" sldId="284"/>
            <ac:picMk id="7" creationId="{B531A3BB-137B-C3AE-57B4-C26329040F86}"/>
          </ac:picMkLst>
        </pc:picChg>
        <pc:picChg chg="add mod">
          <ac:chgData name="Abels, Patrick" userId="ba666de4-0d21-43a6-8e66-51a18aae1b4a" providerId="ADAL" clId="{133AA99A-5491-4DE5-9695-40E01B78DF6F}" dt="2026-01-22T18:25:22.907" v="889" actId="1076"/>
          <ac:picMkLst>
            <pc:docMk/>
            <pc:sldMk cId="1068514327" sldId="284"/>
            <ac:picMk id="9" creationId="{46A6297D-AB1A-6657-993A-762AFFEDBE40}"/>
          </ac:picMkLst>
        </pc:picChg>
        <pc:picChg chg="add mod">
          <ac:chgData name="Abels, Patrick" userId="ba666de4-0d21-43a6-8e66-51a18aae1b4a" providerId="ADAL" clId="{133AA99A-5491-4DE5-9695-40E01B78DF6F}" dt="2026-01-22T18:25:15.275" v="885" actId="1076"/>
          <ac:picMkLst>
            <pc:docMk/>
            <pc:sldMk cId="1068514327" sldId="284"/>
            <ac:picMk id="11" creationId="{DF3FA424-CE96-4909-9595-BC20B7848087}"/>
          </ac:picMkLst>
        </pc:picChg>
        <pc:cxnChg chg="add mod">
          <ac:chgData name="Abels, Patrick" userId="ba666de4-0d21-43a6-8e66-51a18aae1b4a" providerId="ADAL" clId="{133AA99A-5491-4DE5-9695-40E01B78DF6F}" dt="2026-01-22T18:25:35.661" v="893" actId="208"/>
          <ac:cxnSpMkLst>
            <pc:docMk/>
            <pc:sldMk cId="1068514327" sldId="284"/>
            <ac:cxnSpMk id="13" creationId="{F5A22405-5317-E475-8A1A-34DFBD69AEF3}"/>
          </ac:cxnSpMkLst>
        </pc:cxnChg>
        <pc:cxnChg chg="add mod">
          <ac:chgData name="Abels, Patrick" userId="ba666de4-0d21-43a6-8e66-51a18aae1b4a" providerId="ADAL" clId="{133AA99A-5491-4DE5-9695-40E01B78DF6F}" dt="2026-01-22T18:25:46.644" v="895" actId="1076"/>
          <ac:cxnSpMkLst>
            <pc:docMk/>
            <pc:sldMk cId="1068514327" sldId="284"/>
            <ac:cxnSpMk id="14" creationId="{391D08CE-B526-63B9-393C-36B1360959FD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6-01-27T12:39:27.936" v="1776" actId="21"/>
        <pc:sldMkLst>
          <pc:docMk/>
          <pc:sldMk cId="622102484" sldId="285"/>
        </pc:sldMkLst>
        <pc:spChg chg="mod">
          <ac:chgData name="Abels, Patrick" userId="ba666de4-0d21-43a6-8e66-51a18aae1b4a" providerId="ADAL" clId="{133AA99A-5491-4DE5-9695-40E01B78DF6F}" dt="2026-01-22T18:17:32.537" v="778" actId="20577"/>
          <ac:spMkLst>
            <pc:docMk/>
            <pc:sldMk cId="622102484" sldId="285"/>
            <ac:spMk id="3" creationId="{2591565B-920C-1A30-06A5-40D256E351D3}"/>
          </ac:spMkLst>
        </pc:spChg>
        <pc:picChg chg="add mod">
          <ac:chgData name="Abels, Patrick" userId="ba666de4-0d21-43a6-8e66-51a18aae1b4a" providerId="ADAL" clId="{133AA99A-5491-4DE5-9695-40E01B78DF6F}" dt="2026-01-22T18:18:37.197" v="795" actId="14100"/>
          <ac:picMkLst>
            <pc:docMk/>
            <pc:sldMk cId="622102484" sldId="285"/>
            <ac:picMk id="5" creationId="{19284C5A-D965-AF6B-89FD-C7C57719CB97}"/>
          </ac:picMkLst>
        </pc:picChg>
        <pc:picChg chg="add mod">
          <ac:chgData name="Abels, Patrick" userId="ba666de4-0d21-43a6-8e66-51a18aae1b4a" providerId="ADAL" clId="{133AA99A-5491-4DE5-9695-40E01B78DF6F}" dt="2026-01-22T18:18:41.331" v="797" actId="14100"/>
          <ac:picMkLst>
            <pc:docMk/>
            <pc:sldMk cId="622102484" sldId="285"/>
            <ac:picMk id="7" creationId="{A2E01C63-BD42-0CC6-12E5-BFBFE81F9CA5}"/>
          </ac:picMkLst>
        </pc:picChg>
        <pc:picChg chg="add mod">
          <ac:chgData name="Abels, Patrick" userId="ba666de4-0d21-43a6-8e66-51a18aae1b4a" providerId="ADAL" clId="{133AA99A-5491-4DE5-9695-40E01B78DF6F}" dt="2026-01-22T18:18:58.772" v="800" actId="1076"/>
          <ac:picMkLst>
            <pc:docMk/>
            <pc:sldMk cId="622102484" sldId="285"/>
            <ac:picMk id="9" creationId="{BA2D80AC-7C7F-4A75-CF6C-B39782CA6FBB}"/>
          </ac:picMkLst>
        </pc:picChg>
        <pc:picChg chg="add mod modCrop">
          <ac:chgData name="Abels, Patrick" userId="ba666de4-0d21-43a6-8e66-51a18aae1b4a" providerId="ADAL" clId="{133AA99A-5491-4DE5-9695-40E01B78DF6F}" dt="2026-01-22T18:22:06.138" v="843" actId="14100"/>
          <ac:picMkLst>
            <pc:docMk/>
            <pc:sldMk cId="622102484" sldId="285"/>
            <ac:picMk id="11" creationId="{1CDC1C15-6CC1-E38D-D959-E1CC2247A1C1}"/>
          </ac:picMkLst>
        </pc:picChg>
        <pc:picChg chg="add del mod modCrop">
          <ac:chgData name="Abels, Patrick" userId="ba666de4-0d21-43a6-8e66-51a18aae1b4a" providerId="ADAL" clId="{133AA99A-5491-4DE5-9695-40E01B78DF6F}" dt="2026-01-27T12:39:27.936" v="1776" actId="21"/>
          <ac:picMkLst>
            <pc:docMk/>
            <pc:sldMk cId="622102484" sldId="285"/>
            <ac:picMk id="12" creationId="{88FCAF4B-0FC0-FAB7-10FD-B2AC86B3D8AF}"/>
          </ac:picMkLst>
        </pc:picChg>
        <pc:picChg chg="add mod modCrop">
          <ac:chgData name="Abels, Patrick" userId="ba666de4-0d21-43a6-8e66-51a18aae1b4a" providerId="ADAL" clId="{133AA99A-5491-4DE5-9695-40E01B78DF6F}" dt="2026-01-22T18:21:57.475" v="839" actId="1076"/>
          <ac:picMkLst>
            <pc:docMk/>
            <pc:sldMk cId="622102484" sldId="285"/>
            <ac:picMk id="13" creationId="{F792B87E-DC25-9EED-ABC7-72A505F0D784}"/>
          </ac:picMkLst>
        </pc:picChg>
        <pc:picChg chg="add mod modCrop">
          <ac:chgData name="Abels, Patrick" userId="ba666de4-0d21-43a6-8e66-51a18aae1b4a" providerId="ADAL" clId="{133AA99A-5491-4DE5-9695-40E01B78DF6F}" dt="2026-01-22T18:22:01.227" v="841" actId="14100"/>
          <ac:picMkLst>
            <pc:docMk/>
            <pc:sldMk cId="622102484" sldId="285"/>
            <ac:picMk id="14" creationId="{392EA24F-7D0A-E2DE-7FFC-AB990668FF75}"/>
          </ac:picMkLst>
        </pc:picChg>
        <pc:picChg chg="add del mod modCrop">
          <ac:chgData name="Abels, Patrick" userId="ba666de4-0d21-43a6-8e66-51a18aae1b4a" providerId="ADAL" clId="{133AA99A-5491-4DE5-9695-40E01B78DF6F}" dt="2026-01-27T12:39:27.936" v="1776" actId="21"/>
          <ac:picMkLst>
            <pc:docMk/>
            <pc:sldMk cId="622102484" sldId="285"/>
            <ac:picMk id="15" creationId="{02F5F0E0-EAA2-82A6-815F-1217695D7EBC}"/>
          </ac:picMkLst>
        </pc:picChg>
        <pc:picChg chg="add del mod">
          <ac:chgData name="Abels, Patrick" userId="ba666de4-0d21-43a6-8e66-51a18aae1b4a" providerId="ADAL" clId="{133AA99A-5491-4DE5-9695-40E01B78DF6F}" dt="2026-01-27T12:39:27.936" v="1776" actId="21"/>
          <ac:picMkLst>
            <pc:docMk/>
            <pc:sldMk cId="622102484" sldId="285"/>
            <ac:picMk id="17" creationId="{C32BD45C-7E1A-C30B-1BC1-0323245D8D8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2T18:35:23.579" v="980" actId="1076"/>
        <pc:sldMkLst>
          <pc:docMk/>
          <pc:sldMk cId="3495035622" sldId="286"/>
        </pc:sldMkLst>
        <pc:spChg chg="mod">
          <ac:chgData name="Abels, Patrick" userId="ba666de4-0d21-43a6-8e66-51a18aae1b4a" providerId="ADAL" clId="{133AA99A-5491-4DE5-9695-40E01B78DF6F}" dt="2026-01-22T18:34:14.146" v="956" actId="20577"/>
          <ac:spMkLst>
            <pc:docMk/>
            <pc:sldMk cId="3495035622" sldId="286"/>
            <ac:spMk id="3" creationId="{D881E185-31B0-9D06-D978-79DA041B4799}"/>
          </ac:spMkLst>
        </pc:spChg>
        <pc:picChg chg="add mod">
          <ac:chgData name="Abels, Patrick" userId="ba666de4-0d21-43a6-8e66-51a18aae1b4a" providerId="ADAL" clId="{133AA99A-5491-4DE5-9695-40E01B78DF6F}" dt="2026-01-22T18:34:23.236" v="962" actId="1076"/>
          <ac:picMkLst>
            <pc:docMk/>
            <pc:sldMk cId="3495035622" sldId="286"/>
            <ac:picMk id="5" creationId="{B7C2937B-8F3D-EA8E-3DE6-42DAD4EA05A8}"/>
          </ac:picMkLst>
        </pc:picChg>
        <pc:picChg chg="add mod">
          <ac:chgData name="Abels, Patrick" userId="ba666de4-0d21-43a6-8e66-51a18aae1b4a" providerId="ADAL" clId="{133AA99A-5491-4DE5-9695-40E01B78DF6F}" dt="2026-01-22T18:34:54.483" v="973" actId="1076"/>
          <ac:picMkLst>
            <pc:docMk/>
            <pc:sldMk cId="3495035622" sldId="286"/>
            <ac:picMk id="9" creationId="{93032EC6-A68C-AA5B-9D0A-3A39B0D66F3D}"/>
          </ac:picMkLst>
        </pc:picChg>
        <pc:picChg chg="add mod modCrop">
          <ac:chgData name="Abels, Patrick" userId="ba666de4-0d21-43a6-8e66-51a18aae1b4a" providerId="ADAL" clId="{133AA99A-5491-4DE5-9695-40E01B78DF6F}" dt="2026-01-22T18:35:10.315" v="977" actId="1076"/>
          <ac:picMkLst>
            <pc:docMk/>
            <pc:sldMk cId="3495035622" sldId="286"/>
            <ac:picMk id="10" creationId="{A3E25DCA-C87A-2103-8F6B-30D87ECC481E}"/>
          </ac:picMkLst>
        </pc:picChg>
        <pc:picChg chg="add mod modCrop">
          <ac:chgData name="Abels, Patrick" userId="ba666de4-0d21-43a6-8e66-51a18aae1b4a" providerId="ADAL" clId="{133AA99A-5491-4DE5-9695-40E01B78DF6F}" dt="2026-01-22T18:35:23.579" v="980" actId="1076"/>
          <ac:picMkLst>
            <pc:docMk/>
            <pc:sldMk cId="3495035622" sldId="286"/>
            <ac:picMk id="11" creationId="{E31B415A-6DF9-0180-0AAA-36F6DAFE520F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1-27T12:35:10.846" v="1771" actId="1076"/>
        <pc:sldMkLst>
          <pc:docMk/>
          <pc:sldMk cId="1447671019" sldId="287"/>
        </pc:sldMkLst>
        <pc:spChg chg="mod">
          <ac:chgData name="Abels, Patrick" userId="ba666de4-0d21-43a6-8e66-51a18aae1b4a" providerId="ADAL" clId="{133AA99A-5491-4DE5-9695-40E01B78DF6F}" dt="2026-01-27T12:28:35.281" v="1597" actId="20577"/>
          <ac:spMkLst>
            <pc:docMk/>
            <pc:sldMk cId="1447671019" sldId="287"/>
            <ac:spMk id="2" creationId="{73A3D5CD-60B2-EBDE-1149-AE4643CC3C24}"/>
          </ac:spMkLst>
        </pc:spChg>
        <pc:spChg chg="add mod">
          <ac:chgData name="Abels, Patrick" userId="ba666de4-0d21-43a6-8e66-51a18aae1b4a" providerId="ADAL" clId="{133AA99A-5491-4DE5-9695-40E01B78DF6F}" dt="2026-01-27T12:28:40.821" v="1609" actId="1038"/>
          <ac:spMkLst>
            <pc:docMk/>
            <pc:sldMk cId="1447671019" sldId="287"/>
            <ac:spMk id="3" creationId="{F5FCCAA2-EB81-3C0A-41C5-7FEEB25AFED6}"/>
          </ac:spMkLst>
        </pc:spChg>
        <pc:spChg chg="add mod">
          <ac:chgData name="Abels, Patrick" userId="ba666de4-0d21-43a6-8e66-51a18aae1b4a" providerId="ADAL" clId="{133AA99A-5491-4DE5-9695-40E01B78DF6F}" dt="2026-01-27T12:28:59.753" v="1626" actId="20577"/>
          <ac:spMkLst>
            <pc:docMk/>
            <pc:sldMk cId="1447671019" sldId="287"/>
            <ac:spMk id="4" creationId="{64E48CBF-C065-AFA1-C7D9-81DCA4A6E4CE}"/>
          </ac:spMkLst>
        </pc:spChg>
        <pc:spChg chg="add del mod">
          <ac:chgData name="Abels, Patrick" userId="ba666de4-0d21-43a6-8e66-51a18aae1b4a" providerId="ADAL" clId="{133AA99A-5491-4DE5-9695-40E01B78DF6F}" dt="2026-01-27T12:28:16.356" v="1591" actId="478"/>
          <ac:spMkLst>
            <pc:docMk/>
            <pc:sldMk cId="1447671019" sldId="287"/>
            <ac:spMk id="5" creationId="{0E498E4A-4CEB-F8B1-1BB1-53808AD1E3E1}"/>
          </ac:spMkLst>
        </pc:spChg>
        <pc:spChg chg="add mod">
          <ac:chgData name="Abels, Patrick" userId="ba666de4-0d21-43a6-8e66-51a18aae1b4a" providerId="ADAL" clId="{133AA99A-5491-4DE5-9695-40E01B78DF6F}" dt="2026-01-27T12:29:15.302" v="1669" actId="207"/>
          <ac:spMkLst>
            <pc:docMk/>
            <pc:sldMk cId="1447671019" sldId="287"/>
            <ac:spMk id="6" creationId="{11572A0E-DC01-9A3C-ECF3-00ADA122152A}"/>
          </ac:spMkLst>
        </pc:spChg>
        <pc:spChg chg="add mod">
          <ac:chgData name="Abels, Patrick" userId="ba666de4-0d21-43a6-8e66-51a18aae1b4a" providerId="ADAL" clId="{133AA99A-5491-4DE5-9695-40E01B78DF6F}" dt="2026-01-27T12:29:23.823" v="1670" actId="207"/>
          <ac:spMkLst>
            <pc:docMk/>
            <pc:sldMk cId="1447671019" sldId="287"/>
            <ac:spMk id="7" creationId="{B2236A41-5A9D-B38B-818E-70C3DDEE50F4}"/>
          </ac:spMkLst>
        </pc:spChg>
        <pc:spChg chg="add mod">
          <ac:chgData name="Abels, Patrick" userId="ba666de4-0d21-43a6-8e66-51a18aae1b4a" providerId="ADAL" clId="{133AA99A-5491-4DE5-9695-40E01B78DF6F}" dt="2026-01-27T12:29:31.467" v="1671" actId="207"/>
          <ac:spMkLst>
            <pc:docMk/>
            <pc:sldMk cId="1447671019" sldId="287"/>
            <ac:spMk id="8" creationId="{75D8911D-2AAB-513B-1A52-21CB6BBCDF7A}"/>
          </ac:spMkLst>
        </pc:spChg>
        <pc:cxnChg chg="add mod">
          <ac:chgData name="Abels, Patrick" userId="ba666de4-0d21-43a6-8e66-51a18aae1b4a" providerId="ADAL" clId="{133AA99A-5491-4DE5-9695-40E01B78DF6F}" dt="2026-01-27T12:35:10.846" v="1771" actId="1076"/>
          <ac:cxnSpMkLst>
            <pc:docMk/>
            <pc:sldMk cId="1447671019" sldId="287"/>
            <ac:cxnSpMk id="10" creationId="{4A48CA8C-6643-8F77-02F9-50AFADB31786}"/>
          </ac:cxnSpMkLst>
        </pc:cxnChg>
      </pc:sldChg>
      <pc:sldChg chg="modSp add del mod">
        <pc:chgData name="Abels, Patrick" userId="ba666de4-0d21-43a6-8e66-51a18aae1b4a" providerId="ADAL" clId="{133AA99A-5491-4DE5-9695-40E01B78DF6F}" dt="2026-01-27T12:22:44.030" v="1484" actId="47"/>
        <pc:sldMkLst>
          <pc:docMk/>
          <pc:sldMk cId="2717009117" sldId="287"/>
        </pc:sldMkLst>
        <pc:spChg chg="mod">
          <ac:chgData name="Abels, Patrick" userId="ba666de4-0d21-43a6-8e66-51a18aae1b4a" providerId="ADAL" clId="{133AA99A-5491-4DE5-9695-40E01B78DF6F}" dt="2026-01-27T12:22:40.817" v="1483" actId="20577"/>
          <ac:spMkLst>
            <pc:docMk/>
            <pc:sldMk cId="2717009117" sldId="287"/>
            <ac:spMk id="7" creationId="{8DA6C675-F69A-7150-25D2-BBFDD1460131}"/>
          </ac:spMkLst>
        </pc:spChg>
      </pc:sldChg>
      <pc:sldChg chg="addSp delSp modSp add mod">
        <pc:chgData name="Abels, Patrick" userId="ba666de4-0d21-43a6-8e66-51a18aae1b4a" providerId="ADAL" clId="{133AA99A-5491-4DE5-9695-40E01B78DF6F}" dt="2026-01-27T12:35:24.765" v="1775" actId="1076"/>
        <pc:sldMkLst>
          <pc:docMk/>
          <pc:sldMk cId="1069203699" sldId="288"/>
        </pc:sldMkLst>
        <pc:spChg chg="mod">
          <ac:chgData name="Abels, Patrick" userId="ba666de4-0d21-43a6-8e66-51a18aae1b4a" providerId="ADAL" clId="{133AA99A-5491-4DE5-9695-40E01B78DF6F}" dt="2026-01-27T12:32:06.439" v="1691" actId="14100"/>
          <ac:spMkLst>
            <pc:docMk/>
            <pc:sldMk cId="1069203699" sldId="288"/>
            <ac:spMk id="2" creationId="{E261D7E6-E339-A103-39C1-158C59ED47E3}"/>
          </ac:spMkLst>
        </pc:spChg>
        <pc:spChg chg="mod">
          <ac:chgData name="Abels, Patrick" userId="ba666de4-0d21-43a6-8e66-51a18aae1b4a" providerId="ADAL" clId="{133AA99A-5491-4DE5-9695-40E01B78DF6F}" dt="2026-01-27T12:34:38.739" v="1755" actId="1037"/>
          <ac:spMkLst>
            <pc:docMk/>
            <pc:sldMk cId="1069203699" sldId="288"/>
            <ac:spMk id="3" creationId="{C22A1791-E9A1-E035-3ACF-DF961B93AEBE}"/>
          </ac:spMkLst>
        </pc:spChg>
        <pc:spChg chg="mod">
          <ac:chgData name="Abels, Patrick" userId="ba666de4-0d21-43a6-8e66-51a18aae1b4a" providerId="ADAL" clId="{133AA99A-5491-4DE5-9695-40E01B78DF6F}" dt="2026-01-27T12:34:29.456" v="1718" actId="20577"/>
          <ac:spMkLst>
            <pc:docMk/>
            <pc:sldMk cId="1069203699" sldId="288"/>
            <ac:spMk id="4" creationId="{A2507E30-EA42-6A30-EEC8-4A81466BC98C}"/>
          </ac:spMkLst>
        </pc:spChg>
        <pc:spChg chg="add mod">
          <ac:chgData name="Abels, Patrick" userId="ba666de4-0d21-43a6-8e66-51a18aae1b4a" providerId="ADAL" clId="{133AA99A-5491-4DE5-9695-40E01B78DF6F}" dt="2026-01-27T12:32:24.879" v="1702" actId="20577"/>
          <ac:spMkLst>
            <pc:docMk/>
            <pc:sldMk cId="1069203699" sldId="288"/>
            <ac:spMk id="5" creationId="{58723720-CC37-AA72-38B5-FA7F3E334D70}"/>
          </ac:spMkLst>
        </pc:spChg>
        <pc:spChg chg="del">
          <ac:chgData name="Abels, Patrick" userId="ba666de4-0d21-43a6-8e66-51a18aae1b4a" providerId="ADAL" clId="{133AA99A-5491-4DE5-9695-40E01B78DF6F}" dt="2026-01-27T12:31:26.980" v="1690" actId="478"/>
          <ac:spMkLst>
            <pc:docMk/>
            <pc:sldMk cId="1069203699" sldId="288"/>
            <ac:spMk id="6" creationId="{9A2A9F79-EB71-E3F1-0A2D-60ADADB63778}"/>
          </ac:spMkLst>
        </pc:spChg>
        <pc:spChg chg="add mod">
          <ac:chgData name="Abels, Patrick" userId="ba666de4-0d21-43a6-8e66-51a18aae1b4a" providerId="ADAL" clId="{133AA99A-5491-4DE5-9695-40E01B78DF6F}" dt="2026-01-27T12:34:40.844" v="1767" actId="1038"/>
          <ac:spMkLst>
            <pc:docMk/>
            <pc:sldMk cId="1069203699" sldId="288"/>
            <ac:spMk id="9" creationId="{8B854D52-F201-C333-BF88-6D8A787E6040}"/>
          </ac:spMkLst>
        </pc:spChg>
        <pc:cxnChg chg="add mod">
          <ac:chgData name="Abels, Patrick" userId="ba666de4-0d21-43a6-8e66-51a18aae1b4a" providerId="ADAL" clId="{133AA99A-5491-4DE5-9695-40E01B78DF6F}" dt="2026-01-27T12:35:15.681" v="1772"/>
          <ac:cxnSpMkLst>
            <pc:docMk/>
            <pc:sldMk cId="1069203699" sldId="288"/>
            <ac:cxnSpMk id="10" creationId="{ECE60301-6094-7B98-D3E2-D084A7AE836D}"/>
          </ac:cxnSpMkLst>
        </pc:cxnChg>
        <pc:cxnChg chg="add mod">
          <ac:chgData name="Abels, Patrick" userId="ba666de4-0d21-43a6-8e66-51a18aae1b4a" providerId="ADAL" clId="{133AA99A-5491-4DE5-9695-40E01B78DF6F}" dt="2026-01-27T12:35:24.765" v="1775" actId="1076"/>
          <ac:cxnSpMkLst>
            <pc:docMk/>
            <pc:sldMk cId="1069203699" sldId="288"/>
            <ac:cxnSpMk id="11" creationId="{C4D896EB-4051-2DAB-4286-834E3C7E448E}"/>
          </ac:cxnSpMkLst>
        </pc:cxnChg>
      </pc:sldChg>
      <pc:sldChg chg="add del">
        <pc:chgData name="Abels, Patrick" userId="ba666de4-0d21-43a6-8e66-51a18aae1b4a" providerId="ADAL" clId="{133AA99A-5491-4DE5-9695-40E01B78DF6F}" dt="2026-01-27T12:23:01.513" v="1497"/>
        <pc:sldMkLst>
          <pc:docMk/>
          <pc:sldMk cId="2047134150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AA46-21AE-449C-B1F8-4537F8CB2EA2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AF111-7338-4078-99BA-02025CEC87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45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AF111-7338-4078-99BA-02025CEC870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EB14E-306B-807F-5206-3FB1CBD118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Big66</a:t>
            </a:r>
          </a:p>
        </p:txBody>
      </p:sp>
      <p:pic>
        <p:nvPicPr>
          <p:cNvPr id="5" name="Picture 4" descr="A black background with math equations and numbers&#10;&#10;AI-generated content may be incorrect.">
            <a:extLst>
              <a:ext uri="{FF2B5EF4-FFF2-40B4-BE49-F238E27FC236}">
                <a16:creationId xmlns:a16="http://schemas.microsoft.com/office/drawing/2014/main" id="{C333AABE-194D-3815-49A5-7619F642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800"/>
          <a:stretch>
            <a:fillRect/>
          </a:stretch>
        </p:blipFill>
        <p:spPr>
          <a:xfrm>
            <a:off x="165044" y="1696175"/>
            <a:ext cx="5842564" cy="3629168"/>
          </a:xfrm>
          <a:prstGeom prst="rect">
            <a:avLst/>
          </a:prstGeom>
        </p:spPr>
      </p:pic>
      <p:pic>
        <p:nvPicPr>
          <p:cNvPr id="6" name="Picture 5" descr="A black background with math equations and numbers&#10;&#10;AI-generated content may be incorrect.">
            <a:extLst>
              <a:ext uri="{FF2B5EF4-FFF2-40B4-BE49-F238E27FC236}">
                <a16:creationId xmlns:a16="http://schemas.microsoft.com/office/drawing/2014/main" id="{B0D3C1D7-0EB6-9154-16DC-268BE156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778"/>
          <a:stretch>
            <a:fillRect/>
          </a:stretch>
        </p:blipFill>
        <p:spPr>
          <a:xfrm>
            <a:off x="6096000" y="2408866"/>
            <a:ext cx="5662732" cy="3891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9FDF6-6CEB-2C7F-16B5-BF010FF15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63" y="5261424"/>
            <a:ext cx="1779502" cy="1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66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2BB90-ED40-918C-71B6-D387593F4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319BE-E77B-AABA-0F65-0653F6EC0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Big66</a:t>
            </a:r>
          </a:p>
        </p:txBody>
      </p:sp>
    </p:spTree>
    <p:extLst>
      <p:ext uri="{BB962C8B-B14F-4D97-AF65-F5344CB8AC3E}">
        <p14:creationId xmlns:p14="http://schemas.microsoft.com/office/powerpoint/2010/main" val="3611855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A3D5CD-60B2-EBDE-1149-AE4643CC3C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2" y="146305"/>
                <a:ext cx="11915775" cy="3282695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A3D5CD-60B2-EBDE-1149-AE4643CC3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2" y="146305"/>
                <a:ext cx="11915775" cy="32826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5FCCAA2-EB81-3C0A-41C5-7FEEB25AFED6}"/>
              </a:ext>
            </a:extLst>
          </p:cNvPr>
          <p:cNvSpPr/>
          <p:nvPr/>
        </p:nvSpPr>
        <p:spPr>
          <a:xfrm>
            <a:off x="4114800" y="1365660"/>
            <a:ext cx="828000" cy="82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64E48CBF-C065-AFA1-C7D9-81DCA4A6E4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11" y="3279649"/>
                <a:ext cx="11915775" cy="328269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60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64E48CBF-C065-AFA1-C7D9-81DCA4A6E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" y="3279649"/>
                <a:ext cx="11915775" cy="3282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1572A0E-DC01-9A3C-ECF3-00ADA122152A}"/>
              </a:ext>
            </a:extLst>
          </p:cNvPr>
          <p:cNvSpPr/>
          <p:nvPr/>
        </p:nvSpPr>
        <p:spPr>
          <a:xfrm>
            <a:off x="7495032" y="1373652"/>
            <a:ext cx="828000" cy="8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236A41-5A9D-B38B-818E-70C3DDEE50F4}"/>
              </a:ext>
            </a:extLst>
          </p:cNvPr>
          <p:cNvSpPr/>
          <p:nvPr/>
        </p:nvSpPr>
        <p:spPr>
          <a:xfrm>
            <a:off x="4111752" y="4500636"/>
            <a:ext cx="828000" cy="82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D8911D-2AAB-513B-1A52-21CB6BBCDF7A}"/>
              </a:ext>
            </a:extLst>
          </p:cNvPr>
          <p:cNvSpPr/>
          <p:nvPr/>
        </p:nvSpPr>
        <p:spPr>
          <a:xfrm>
            <a:off x="7491984" y="4508628"/>
            <a:ext cx="828000" cy="82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48CA8C-6643-8F77-02F9-50AFADB31786}"/>
              </a:ext>
            </a:extLst>
          </p:cNvPr>
          <p:cNvCxnSpPr/>
          <p:nvPr/>
        </p:nvCxnSpPr>
        <p:spPr>
          <a:xfrm>
            <a:off x="896112" y="3429000"/>
            <a:ext cx="1057960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7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AA37B-78DB-3E4B-5B87-812E98DC0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D4A1-65C6-B51B-B0EF-C1D430F20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307785" cy="646112"/>
          </a:xfrm>
        </p:spPr>
        <p:txBody>
          <a:bodyPr/>
          <a:lstStyle/>
          <a:p>
            <a:r>
              <a:rPr lang="de-DE" dirty="0"/>
              <a:t>Linearkombination von Vektoren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BA7F6-3868-1F4E-4C8E-64E48C3F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022" y="1966485"/>
            <a:ext cx="11057467" cy="767571"/>
          </a:xfrm>
          <a:prstGeom prst="rect">
            <a:avLst/>
          </a:prstGeom>
        </p:spPr>
      </p:pic>
      <p:pic>
        <p:nvPicPr>
          <p:cNvPr id="6" name="Picture 5" descr="A black background with arrows and numbers&#10;&#10;AI-generated content may be incorrect.">
            <a:extLst>
              <a:ext uri="{FF2B5EF4-FFF2-40B4-BE49-F238E27FC236}">
                <a16:creationId xmlns:a16="http://schemas.microsoft.com/office/drawing/2014/main" id="{37B54127-9FB8-7161-A32C-27B07E0C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rcRect b="47770"/>
          <a:stretch>
            <a:fillRect/>
          </a:stretch>
        </p:blipFill>
        <p:spPr>
          <a:xfrm>
            <a:off x="3726234" y="3258001"/>
            <a:ext cx="4739532" cy="1702455"/>
          </a:xfrm>
          <a:prstGeom prst="rect">
            <a:avLst/>
          </a:prstGeom>
        </p:spPr>
      </p:pic>
      <p:pic>
        <p:nvPicPr>
          <p:cNvPr id="7" name="Picture 6" descr="A black background with arrows and numbers&#10;&#10;AI-generated content may be incorrect.">
            <a:extLst>
              <a:ext uri="{FF2B5EF4-FFF2-40B4-BE49-F238E27FC236}">
                <a16:creationId xmlns:a16="http://schemas.microsoft.com/office/drawing/2014/main" id="{F2786A03-046F-BE32-0B56-1F4349FE85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rcRect l="1734" t="78416" r="59482" b="11325"/>
          <a:stretch>
            <a:fillRect/>
          </a:stretch>
        </p:blipFill>
        <p:spPr>
          <a:xfrm>
            <a:off x="4263022" y="5116272"/>
            <a:ext cx="3553465" cy="6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9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611DAE-F9D2-2A89-09BA-306168174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93D9-D7A9-4BB2-1E9F-30E0059E3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Big69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414C359-E680-98E4-A7D5-78645AF2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69" y="2580179"/>
            <a:ext cx="9459645" cy="1648055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4FB8EBA-370A-9A6C-36D2-6C3D4E99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69" y="4444615"/>
            <a:ext cx="9783540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83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23908-4D54-DCF9-EF03-10159527B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79DD6-8E9F-E9CA-A52C-846F73E0E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Big69</a:t>
            </a:r>
          </a:p>
        </p:txBody>
      </p:sp>
      <p:pic>
        <p:nvPicPr>
          <p:cNvPr id="5" name="Picture 4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D8C323EF-F801-7E89-4645-37735DD2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8" y="2185129"/>
            <a:ext cx="7039727" cy="4378063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473D27B-5176-0DEE-C83A-D1EACD95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285" b="80861"/>
          <a:stretch>
            <a:fillRect/>
          </a:stretch>
        </p:blipFill>
        <p:spPr>
          <a:xfrm>
            <a:off x="433268" y="1795453"/>
            <a:ext cx="7162381" cy="3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8121-E765-1A64-526C-6182FCA1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61D7E6-E339-A103-39C1-158C59ED47E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3" y="146305"/>
                <a:ext cx="5957888" cy="3282695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61D7E6-E339-A103-39C1-158C59ED4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3" y="146305"/>
                <a:ext cx="5957888" cy="32826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22A1791-E9A1-E035-3ACF-DF961B93AEBE}"/>
              </a:ext>
            </a:extLst>
          </p:cNvPr>
          <p:cNvSpPr/>
          <p:nvPr/>
        </p:nvSpPr>
        <p:spPr>
          <a:xfrm>
            <a:off x="2816352" y="1365660"/>
            <a:ext cx="828000" cy="82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2507E30-EA42-6A30-EEC8-4A81466BC9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11" y="3279649"/>
                <a:ext cx="11915775" cy="328269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60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2507E30-EA42-6A30-EEC8-4A81466BC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" y="3279649"/>
                <a:ext cx="11915775" cy="3282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7B0B1E4-1D69-1BF1-FB56-139CF6809EFF}"/>
              </a:ext>
            </a:extLst>
          </p:cNvPr>
          <p:cNvSpPr/>
          <p:nvPr/>
        </p:nvSpPr>
        <p:spPr>
          <a:xfrm>
            <a:off x="4111752" y="4500636"/>
            <a:ext cx="828000" cy="82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5CAD03-F9A8-5627-D4C9-E4EDAB296EF0}"/>
              </a:ext>
            </a:extLst>
          </p:cNvPr>
          <p:cNvSpPr/>
          <p:nvPr/>
        </p:nvSpPr>
        <p:spPr>
          <a:xfrm>
            <a:off x="7491984" y="4508628"/>
            <a:ext cx="828000" cy="82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58723720-CC37-AA72-38B5-FA7F3E334D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7" y="138312"/>
                <a:ext cx="5957888" cy="3282695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60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58723720-CC37-AA72-38B5-FA7F3E334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138312"/>
                <a:ext cx="5957888" cy="3282695"/>
              </a:xfrm>
              <a:prstGeom prst="rect">
                <a:avLst/>
              </a:prstGeom>
              <a:blipFill>
                <a:blip r:embed="rId4"/>
                <a:stretch>
                  <a:fillRect r="-45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B854D52-F201-C333-BF88-6D8A787E6040}"/>
              </a:ext>
            </a:extLst>
          </p:cNvPr>
          <p:cNvSpPr/>
          <p:nvPr/>
        </p:nvSpPr>
        <p:spPr>
          <a:xfrm>
            <a:off x="9067783" y="1381416"/>
            <a:ext cx="828000" cy="8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60301-6094-7B98-D3E2-D084A7AE836D}"/>
              </a:ext>
            </a:extLst>
          </p:cNvPr>
          <p:cNvCxnSpPr/>
          <p:nvPr/>
        </p:nvCxnSpPr>
        <p:spPr>
          <a:xfrm>
            <a:off x="896112" y="3429000"/>
            <a:ext cx="1057960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896EB-4051-2DAB-4286-834E3C7E448E}"/>
              </a:ext>
            </a:extLst>
          </p:cNvPr>
          <p:cNvCxnSpPr>
            <a:cxnSpLocks/>
          </p:cNvCxnSpPr>
          <p:nvPr/>
        </p:nvCxnSpPr>
        <p:spPr>
          <a:xfrm>
            <a:off x="5830824" y="155449"/>
            <a:ext cx="0" cy="3124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0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2D7DA-941D-3541-AAA2-78218355F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9331913" cy="646112"/>
          </a:xfrm>
        </p:spPr>
        <p:txBody>
          <a:bodyPr/>
          <a:lstStyle/>
          <a:p>
            <a:r>
              <a:rPr lang="de-DE" dirty="0"/>
              <a:t>Kollineare und komplanare Vektoren</a:t>
            </a:r>
          </a:p>
        </p:txBody>
      </p:sp>
      <p:pic>
        <p:nvPicPr>
          <p:cNvPr id="5" name="Picture 4" descr="A black background with red arrows&#10;&#10;AI-generated content may be incorrect.">
            <a:extLst>
              <a:ext uri="{FF2B5EF4-FFF2-40B4-BE49-F238E27FC236}">
                <a16:creationId xmlns:a16="http://schemas.microsoft.com/office/drawing/2014/main" id="{A9294F23-9819-B134-CB53-4705973A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13" y="1801953"/>
            <a:ext cx="2681244" cy="1857252"/>
          </a:xfrm>
          <a:prstGeom prst="rect">
            <a:avLst/>
          </a:prstGeom>
        </p:spPr>
      </p:pic>
      <p:pic>
        <p:nvPicPr>
          <p:cNvPr id="7" name="Picture 6" descr="A diagram of a line with arrows&#10;&#10;AI-generated content may be incorrect.">
            <a:extLst>
              <a:ext uri="{FF2B5EF4-FFF2-40B4-BE49-F238E27FC236}">
                <a16:creationId xmlns:a16="http://schemas.microsoft.com/office/drawing/2014/main" id="{B531A3BB-137B-C3AE-57B4-C2632904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927" y="4484748"/>
            <a:ext cx="2400039" cy="1504112"/>
          </a:xfrm>
          <a:prstGeom prst="rect">
            <a:avLst/>
          </a:prstGeom>
        </p:spPr>
      </p:pic>
      <p:pic>
        <p:nvPicPr>
          <p:cNvPr id="9" name="Picture 8" descr="A black background with arrows and numbers&#10;&#10;AI-generated content may be incorrect.">
            <a:extLst>
              <a:ext uri="{FF2B5EF4-FFF2-40B4-BE49-F238E27FC236}">
                <a16:creationId xmlns:a16="http://schemas.microsoft.com/office/drawing/2014/main" id="{46A6297D-AB1A-6657-993A-762AFFED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8646" y="1556718"/>
            <a:ext cx="3413681" cy="2347723"/>
          </a:xfrm>
          <a:prstGeom prst="rect">
            <a:avLst/>
          </a:prstGeom>
        </p:spPr>
      </p:pic>
      <p:pic>
        <p:nvPicPr>
          <p:cNvPr id="11" name="Picture 10" descr="A diagram of a triangle with arrows and numbers&#10;&#10;AI-generated content may be incorrect.">
            <a:extLst>
              <a:ext uri="{FF2B5EF4-FFF2-40B4-BE49-F238E27FC236}">
                <a16:creationId xmlns:a16="http://schemas.microsoft.com/office/drawing/2014/main" id="{DF3FA424-CE96-4909-9595-BC20B78480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429"/>
              </a:clrFrom>
              <a:clrTo>
                <a:srgbClr val="00042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3446" y="4033514"/>
            <a:ext cx="3315587" cy="24065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A22405-5317-E475-8A1A-34DFBD69AEF3}"/>
              </a:ext>
            </a:extLst>
          </p:cNvPr>
          <p:cNvCxnSpPr/>
          <p:nvPr/>
        </p:nvCxnSpPr>
        <p:spPr>
          <a:xfrm flipV="1">
            <a:off x="2018235" y="3429000"/>
            <a:ext cx="1950261" cy="1463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1D08CE-B526-63B9-393C-36B1360959FD}"/>
              </a:ext>
            </a:extLst>
          </p:cNvPr>
          <p:cNvCxnSpPr/>
          <p:nvPr/>
        </p:nvCxnSpPr>
        <p:spPr>
          <a:xfrm flipV="1">
            <a:off x="7970978" y="3301994"/>
            <a:ext cx="1950261" cy="1463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143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1565B-920C-1A30-06A5-40D256E35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Big70-72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9284C5A-D965-AF6B-89FD-C7C57719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" y="2024917"/>
            <a:ext cx="6063260" cy="1201162"/>
          </a:xfrm>
          <a:prstGeom prst="rect">
            <a:avLst/>
          </a:prstGeom>
        </p:spPr>
      </p:pic>
      <p:pic>
        <p:nvPicPr>
          <p:cNvPr id="7" name="Picture 6" descr="A black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A2E01C63-BD42-0CC6-12E5-BFBFE81F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453"/>
            <a:ext cx="6096000" cy="2207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D80AC-7C7F-4A75-CF6C-B39782CA6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0" y="5682517"/>
            <a:ext cx="5937504" cy="618596"/>
          </a:xfrm>
          <a:prstGeom prst="rect">
            <a:avLst/>
          </a:prstGeom>
        </p:spPr>
      </p:pic>
      <p:pic>
        <p:nvPicPr>
          <p:cNvPr id="11" name="Picture 10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1CDC1C15-6CC1-E38D-D959-E1CC2247A1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467" r="53586" b="45018"/>
          <a:stretch>
            <a:fillRect/>
          </a:stretch>
        </p:blipFill>
        <p:spPr>
          <a:xfrm>
            <a:off x="6380629" y="2680272"/>
            <a:ext cx="2601574" cy="1350264"/>
          </a:xfrm>
          <a:prstGeom prst="rect">
            <a:avLst/>
          </a:prstGeom>
        </p:spPr>
      </p:pic>
      <p:pic>
        <p:nvPicPr>
          <p:cNvPr id="13" name="Picture 12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F792B87E-DC25-9EED-ABC7-72A505F0D7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3586" b="33902"/>
          <a:stretch>
            <a:fillRect/>
          </a:stretch>
        </p:blipFill>
        <p:spPr>
          <a:xfrm>
            <a:off x="10030520" y="36020"/>
            <a:ext cx="1930391" cy="3781044"/>
          </a:xfrm>
          <a:prstGeom prst="rect">
            <a:avLst/>
          </a:prstGeom>
        </p:spPr>
      </p:pic>
      <p:pic>
        <p:nvPicPr>
          <p:cNvPr id="14" name="Picture 13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392EA24F-7D0A-E2DE-7FFC-AB990668FF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r="53586" b="66488"/>
          <a:stretch>
            <a:fillRect/>
          </a:stretch>
        </p:blipFill>
        <p:spPr>
          <a:xfrm>
            <a:off x="6380631" y="152400"/>
            <a:ext cx="2598926" cy="25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248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1E185-31B0-9D06-D978-79DA041B4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Big70-72</a:t>
            </a:r>
          </a:p>
        </p:txBody>
      </p:sp>
      <p:pic>
        <p:nvPicPr>
          <p:cNvPr id="5" name="Picture 4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B7C2937B-8F3D-EA8E-3DE6-42DAD4EA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0" y="2240280"/>
            <a:ext cx="5819725" cy="4328617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93032EC6-A68C-AA5B-9D0A-3A39B0D66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8835"/>
            <a:ext cx="5978027" cy="2320330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E25DCA-C87A-2103-8F6B-30D87ECC48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62234" b="79693"/>
          <a:stretch>
            <a:fillRect/>
          </a:stretch>
        </p:blipFill>
        <p:spPr>
          <a:xfrm>
            <a:off x="199600" y="1972496"/>
            <a:ext cx="2289836" cy="243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B415A-6DF9-0180-0AAA-36F6DAFE52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740" b="60569"/>
          <a:stretch>
            <a:fillRect/>
          </a:stretch>
        </p:blipFill>
        <p:spPr>
          <a:xfrm>
            <a:off x="6096000" y="2000455"/>
            <a:ext cx="2390420" cy="2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3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B481F88-B834-5A46-F2F1-9CFC8F5A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" t="68974" r="21792" b="19647"/>
          <a:stretch>
            <a:fillRect/>
          </a:stretch>
        </p:blipFill>
        <p:spPr>
          <a:xfrm>
            <a:off x="1325879" y="2395728"/>
            <a:ext cx="9317737" cy="488763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6A3835E-1CE6-F764-12E8-FED4D43D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64" t="76401"/>
          <a:stretch>
            <a:fillRect/>
          </a:stretch>
        </p:blipFill>
        <p:spPr>
          <a:xfrm>
            <a:off x="4524112" y="3429000"/>
            <a:ext cx="3699136" cy="14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Big72</a:t>
            </a:r>
          </a:p>
        </p:txBody>
      </p:sp>
      <p:pic>
        <p:nvPicPr>
          <p:cNvPr id="12" name="Picture 11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88FCAF4B-0FC0-FAB7-10FD-B2AC86B3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911"/>
          <a:stretch>
            <a:fillRect/>
          </a:stretch>
        </p:blipFill>
        <p:spPr>
          <a:xfrm>
            <a:off x="533184" y="4625470"/>
            <a:ext cx="10920661" cy="1815771"/>
          </a:xfrm>
          <a:prstGeom prst="rect">
            <a:avLst/>
          </a:prstGeom>
        </p:spPr>
      </p:pic>
      <p:pic>
        <p:nvPicPr>
          <p:cNvPr id="15" name="Picture 14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02F5F0E0-EAA2-82A6-815F-1217695D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11" r="53586" b="14800"/>
          <a:stretch>
            <a:fillRect/>
          </a:stretch>
        </p:blipFill>
        <p:spPr>
          <a:xfrm>
            <a:off x="481887" y="1850842"/>
            <a:ext cx="5267925" cy="3073542"/>
          </a:xfrm>
          <a:prstGeom prst="rect">
            <a:avLst/>
          </a:prstGeom>
        </p:spPr>
      </p:pic>
      <p:pic>
        <p:nvPicPr>
          <p:cNvPr id="17" name="Picture 16" descr="A hexagon with arrows and letters&#10;&#10;AI-generated content may be incorrect.">
            <a:extLst>
              <a:ext uri="{FF2B5EF4-FFF2-40B4-BE49-F238E27FC236}">
                <a16:creationId xmlns:a16="http://schemas.microsoft.com/office/drawing/2014/main" id="{C32BD45C-7E1A-C30B-1BC1-0323245D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975" y="1156199"/>
            <a:ext cx="3203766" cy="34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Rechnen </a:t>
            </a:r>
            <a:r>
              <a:rPr lang="de-DE" b="1" dirty="0"/>
              <a:t>mit Vektoren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EB7275A-6462-261D-7E48-EEFB947B71F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2" y="1023937"/>
                <a:ext cx="11915775" cy="5139119"/>
              </a:xfrm>
            </p:spPr>
            <p:txBody>
              <a:bodyPr/>
              <a:lstStyle/>
              <a:p>
                <a:r>
                  <a:rPr lang="de-DE" sz="3200" dirty="0"/>
                  <a:t>Wenn ein Vektor wie der Windstoß von Schiffen ist, was ist dann die </a:t>
                </a:r>
                <a:r>
                  <a:rPr lang="de-DE" sz="3200" b="1" dirty="0"/>
                  <a:t>Summe</a:t>
                </a:r>
                <a:r>
                  <a:rPr lang="de-DE" sz="3200" dirty="0"/>
                  <a:t> (bzw. </a:t>
                </a:r>
                <a:r>
                  <a:rPr lang="de-DE" sz="3200" b="1" dirty="0"/>
                  <a:t>Differenz</a:t>
                </a:r>
                <a:r>
                  <a:rPr lang="de-DE" sz="3200" dirty="0"/>
                  <a:t>) zweier Vektoren?</a:t>
                </a:r>
              </a:p>
              <a:p>
                <a:endParaRPr lang="de-DE" sz="3200" dirty="0"/>
              </a:p>
              <a:p>
                <a:pPr algn="l"/>
                <a:r>
                  <a:rPr lang="de-DE" sz="3200" dirty="0"/>
                  <a:t>				Was bedeutet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de-DE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geometrisch</a:t>
                </a:r>
                <a:r>
                  <a:rPr lang="de-DE" sz="3200" dirty="0"/>
                  <a:t>?</a:t>
                </a:r>
              </a:p>
              <a:p>
                <a:pPr algn="l"/>
                <a:endParaRPr lang="de-DE" sz="3200" dirty="0"/>
              </a:p>
              <a:p>
                <a:pPr algn="l"/>
                <a:r>
                  <a:rPr lang="de-DE" sz="3200" dirty="0"/>
                  <a:t>				Wie bestimme 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de-DE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rechnerisch</a:t>
                </a:r>
                <a:r>
                  <a:rPr lang="de-DE" sz="3200" dirty="0"/>
                  <a:t>?</a:t>
                </a:r>
              </a:p>
              <a:p>
                <a:pPr algn="l"/>
                <a:endParaRPr lang="de-DE" sz="3200" dirty="0"/>
              </a:p>
              <a:p>
                <a:pPr algn="l"/>
                <a:r>
                  <a:rPr lang="de-DE" sz="3200" dirty="0"/>
                  <a:t>				Was bedeutet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de-DE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de-DE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geometrisch</a:t>
                </a:r>
                <a:r>
                  <a:rPr lang="de-DE" sz="3200" dirty="0"/>
                  <a:t>?</a:t>
                </a:r>
              </a:p>
              <a:p>
                <a:pPr algn="l"/>
                <a:endParaRPr lang="de-DE" sz="3200" dirty="0"/>
              </a:p>
              <a:p>
                <a:pPr algn="l"/>
                <a:r>
                  <a:rPr lang="de-DE" sz="3200" dirty="0"/>
                  <a:t>				Wie bestimme 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de-DE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de-DE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rechnerisch</a:t>
                </a:r>
                <a:r>
                  <a:rPr lang="de-DE" sz="3200" dirty="0"/>
                  <a:t>?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EB7275A-6462-261D-7E48-EEFB947B7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2" y="1023937"/>
                <a:ext cx="11915775" cy="5139119"/>
              </a:xfrm>
              <a:blipFill>
                <a:blip r:embed="rId2"/>
                <a:stretch>
                  <a:fillRect l="-1331" t="-8541" r="-205" b="-99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sailboat&#10;&#10;AI-generated content may be incorrect.">
            <a:extLst>
              <a:ext uri="{FF2B5EF4-FFF2-40B4-BE49-F238E27FC236}">
                <a16:creationId xmlns:a16="http://schemas.microsoft.com/office/drawing/2014/main" id="{F60EF43A-A790-EAB7-0607-B235B2FE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2"/>
          <a:stretch>
            <a:fillRect/>
          </a:stretch>
        </p:blipFill>
        <p:spPr>
          <a:xfrm>
            <a:off x="-66304" y="4180379"/>
            <a:ext cx="2478658" cy="2440068"/>
          </a:xfrm>
          <a:prstGeom prst="rect">
            <a:avLst/>
          </a:prstGeom>
        </p:spPr>
      </p:pic>
      <p:pic>
        <p:nvPicPr>
          <p:cNvPr id="4" name="Picture 3" descr="A diagram of a sailboat&#10;&#10;AI-generated content may be incorrect.">
            <a:extLst>
              <a:ext uri="{FF2B5EF4-FFF2-40B4-BE49-F238E27FC236}">
                <a16:creationId xmlns:a16="http://schemas.microsoft.com/office/drawing/2014/main" id="{35A205BF-8822-55F1-0E56-ED33FA87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2"/>
          <a:stretch>
            <a:fillRect/>
          </a:stretch>
        </p:blipFill>
        <p:spPr>
          <a:xfrm rot="19497145">
            <a:off x="1088838" y="2208966"/>
            <a:ext cx="2478658" cy="2440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FE03F6-CFED-9708-0154-06F4799F5321}"/>
              </a:ext>
            </a:extLst>
          </p:cNvPr>
          <p:cNvSpPr/>
          <p:nvPr/>
        </p:nvSpPr>
        <p:spPr>
          <a:xfrm>
            <a:off x="850392" y="2880360"/>
            <a:ext cx="722376" cy="6492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87E00-4D26-FC03-EC16-C749B52CE7EF}"/>
              </a:ext>
            </a:extLst>
          </p:cNvPr>
          <p:cNvSpPr/>
          <p:nvPr/>
        </p:nvSpPr>
        <p:spPr>
          <a:xfrm rot="2152067">
            <a:off x="121704" y="4190926"/>
            <a:ext cx="722376" cy="6492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7E464F-4F67-2D52-41BA-E868F42771BB}"/>
                  </a:ext>
                </a:extLst>
              </p:cNvPr>
              <p:cNvSpPr txBox="1"/>
              <p:nvPr/>
            </p:nvSpPr>
            <p:spPr>
              <a:xfrm>
                <a:off x="-39186" y="4224142"/>
                <a:ext cx="10441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de-DE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7E464F-4F67-2D52-41BA-E868F4277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86" y="4224142"/>
                <a:ext cx="1044156" cy="707886"/>
              </a:xfrm>
              <a:prstGeom prst="rect">
                <a:avLst/>
              </a:prstGeom>
              <a:blipFill>
                <a:blip r:embed="rId4"/>
                <a:stretch>
                  <a:fillRect t="-16379" r="-7602" b="-35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C4028-35B9-2749-79CA-14217236644C}"/>
                  </a:ext>
                </a:extLst>
              </p:cNvPr>
              <p:cNvSpPr txBox="1"/>
              <p:nvPr/>
            </p:nvSpPr>
            <p:spPr>
              <a:xfrm>
                <a:off x="850392" y="2747766"/>
                <a:ext cx="1044156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de-DE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C4028-35B9-2749-79CA-14217236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92" y="2747766"/>
                <a:ext cx="1044156" cy="799386"/>
              </a:xfrm>
              <a:prstGeom prst="rect">
                <a:avLst/>
              </a:prstGeom>
              <a:blipFill>
                <a:blip r:embed="rId5"/>
                <a:stretch>
                  <a:fillRect t="-2290" r="-7018" b="-32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10086832" cy="646112"/>
          </a:xfrm>
        </p:spPr>
        <p:txBody>
          <a:bodyPr/>
          <a:lstStyle/>
          <a:p>
            <a:r>
              <a:rPr lang="de-DE" dirty="0"/>
              <a:t>Addition und Subtraktion von Vektoren</a:t>
            </a:r>
          </a:p>
        </p:txBody>
      </p:sp>
      <p:pic>
        <p:nvPicPr>
          <p:cNvPr id="5" name="Picture 4" descr="A black square with white dots&#10;&#10;AI-generated content may be incorrect.">
            <a:extLst>
              <a:ext uri="{FF2B5EF4-FFF2-40B4-BE49-F238E27FC236}">
                <a16:creationId xmlns:a16="http://schemas.microsoft.com/office/drawing/2014/main" id="{745B3350-ACE6-CD18-4ACD-63564181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l="63754" t="27193"/>
          <a:stretch>
            <a:fillRect/>
          </a:stretch>
        </p:blipFill>
        <p:spPr>
          <a:xfrm>
            <a:off x="589327" y="2407684"/>
            <a:ext cx="2966037" cy="790686"/>
          </a:xfrm>
          <a:prstGeom prst="rect">
            <a:avLst/>
          </a:prstGeom>
        </p:spPr>
      </p:pic>
      <p:pic>
        <p:nvPicPr>
          <p:cNvPr id="7" name="Picture 6" descr="A diagram of a line&#10;&#10;AI-generated content may be incorrect.">
            <a:extLst>
              <a:ext uri="{FF2B5EF4-FFF2-40B4-BE49-F238E27FC236}">
                <a16:creationId xmlns:a16="http://schemas.microsoft.com/office/drawing/2014/main" id="{28B28A9E-234E-8368-A4D1-E4E40AD5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2"/>
          <a:stretch>
            <a:fillRect/>
          </a:stretch>
        </p:blipFill>
        <p:spPr>
          <a:xfrm>
            <a:off x="920445" y="3374351"/>
            <a:ext cx="2092792" cy="1305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A6811-44A1-4E88-0701-518D57DC4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5" y="4684907"/>
            <a:ext cx="2515732" cy="1607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EAC2A-82CB-9091-4CB9-673EE8AC42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l="61170"/>
          <a:stretch>
            <a:fillRect/>
          </a:stretch>
        </p:blipFill>
        <p:spPr>
          <a:xfrm>
            <a:off x="8433291" y="5759781"/>
            <a:ext cx="2858682" cy="688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198B7-FDA7-7244-8D09-A5FEE5AA35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r="61046"/>
          <a:stretch>
            <a:fillRect/>
          </a:stretch>
        </p:blipFill>
        <p:spPr>
          <a:xfrm>
            <a:off x="8473067" y="4876889"/>
            <a:ext cx="2867800" cy="688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F26971-B2DB-A10D-C102-EE9A55DF85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355" y="2036616"/>
            <a:ext cx="1247949" cy="295316"/>
          </a:xfrm>
          <a:prstGeom prst="rect">
            <a:avLst/>
          </a:prstGeom>
        </p:spPr>
      </p:pic>
      <p:pic>
        <p:nvPicPr>
          <p:cNvPr id="16" name="Picture 15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0F035DAD-D6B4-7F9B-D470-4A7852FA0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739" y="2540797"/>
            <a:ext cx="1000265" cy="800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E5BAE0-D80A-88BC-DAD1-FAFCA89877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512" y="3776710"/>
            <a:ext cx="1495634" cy="304843"/>
          </a:xfrm>
          <a:prstGeom prst="rect">
            <a:avLst/>
          </a:prstGeom>
        </p:spPr>
      </p:pic>
      <p:pic>
        <p:nvPicPr>
          <p:cNvPr id="20" name="Picture 19" descr="A black background with arrows pointing to the left&#10;&#10;AI-generated content may be incorrect.">
            <a:extLst>
              <a:ext uri="{FF2B5EF4-FFF2-40B4-BE49-F238E27FC236}">
                <a16:creationId xmlns:a16="http://schemas.microsoft.com/office/drawing/2014/main" id="{0BBE5868-6813-2771-D6DD-3C4AE2DE2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695" y="5376691"/>
            <a:ext cx="3715268" cy="771633"/>
          </a:xfrm>
          <a:prstGeom prst="rect">
            <a:avLst/>
          </a:prstGeom>
        </p:spPr>
      </p:pic>
      <p:pic>
        <p:nvPicPr>
          <p:cNvPr id="22" name="Picture 21" descr="A math equation with arrows and a smile&#10;&#10;AI-generated content may be incorrect.">
            <a:extLst>
              <a:ext uri="{FF2B5EF4-FFF2-40B4-BE49-F238E27FC236}">
                <a16:creationId xmlns:a16="http://schemas.microsoft.com/office/drawing/2014/main" id="{487BAC22-3D51-35C1-E4FC-9E5EFF430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327" y="4347576"/>
            <a:ext cx="2534004" cy="876422"/>
          </a:xfrm>
          <a:prstGeom prst="rect">
            <a:avLst/>
          </a:prstGeom>
        </p:spPr>
      </p:pic>
      <p:pic>
        <p:nvPicPr>
          <p:cNvPr id="24" name="Picture 23" descr="A diagram of a triangle with arrows and lines&#10;&#10;AI-generated content may be incorrect.">
            <a:extLst>
              <a:ext uri="{FF2B5EF4-FFF2-40B4-BE49-F238E27FC236}">
                <a16:creationId xmlns:a16="http://schemas.microsoft.com/office/drawing/2014/main" id="{18B37606-5F45-43E1-F548-282D4AE66D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377" y="2940903"/>
            <a:ext cx="2379037" cy="1546374"/>
          </a:xfrm>
          <a:prstGeom prst="rect">
            <a:avLst/>
          </a:prstGeom>
        </p:spPr>
      </p:pic>
      <p:pic>
        <p:nvPicPr>
          <p:cNvPr id="25" name="Picture 24" descr="A black square with white dots&#10;&#10;AI-generated content may be incorrect.">
            <a:extLst>
              <a:ext uri="{FF2B5EF4-FFF2-40B4-BE49-F238E27FC236}">
                <a16:creationId xmlns:a16="http://schemas.microsoft.com/office/drawing/2014/main" id="{27996906-CC3F-29E4-E164-013765E3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rcRect l="63754" r="18271" b="76747"/>
          <a:stretch>
            <a:fillRect/>
          </a:stretch>
        </p:blipFill>
        <p:spPr>
          <a:xfrm>
            <a:off x="1231393" y="2058011"/>
            <a:ext cx="1470896" cy="2525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4D0DDB-6608-8693-87B3-4DEBC2B7D7C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8501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96370" y="2075886"/>
            <a:ext cx="1351022" cy="2346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7A651B-0B0C-4777-83C6-BFBC866C561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5262" y="2465498"/>
            <a:ext cx="1590897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Big62-64</a:t>
            </a:r>
          </a:p>
        </p:txBody>
      </p:sp>
      <p:pic>
        <p:nvPicPr>
          <p:cNvPr id="5" name="Picture 4" descr="A screenshot of a black background with white text&#10;&#10;AI-generated content may be incorrect.">
            <a:extLst>
              <a:ext uri="{FF2B5EF4-FFF2-40B4-BE49-F238E27FC236}">
                <a16:creationId xmlns:a16="http://schemas.microsoft.com/office/drawing/2014/main" id="{A98E72CD-641C-435F-DD8C-00B246A9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" y="1600876"/>
            <a:ext cx="6041193" cy="2654846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8E1E4A5-64B1-F5BA-3504-5C5969B0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7" y="4200707"/>
            <a:ext cx="6358307" cy="1397682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4BDE54E-388A-AF13-7B4E-E2005EADFA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67"/>
          <a:stretch>
            <a:fillRect/>
          </a:stretch>
        </p:blipFill>
        <p:spPr>
          <a:xfrm>
            <a:off x="69846" y="5558580"/>
            <a:ext cx="5953881" cy="1299420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2410DB-3CAF-95DB-D921-0D7B3F5CBC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7173"/>
          <a:stretch>
            <a:fillRect/>
          </a:stretch>
        </p:blipFill>
        <p:spPr>
          <a:xfrm>
            <a:off x="6388232" y="1117885"/>
            <a:ext cx="4763678" cy="1278410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9600041-B6A1-0A21-33BD-CC41D4A0EF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8148"/>
          <a:stretch>
            <a:fillRect/>
          </a:stretch>
        </p:blipFill>
        <p:spPr>
          <a:xfrm>
            <a:off x="6388232" y="4018416"/>
            <a:ext cx="5612090" cy="995018"/>
          </a:xfrm>
          <a:prstGeom prst="rect">
            <a:avLst/>
          </a:prstGeom>
        </p:spPr>
      </p:pic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3B6F9A9-2E05-1898-B3B4-0DF0645048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211" t="22168"/>
          <a:stretch>
            <a:fillRect/>
          </a:stretch>
        </p:blipFill>
        <p:spPr>
          <a:xfrm>
            <a:off x="6572053" y="2507758"/>
            <a:ext cx="4168430" cy="1278410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D35FEE8-C535-6C10-CF9A-4031E9900D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803" t="26951"/>
          <a:stretch>
            <a:fillRect/>
          </a:stretch>
        </p:blipFill>
        <p:spPr>
          <a:xfrm>
            <a:off x="7033967" y="5245682"/>
            <a:ext cx="3453963" cy="13976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DADE6D-4088-2165-F809-6D628E7166B6}"/>
              </a:ext>
            </a:extLst>
          </p:cNvPr>
          <p:cNvSpPr/>
          <p:nvPr/>
        </p:nvSpPr>
        <p:spPr>
          <a:xfrm>
            <a:off x="10740483" y="1401278"/>
            <a:ext cx="860389" cy="9950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83AD93-089E-6BFA-48DB-631D761E7AFF}"/>
              </a:ext>
            </a:extLst>
          </p:cNvPr>
          <p:cNvSpPr/>
          <p:nvPr/>
        </p:nvSpPr>
        <p:spPr>
          <a:xfrm>
            <a:off x="11170677" y="4378095"/>
            <a:ext cx="860389" cy="9950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Big62-64</a:t>
            </a:r>
          </a:p>
        </p:txBody>
      </p:sp>
      <p:pic>
        <p:nvPicPr>
          <p:cNvPr id="5" name="Picture 4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32316358-9CFE-D88E-C6E9-68AFE48E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2" y="1929105"/>
            <a:ext cx="4328811" cy="2999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018C3-F449-EDFC-F152-3E0EB755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42" y="1665388"/>
            <a:ext cx="4734586" cy="219106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20C51FA7-896A-046B-B0C3-8AE788994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42" y="5264616"/>
            <a:ext cx="3818953" cy="147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32173-6062-FC5A-3F1E-BF049B220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42" y="5018633"/>
            <a:ext cx="5801535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ailboat&#10;&#10;AI-generated content may be incorrect.">
            <a:extLst>
              <a:ext uri="{FF2B5EF4-FFF2-40B4-BE49-F238E27FC236}">
                <a16:creationId xmlns:a16="http://schemas.microsoft.com/office/drawing/2014/main" id="{49A9A48D-41B4-CE1A-1BDD-5447A623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2"/>
          <a:stretch>
            <a:fillRect/>
          </a:stretch>
        </p:blipFill>
        <p:spPr>
          <a:xfrm>
            <a:off x="500624" y="3722988"/>
            <a:ext cx="2478658" cy="2440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28D58331-910B-D925-6458-FC2E0E575B7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2" y="1023937"/>
                <a:ext cx="11915775" cy="5139119"/>
              </a:xfrm>
            </p:spPr>
            <p:txBody>
              <a:bodyPr/>
              <a:lstStyle/>
              <a:p>
                <a:r>
                  <a:rPr lang="de-DE" sz="3200" dirty="0"/>
                  <a:t>Wenn ein Vektor wie der Windstoß von Schiffen ist, was ist dann die </a:t>
                </a:r>
                <a:r>
                  <a:rPr lang="de-DE" sz="3200" b="1" dirty="0"/>
                  <a:t>Multiplikation</a:t>
                </a:r>
                <a:r>
                  <a:rPr lang="de-DE" sz="3200" dirty="0"/>
                  <a:t> eines Vektors mit einer Zahl?</a:t>
                </a:r>
              </a:p>
              <a:p>
                <a:endParaRPr lang="de-DE" sz="3200" dirty="0"/>
              </a:p>
              <a:p>
                <a:pPr algn="l"/>
                <a:r>
                  <a:rPr lang="de-DE" sz="3200" dirty="0"/>
                  <a:t>				Was bedeutet </a:t>
                </a:r>
                <a14:m>
                  <m:oMath xmlns:m="http://schemas.openxmlformats.org/officeDocument/2006/math">
                    <m:r>
                      <a:rPr lang="de-DE" sz="32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geometrisch</a:t>
                </a:r>
                <a:r>
                  <a:rPr lang="de-DE" sz="3200" dirty="0"/>
                  <a:t>?</a:t>
                </a:r>
              </a:p>
              <a:p>
                <a:pPr algn="l"/>
                <a:endParaRPr lang="de-DE" sz="3200" dirty="0"/>
              </a:p>
              <a:p>
                <a:pPr algn="l"/>
                <a:r>
                  <a:rPr lang="de-DE" sz="3200" dirty="0"/>
                  <a:t>				Wie bestimme ich </a:t>
                </a:r>
                <a14:m>
                  <m:oMath xmlns:m="http://schemas.openxmlformats.org/officeDocument/2006/math">
                    <m:r>
                      <a:rPr lang="de-DE" sz="32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de-DE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de-DE" sz="3200" b="1" dirty="0"/>
                  <a:t>rechnerisch</a:t>
                </a:r>
                <a:r>
                  <a:rPr lang="de-DE" sz="3200" dirty="0"/>
                  <a:t>?</a:t>
                </a:r>
              </a:p>
            </p:txBody>
          </p:sp>
        </mc:Choice>
        <mc:Fallback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28D58331-910B-D925-6458-FC2E0E575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2" y="1023937"/>
                <a:ext cx="11915775" cy="5139119"/>
              </a:xfrm>
              <a:blipFill>
                <a:blip r:embed="rId3"/>
                <a:stretch>
                  <a:fillRect l="-1331" r="-11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150F32D-3361-BF6D-5B1E-F84D2E828B70}"/>
              </a:ext>
            </a:extLst>
          </p:cNvPr>
          <p:cNvSpPr/>
          <p:nvPr/>
        </p:nvSpPr>
        <p:spPr>
          <a:xfrm rot="2152067">
            <a:off x="569760" y="3689772"/>
            <a:ext cx="722376" cy="6492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BDC42C-0065-4037-A121-697DEDB820A5}"/>
                  </a:ext>
                </a:extLst>
              </p:cNvPr>
              <p:cNvSpPr txBox="1"/>
              <p:nvPr/>
            </p:nvSpPr>
            <p:spPr>
              <a:xfrm>
                <a:off x="408870" y="3722988"/>
                <a:ext cx="10441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de-DE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BDC42C-0065-4037-A121-697DEDB82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0" y="3722988"/>
                <a:ext cx="1044156" cy="707886"/>
              </a:xfrm>
              <a:prstGeom prst="rect">
                <a:avLst/>
              </a:prstGeom>
              <a:blipFill>
                <a:blip r:embed="rId4"/>
                <a:stretch>
                  <a:fillRect t="-16379" r="-8187" b="-35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98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F506-2DDD-D8F0-DD45-B4E9500429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9368489" cy="646112"/>
          </a:xfrm>
        </p:spPr>
        <p:txBody>
          <a:bodyPr/>
          <a:lstStyle/>
          <a:p>
            <a:r>
              <a:rPr lang="de-DE" dirty="0"/>
              <a:t>Skalar-Multiplikation von Vektoren</a:t>
            </a:r>
          </a:p>
        </p:txBody>
      </p:sp>
      <p:pic>
        <p:nvPicPr>
          <p:cNvPr id="7" name="Picture 6" descr="A diagram of a line with dots and arrows&#10;&#10;AI-generated content may be incorrect.">
            <a:extLst>
              <a:ext uri="{FF2B5EF4-FFF2-40B4-BE49-F238E27FC236}">
                <a16:creationId xmlns:a16="http://schemas.microsoft.com/office/drawing/2014/main" id="{D054E96D-4F9B-AF3E-C7ED-2367E58F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72" y="4434598"/>
            <a:ext cx="3562799" cy="1855388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34CBA5-4B0C-ABEC-80D1-F63D254C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B1004"/>
              </a:clrFrom>
              <a:clrTo>
                <a:srgbClr val="2B100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5011" y="3060662"/>
            <a:ext cx="2089865" cy="1020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8FD258-A1CC-6808-DE42-52CA7E3CBF2B}"/>
              </a:ext>
            </a:extLst>
          </p:cNvPr>
          <p:cNvSpPr/>
          <p:nvPr/>
        </p:nvSpPr>
        <p:spPr>
          <a:xfrm>
            <a:off x="1596846" y="4319709"/>
            <a:ext cx="1472184" cy="6461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A8183-DE14-5C3C-C34F-34816FDAD52D}"/>
              </a:ext>
            </a:extLst>
          </p:cNvPr>
          <p:cNvSpPr txBox="1"/>
          <p:nvPr/>
        </p:nvSpPr>
        <p:spPr>
          <a:xfrm>
            <a:off x="7891272" y="2640039"/>
            <a:ext cx="19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00B0F0"/>
                </a:solidFill>
              </a:rPr>
              <a:t>Distributivgesetz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89329C-7E57-6BAB-B8C8-CD8D496C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t="7582"/>
          <a:stretch>
            <a:fillRect/>
          </a:stretch>
        </p:blipFill>
        <p:spPr>
          <a:xfrm>
            <a:off x="7416341" y="3246847"/>
            <a:ext cx="2934109" cy="290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9643D-C411-A4BD-CD5F-81D12F4216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5223" y="3739896"/>
            <a:ext cx="2857899" cy="3048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4C6F2E-3BC4-266C-C206-F202CDDA8B87}"/>
              </a:ext>
            </a:extLst>
          </p:cNvPr>
          <p:cNvSpPr txBox="1"/>
          <p:nvPr/>
        </p:nvSpPr>
        <p:spPr>
          <a:xfrm>
            <a:off x="7972048" y="4434598"/>
            <a:ext cx="19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00B0F0"/>
                </a:solidFill>
              </a:rPr>
              <a:t>Assoziativgesetz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AC18A4-164E-707D-0687-F35150BCD1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802" y="4992742"/>
            <a:ext cx="2438740" cy="3334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B4097F-F794-27F7-D88B-501F7F3BCDE8}"/>
              </a:ext>
            </a:extLst>
          </p:cNvPr>
          <p:cNvSpPr txBox="1"/>
          <p:nvPr/>
        </p:nvSpPr>
        <p:spPr>
          <a:xfrm>
            <a:off x="2435011" y="2422425"/>
            <a:ext cx="232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F85010"/>
                </a:solidFill>
              </a:rPr>
              <a:t>Skalare Multiplikation</a:t>
            </a:r>
          </a:p>
        </p:txBody>
      </p:sp>
    </p:spTree>
    <p:extLst>
      <p:ext uri="{BB962C8B-B14F-4D97-AF65-F5344CB8AC3E}">
        <p14:creationId xmlns:p14="http://schemas.microsoft.com/office/powerpoint/2010/main" val="1219543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Widescreen</PresentationFormat>
  <Paragraphs>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2026-01-27T12:39:50Z</dcterms:modified>
</cp:coreProperties>
</file>