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0" r:id="rId5"/>
    <p:sldId id="275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ECEFB-9169-44D0-B4DC-1598855E9584}" v="35" dt="2026-01-27T13:29:36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custSel addSld delSld modSld">
      <pc:chgData name="Abels, Patrick" userId="ba666de4-0d21-43a6-8e66-51a18aae1b4a" providerId="ADAL" clId="{133AA99A-5491-4DE5-9695-40E01B78DF6F}" dt="2026-01-27T13:30:52.464" v="453" actId="1076"/>
      <pc:docMkLst>
        <pc:docMk/>
      </pc:docMkLst>
      <pc:sldChg chg="modSp mod">
        <pc:chgData name="Abels, Patrick" userId="ba666de4-0d21-43a6-8e66-51a18aae1b4a" providerId="ADAL" clId="{133AA99A-5491-4DE5-9695-40E01B78DF6F}" dt="2026-01-02T17:31:48.677" v="68" actId="6549"/>
        <pc:sldMkLst>
          <pc:docMk/>
          <pc:sldMk cId="2500480300" sldId="256"/>
        </pc:sldMkLst>
        <pc:spChg chg="mod">
          <ac:chgData name="Abels, Patrick" userId="ba666de4-0d21-43a6-8e66-51a18aae1b4a" providerId="ADAL" clId="{133AA99A-5491-4DE5-9695-40E01B78DF6F}" dt="2026-01-02T17:31:48.677" v="68" actId="6549"/>
          <ac:spMkLst>
            <pc:docMk/>
            <pc:sldMk cId="2500480300" sldId="256"/>
            <ac:spMk id="2" creationId="{2A666A99-E6C4-4403-AC9C-8BFEA689636F}"/>
          </ac:spMkLst>
        </pc:spChg>
      </pc:sldChg>
      <pc:sldChg chg="addSp modSp mod">
        <pc:chgData name="Abels, Patrick" userId="ba666de4-0d21-43a6-8e66-51a18aae1b4a" providerId="ADAL" clId="{133AA99A-5491-4DE5-9695-40E01B78DF6F}" dt="2026-01-27T13:30:52.464" v="453" actId="1076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6-01-27T13:30:45.610" v="449" actId="14100"/>
          <ac:spMkLst>
            <pc:docMk/>
            <pc:sldMk cId="875954595" sldId="259"/>
            <ac:spMk id="2" creationId="{852FA215-9F79-E6DF-234A-8933BB56D9D6}"/>
          </ac:spMkLst>
        </pc:spChg>
        <pc:picChg chg="add mod modCrop">
          <ac:chgData name="Abels, Patrick" userId="ba666de4-0d21-43a6-8e66-51a18aae1b4a" providerId="ADAL" clId="{133AA99A-5491-4DE5-9695-40E01B78DF6F}" dt="2026-01-27T13:30:48.410" v="450" actId="1076"/>
          <ac:picMkLst>
            <pc:docMk/>
            <pc:sldMk cId="875954595" sldId="259"/>
            <ac:picMk id="3" creationId="{D6E0A705-B070-59A5-5C5F-F7AA70F215C0}"/>
          </ac:picMkLst>
        </pc:picChg>
        <pc:picChg chg="add mod modCrop">
          <ac:chgData name="Abels, Patrick" userId="ba666de4-0d21-43a6-8e66-51a18aae1b4a" providerId="ADAL" clId="{133AA99A-5491-4DE5-9695-40E01B78DF6F}" dt="2026-01-27T13:30:50.138" v="451" actId="1076"/>
          <ac:picMkLst>
            <pc:docMk/>
            <pc:sldMk cId="875954595" sldId="259"/>
            <ac:picMk id="4" creationId="{C4F7CBB5-99F1-383B-1B05-EFA1C13BD339}"/>
          </ac:picMkLst>
        </pc:picChg>
        <pc:picChg chg="add mod modCrop">
          <ac:chgData name="Abels, Patrick" userId="ba666de4-0d21-43a6-8e66-51a18aae1b4a" providerId="ADAL" clId="{133AA99A-5491-4DE5-9695-40E01B78DF6F}" dt="2026-01-27T13:30:51.552" v="452" actId="1076"/>
          <ac:picMkLst>
            <pc:docMk/>
            <pc:sldMk cId="875954595" sldId="259"/>
            <ac:picMk id="5" creationId="{531DA1EE-03C1-59EF-A0F2-79957EF62A46}"/>
          </ac:picMkLst>
        </pc:picChg>
        <pc:picChg chg="add mod modCrop">
          <ac:chgData name="Abels, Patrick" userId="ba666de4-0d21-43a6-8e66-51a18aae1b4a" providerId="ADAL" clId="{133AA99A-5491-4DE5-9695-40E01B78DF6F}" dt="2026-01-27T13:30:52.464" v="453" actId="1076"/>
          <ac:picMkLst>
            <pc:docMk/>
            <pc:sldMk cId="875954595" sldId="259"/>
            <ac:picMk id="6" creationId="{2685D607-2945-8AEA-E64D-5B1882A9794C}"/>
          </ac:picMkLst>
        </pc:picChg>
      </pc:sldChg>
      <pc:sldChg chg="modSp mod">
        <pc:chgData name="Abels, Patrick" userId="ba666de4-0d21-43a6-8e66-51a18aae1b4a" providerId="ADAL" clId="{133AA99A-5491-4DE5-9695-40E01B78DF6F}" dt="2026-01-02T17:34:51.232" v="91" actId="20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6-01-02T17:34:51.232" v="91" actId="207"/>
          <ac:spMkLst>
            <pc:docMk/>
            <pc:sldMk cId="1520012010" sldId="260"/>
            <ac:spMk id="2" creationId="{D583264B-E27A-11C3-E408-F817498EC565}"/>
          </ac:spMkLst>
        </pc:spChg>
      </pc:sldChg>
      <pc:sldChg chg="addSp modSp new mod">
        <pc:chgData name="Abels, Patrick" userId="ba666de4-0d21-43a6-8e66-51a18aae1b4a" providerId="ADAL" clId="{133AA99A-5491-4DE5-9695-40E01B78DF6F}" dt="2026-01-27T13:22:57.809" v="341" actId="1076"/>
        <pc:sldMkLst>
          <pc:docMk/>
          <pc:sldMk cId="3549993588" sldId="270"/>
        </pc:sldMkLst>
        <pc:spChg chg="mod">
          <ac:chgData name="Abels, Patrick" userId="ba666de4-0d21-43a6-8e66-51a18aae1b4a" providerId="ADAL" clId="{133AA99A-5491-4DE5-9695-40E01B78DF6F}" dt="2026-01-27T13:22:54.776" v="340" actId="20577"/>
          <ac:spMkLst>
            <pc:docMk/>
            <pc:sldMk cId="3549993588" sldId="270"/>
            <ac:spMk id="2" creationId="{6EB7275A-6462-261D-7E48-EEFB947B71FB}"/>
          </ac:spMkLst>
        </pc:spChg>
        <pc:spChg chg="add mod">
          <ac:chgData name="Abels, Patrick" userId="ba666de4-0d21-43a6-8e66-51a18aae1b4a" providerId="ADAL" clId="{133AA99A-5491-4DE5-9695-40E01B78DF6F}" dt="2026-01-27T13:22:57.809" v="341" actId="1076"/>
          <ac:spMkLst>
            <pc:docMk/>
            <pc:sldMk cId="3549993588" sldId="270"/>
            <ac:spMk id="3" creationId="{8FEF4B08-B6D6-89D1-D9BC-54F04AD00D50}"/>
          </ac:spMkLst>
        </pc:spChg>
        <pc:picChg chg="add mod modCrop">
          <ac:chgData name="Abels, Patrick" userId="ba666de4-0d21-43a6-8e66-51a18aae1b4a" providerId="ADAL" clId="{133AA99A-5491-4DE5-9695-40E01B78DF6F}" dt="2026-01-27T13:22:44.745" v="339" actId="732"/>
          <ac:picMkLst>
            <pc:docMk/>
            <pc:sldMk cId="3549993588" sldId="270"/>
            <ac:picMk id="5" creationId="{54F030DC-F10E-551F-60AA-C90B8E149F0F}"/>
          </ac:picMkLst>
        </pc:picChg>
        <pc:picChg chg="add mod modCrop">
          <ac:chgData name="Abels, Patrick" userId="ba666de4-0d21-43a6-8e66-51a18aae1b4a" providerId="ADAL" clId="{133AA99A-5491-4DE5-9695-40E01B78DF6F}" dt="2026-01-27T13:22:35.680" v="337" actId="1076"/>
          <ac:picMkLst>
            <pc:docMk/>
            <pc:sldMk cId="3549993588" sldId="270"/>
            <ac:picMk id="7" creationId="{AF984730-A96D-17AA-11EB-72FD3A6CD17E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7T13:12:39.078" v="272" actId="1038"/>
        <pc:sldMkLst>
          <pc:docMk/>
          <pc:sldMk cId="1181092132" sldId="271"/>
        </pc:sldMkLst>
        <pc:spChg chg="del">
          <ac:chgData name="Abels, Patrick" userId="ba666de4-0d21-43a6-8e66-51a18aae1b4a" providerId="ADAL" clId="{133AA99A-5491-4DE5-9695-40E01B78DF6F}" dt="2026-01-27T13:09:52.977" v="168" actId="478"/>
          <ac:spMkLst>
            <pc:docMk/>
            <pc:sldMk cId="1181092132" sldId="271"/>
            <ac:spMk id="2" creationId="{CE35A0EE-AF60-1FFA-4FBF-B4C5F6D929BD}"/>
          </ac:spMkLst>
        </pc:spChg>
        <pc:spChg chg="mod">
          <ac:chgData name="Abels, Patrick" userId="ba666de4-0d21-43a6-8e66-51a18aae1b4a" providerId="ADAL" clId="{133AA99A-5491-4DE5-9695-40E01B78DF6F}" dt="2026-01-27T13:00:15.240" v="104" actId="20577"/>
          <ac:spMkLst>
            <pc:docMk/>
            <pc:sldMk cId="1181092132" sldId="271"/>
            <ac:spMk id="3" creationId="{08903BC6-65E5-6068-3810-A48B1954E77A}"/>
          </ac:spMkLst>
        </pc:spChg>
        <pc:picChg chg="add mod modCrop">
          <ac:chgData name="Abels, Patrick" userId="ba666de4-0d21-43a6-8e66-51a18aae1b4a" providerId="ADAL" clId="{133AA99A-5491-4DE5-9695-40E01B78DF6F}" dt="2026-01-27T13:12:39.078" v="272" actId="1038"/>
          <ac:picMkLst>
            <pc:docMk/>
            <pc:sldMk cId="1181092132" sldId="271"/>
            <ac:picMk id="5" creationId="{914A9E9C-FDD5-7C97-1103-824FEAD657BE}"/>
          </ac:picMkLst>
        </pc:picChg>
        <pc:picChg chg="add mod modCrop">
          <ac:chgData name="Abels, Patrick" userId="ba666de4-0d21-43a6-8e66-51a18aae1b4a" providerId="ADAL" clId="{133AA99A-5491-4DE5-9695-40E01B78DF6F}" dt="2026-01-27T13:12:39.078" v="272" actId="1038"/>
          <ac:picMkLst>
            <pc:docMk/>
            <pc:sldMk cId="1181092132" sldId="271"/>
            <ac:picMk id="6" creationId="{72ED1451-6224-0D5E-DD8B-E483D1D91303}"/>
          </ac:picMkLst>
        </pc:picChg>
        <pc:picChg chg="add mod modCrop">
          <ac:chgData name="Abels, Patrick" userId="ba666de4-0d21-43a6-8e66-51a18aae1b4a" providerId="ADAL" clId="{133AA99A-5491-4DE5-9695-40E01B78DF6F}" dt="2026-01-27T13:12:39.078" v="272" actId="1038"/>
          <ac:picMkLst>
            <pc:docMk/>
            <pc:sldMk cId="1181092132" sldId="271"/>
            <ac:picMk id="7" creationId="{628FA99E-3DA7-F57C-38F2-61251DA488DA}"/>
          </ac:picMkLst>
        </pc:picChg>
        <pc:picChg chg="add mod modCrop">
          <ac:chgData name="Abels, Patrick" userId="ba666de4-0d21-43a6-8e66-51a18aae1b4a" providerId="ADAL" clId="{133AA99A-5491-4DE5-9695-40E01B78DF6F}" dt="2026-01-27T13:12:39.078" v="272" actId="1038"/>
          <ac:picMkLst>
            <pc:docMk/>
            <pc:sldMk cId="1181092132" sldId="271"/>
            <ac:picMk id="9" creationId="{D506064D-B894-684B-BAAB-ECDF5F162B13}"/>
          </ac:picMkLst>
        </pc:picChg>
        <pc:picChg chg="add mod modCrop">
          <ac:chgData name="Abels, Patrick" userId="ba666de4-0d21-43a6-8e66-51a18aae1b4a" providerId="ADAL" clId="{133AA99A-5491-4DE5-9695-40E01B78DF6F}" dt="2026-01-27T13:12:39.078" v="272" actId="1038"/>
          <ac:picMkLst>
            <pc:docMk/>
            <pc:sldMk cId="1181092132" sldId="271"/>
            <ac:picMk id="10" creationId="{72F88091-D2AA-DA11-0FCF-A593A24F14BA}"/>
          </ac:picMkLst>
        </pc:picChg>
        <pc:picChg chg="add mod modCrop">
          <ac:chgData name="Abels, Patrick" userId="ba666de4-0d21-43a6-8e66-51a18aae1b4a" providerId="ADAL" clId="{133AA99A-5491-4DE5-9695-40E01B78DF6F}" dt="2026-01-27T13:12:39.078" v="272" actId="1038"/>
          <ac:picMkLst>
            <pc:docMk/>
            <pc:sldMk cId="1181092132" sldId="271"/>
            <ac:picMk id="11" creationId="{73496709-646F-A41B-3819-D8B03FC5EC2F}"/>
          </ac:picMkLst>
        </pc:picChg>
      </pc:sldChg>
      <pc:sldChg chg="addSp modSp new mod">
        <pc:chgData name="Abels, Patrick" userId="ba666de4-0d21-43a6-8e66-51a18aae1b4a" providerId="ADAL" clId="{133AA99A-5491-4DE5-9695-40E01B78DF6F}" dt="2026-01-27T13:09:06.798" v="162" actId="1076"/>
        <pc:sldMkLst>
          <pc:docMk/>
          <pc:sldMk cId="3368950671" sldId="272"/>
        </pc:sldMkLst>
        <pc:spChg chg="mod">
          <ac:chgData name="Abels, Patrick" userId="ba666de4-0d21-43a6-8e66-51a18aae1b4a" providerId="ADAL" clId="{133AA99A-5491-4DE5-9695-40E01B78DF6F}" dt="2026-01-27T13:06:16.783" v="119" actId="20577"/>
          <ac:spMkLst>
            <pc:docMk/>
            <pc:sldMk cId="3368950671" sldId="272"/>
            <ac:spMk id="3" creationId="{28D6D174-C6E6-C70D-A87C-DA5024426963}"/>
          </ac:spMkLst>
        </pc:spChg>
        <pc:picChg chg="add mod">
          <ac:chgData name="Abels, Patrick" userId="ba666de4-0d21-43a6-8e66-51a18aae1b4a" providerId="ADAL" clId="{133AA99A-5491-4DE5-9695-40E01B78DF6F}" dt="2026-01-27T13:07:42.167" v="131"/>
          <ac:picMkLst>
            <pc:docMk/>
            <pc:sldMk cId="3368950671" sldId="272"/>
            <ac:picMk id="5" creationId="{073A8840-3E5F-2282-93E6-9C58BC717EDC}"/>
          </ac:picMkLst>
        </pc:picChg>
        <pc:picChg chg="add mod modCrop">
          <ac:chgData name="Abels, Patrick" userId="ba666de4-0d21-43a6-8e66-51a18aae1b4a" providerId="ADAL" clId="{133AA99A-5491-4DE5-9695-40E01B78DF6F}" dt="2026-01-27T13:08:40.141" v="149" actId="732"/>
          <ac:picMkLst>
            <pc:docMk/>
            <pc:sldMk cId="3368950671" sldId="272"/>
            <ac:picMk id="7" creationId="{DCC1C688-FEA7-3B9F-7C96-56E0A894A7CB}"/>
          </ac:picMkLst>
        </pc:picChg>
        <pc:picChg chg="add mod modCrop">
          <ac:chgData name="Abels, Patrick" userId="ba666de4-0d21-43a6-8e66-51a18aae1b4a" providerId="ADAL" clId="{133AA99A-5491-4DE5-9695-40E01B78DF6F}" dt="2026-01-27T13:08:54.263" v="157" actId="1076"/>
          <ac:picMkLst>
            <pc:docMk/>
            <pc:sldMk cId="3368950671" sldId="272"/>
            <ac:picMk id="8" creationId="{7BF767D9-CB86-04DA-BA8C-9203E305FEF4}"/>
          </ac:picMkLst>
        </pc:picChg>
        <pc:picChg chg="add mod modCrop">
          <ac:chgData name="Abels, Patrick" userId="ba666de4-0d21-43a6-8e66-51a18aae1b4a" providerId="ADAL" clId="{133AA99A-5491-4DE5-9695-40E01B78DF6F}" dt="2026-01-27T13:08:58.910" v="159" actId="1076"/>
          <ac:picMkLst>
            <pc:docMk/>
            <pc:sldMk cId="3368950671" sldId="272"/>
            <ac:picMk id="9" creationId="{F06BE48B-400F-3B91-397F-81DDA76B5730}"/>
          </ac:picMkLst>
        </pc:picChg>
        <pc:picChg chg="add mod modCrop">
          <ac:chgData name="Abels, Patrick" userId="ba666de4-0d21-43a6-8e66-51a18aae1b4a" providerId="ADAL" clId="{133AA99A-5491-4DE5-9695-40E01B78DF6F}" dt="2026-01-27T13:09:06.798" v="162" actId="1076"/>
          <ac:picMkLst>
            <pc:docMk/>
            <pc:sldMk cId="3368950671" sldId="272"/>
            <ac:picMk id="10" creationId="{FE0F48F6-6650-B095-3CEC-EB48D06E5090}"/>
          </ac:picMkLst>
        </pc:picChg>
      </pc:sldChg>
      <pc:sldChg chg="new">
        <pc:chgData name="Abels, Patrick" userId="ba666de4-0d21-43a6-8e66-51a18aae1b4a" providerId="ADAL" clId="{133AA99A-5491-4DE5-9695-40E01B78DF6F}" dt="2026-01-02T17:31:22.560" v="61" actId="680"/>
        <pc:sldMkLst>
          <pc:docMk/>
          <pc:sldMk cId="1591216399" sldId="273"/>
        </pc:sldMkLst>
      </pc:sldChg>
      <pc:sldChg chg="addSp modSp new mod">
        <pc:chgData name="Abels, Patrick" userId="ba666de4-0d21-43a6-8e66-51a18aae1b4a" providerId="ADAL" clId="{133AA99A-5491-4DE5-9695-40E01B78DF6F}" dt="2026-01-27T13:05:55.897" v="114"/>
        <pc:sldMkLst>
          <pc:docMk/>
          <pc:sldMk cId="1901580564" sldId="274"/>
        </pc:sldMkLst>
        <pc:spChg chg="mod">
          <ac:chgData name="Abels, Patrick" userId="ba666de4-0d21-43a6-8e66-51a18aae1b4a" providerId="ADAL" clId="{133AA99A-5491-4DE5-9695-40E01B78DF6F}" dt="2026-01-27T13:05:44.296" v="109" actId="20577"/>
          <ac:spMkLst>
            <pc:docMk/>
            <pc:sldMk cId="1901580564" sldId="274"/>
            <ac:spMk id="3" creationId="{73F64C54-4014-FA72-ED76-D821622CCA9D}"/>
          </ac:spMkLst>
        </pc:spChg>
        <pc:picChg chg="add mod">
          <ac:chgData name="Abels, Patrick" userId="ba666de4-0d21-43a6-8e66-51a18aae1b4a" providerId="ADAL" clId="{133AA99A-5491-4DE5-9695-40E01B78DF6F}" dt="2026-01-27T13:05:55.897" v="114"/>
          <ac:picMkLst>
            <pc:docMk/>
            <pc:sldMk cId="1901580564" sldId="274"/>
            <ac:picMk id="5" creationId="{80EC97B8-414A-6678-6BA5-1F6F81EDB72E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1-27T13:26:45.598" v="391" actId="1076"/>
        <pc:sldMkLst>
          <pc:docMk/>
          <pc:sldMk cId="2143461890" sldId="275"/>
        </pc:sldMkLst>
        <pc:picChg chg="del">
          <ac:chgData name="Abels, Patrick" userId="ba666de4-0d21-43a6-8e66-51a18aae1b4a" providerId="ADAL" clId="{133AA99A-5491-4DE5-9695-40E01B78DF6F}" dt="2026-01-27T13:23:57.463" v="343" actId="478"/>
          <ac:picMkLst>
            <pc:docMk/>
            <pc:sldMk cId="2143461890" sldId="275"/>
            <ac:picMk id="5" creationId="{EED53511-2A80-CF29-EECF-3618F2C2A338}"/>
          </ac:picMkLst>
        </pc:picChg>
        <pc:picChg chg="add mod">
          <ac:chgData name="Abels, Patrick" userId="ba666de4-0d21-43a6-8e66-51a18aae1b4a" providerId="ADAL" clId="{133AA99A-5491-4DE5-9695-40E01B78DF6F}" dt="2026-01-27T13:26:45.598" v="391" actId="1076"/>
          <ac:picMkLst>
            <pc:docMk/>
            <pc:sldMk cId="2143461890" sldId="275"/>
            <ac:picMk id="6" creationId="{95361F78-BC31-27D3-DF2C-AA2F6D1F5EC1}"/>
          </ac:picMkLst>
        </pc:picChg>
        <pc:picChg chg="del">
          <ac:chgData name="Abels, Patrick" userId="ba666de4-0d21-43a6-8e66-51a18aae1b4a" providerId="ADAL" clId="{133AA99A-5491-4DE5-9695-40E01B78DF6F}" dt="2026-01-27T13:23:57.998" v="344" actId="478"/>
          <ac:picMkLst>
            <pc:docMk/>
            <pc:sldMk cId="2143461890" sldId="275"/>
            <ac:picMk id="7" creationId="{7B36A4B1-BF1A-E1DA-2B5F-FE321729B5FF}"/>
          </ac:picMkLst>
        </pc:picChg>
        <pc:picChg chg="add mod">
          <ac:chgData name="Abels, Patrick" userId="ba666de4-0d21-43a6-8e66-51a18aae1b4a" providerId="ADAL" clId="{133AA99A-5491-4DE5-9695-40E01B78DF6F}" dt="2026-01-27T13:25:23.151" v="370" actId="1076"/>
          <ac:picMkLst>
            <pc:docMk/>
            <pc:sldMk cId="2143461890" sldId="275"/>
            <ac:picMk id="9" creationId="{2C5EA30D-E8BF-0A66-7CB2-65D5E4371D21}"/>
          </ac:picMkLst>
        </pc:picChg>
        <pc:picChg chg="add mod">
          <ac:chgData name="Abels, Patrick" userId="ba666de4-0d21-43a6-8e66-51a18aae1b4a" providerId="ADAL" clId="{133AA99A-5491-4DE5-9695-40E01B78DF6F}" dt="2026-01-27T13:25:24.663" v="371" actId="1076"/>
          <ac:picMkLst>
            <pc:docMk/>
            <pc:sldMk cId="2143461890" sldId="275"/>
            <ac:picMk id="11" creationId="{8C715DAC-28F3-C89E-931B-0E47B0C6F125}"/>
          </ac:picMkLst>
        </pc:picChg>
        <pc:picChg chg="add mod">
          <ac:chgData name="Abels, Patrick" userId="ba666de4-0d21-43a6-8e66-51a18aae1b4a" providerId="ADAL" clId="{133AA99A-5491-4DE5-9695-40E01B78DF6F}" dt="2026-01-27T13:25:22.367" v="369" actId="1076"/>
          <ac:picMkLst>
            <pc:docMk/>
            <pc:sldMk cId="2143461890" sldId="275"/>
            <ac:picMk id="13" creationId="{059C0F3B-F758-337B-7A27-CBF4AD63B142}"/>
          </ac:picMkLst>
        </pc:picChg>
        <pc:picChg chg="add mod">
          <ac:chgData name="Abels, Patrick" userId="ba666de4-0d21-43a6-8e66-51a18aae1b4a" providerId="ADAL" clId="{133AA99A-5491-4DE5-9695-40E01B78DF6F}" dt="2026-01-27T13:26:37.799" v="389" actId="1076"/>
          <ac:picMkLst>
            <pc:docMk/>
            <pc:sldMk cId="2143461890" sldId="275"/>
            <ac:picMk id="14" creationId="{383A70C9-238B-34FD-DFBF-AFBA24F17FE7}"/>
          </ac:picMkLst>
        </pc:picChg>
        <pc:picChg chg="add mod">
          <ac:chgData name="Abels, Patrick" userId="ba666de4-0d21-43a6-8e66-51a18aae1b4a" providerId="ADAL" clId="{133AA99A-5491-4DE5-9695-40E01B78DF6F}" dt="2026-01-27T13:26:32.775" v="387" actId="1076"/>
          <ac:picMkLst>
            <pc:docMk/>
            <pc:sldMk cId="2143461890" sldId="275"/>
            <ac:picMk id="15" creationId="{B0170DE7-58F4-1B48-102B-6EE682212B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FA215-9F79-E6DF-234A-8933BB56D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09928"/>
            <a:ext cx="11316494" cy="4737055"/>
          </a:xfrm>
        </p:spPr>
        <p:txBody>
          <a:bodyPr/>
          <a:lstStyle/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pic>
        <p:nvPicPr>
          <p:cNvPr id="3" name="Picture 2" descr="A black background with math equations and numbers&#10;&#10;AI-generated content may be incorrect.">
            <a:extLst>
              <a:ext uri="{FF2B5EF4-FFF2-40B4-BE49-F238E27FC236}">
                <a16:creationId xmlns:a16="http://schemas.microsoft.com/office/drawing/2014/main" id="{D6E0A705-B070-59A5-5C5F-F7AA70F21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016" t="2557" r="-1" b="89832"/>
          <a:stretch>
            <a:fillRect/>
          </a:stretch>
        </p:blipFill>
        <p:spPr>
          <a:xfrm>
            <a:off x="888803" y="1462401"/>
            <a:ext cx="5949117" cy="1568772"/>
          </a:xfrm>
          <a:prstGeom prst="rect">
            <a:avLst/>
          </a:prstGeom>
        </p:spPr>
      </p:pic>
      <p:pic>
        <p:nvPicPr>
          <p:cNvPr id="4" name="Picture 3" descr="A black background with math equations and numbers&#10;&#10;AI-generated content may be incorrect.">
            <a:extLst>
              <a:ext uri="{FF2B5EF4-FFF2-40B4-BE49-F238E27FC236}">
                <a16:creationId xmlns:a16="http://schemas.microsoft.com/office/drawing/2014/main" id="{C4F7CBB5-99F1-383B-1B05-EFA1C13B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50" t="67725" r="28251" b="25895"/>
          <a:stretch>
            <a:fillRect/>
          </a:stretch>
        </p:blipFill>
        <p:spPr>
          <a:xfrm>
            <a:off x="888803" y="3031173"/>
            <a:ext cx="3930695" cy="1514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DA1EE-03C1-59EF-A0F2-79957EF6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285" r="33826"/>
          <a:stretch>
            <a:fillRect/>
          </a:stretch>
        </p:blipFill>
        <p:spPr>
          <a:xfrm>
            <a:off x="952811" y="4897355"/>
            <a:ext cx="6061247" cy="655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5D607-2945-8AEA-E64D-5B1882A9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206" t="31285"/>
          <a:stretch>
            <a:fillRect/>
          </a:stretch>
        </p:blipFill>
        <p:spPr>
          <a:xfrm>
            <a:off x="888803" y="5553090"/>
            <a:ext cx="4661605" cy="10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Das</a:t>
            </a:r>
            <a:r>
              <a:rPr lang="de-DE" b="1" dirty="0">
                <a:solidFill>
                  <a:srgbClr val="FFC000"/>
                </a:solidFill>
              </a:rPr>
              <a:t> Skalarprodukt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7275A-6462-261D-7E48-EEFB947B7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784" y="603313"/>
            <a:ext cx="11441239" cy="1801559"/>
          </a:xfrm>
        </p:spPr>
        <p:txBody>
          <a:bodyPr/>
          <a:lstStyle/>
          <a:p>
            <a:pPr algn="l"/>
            <a:r>
              <a:rPr lang="de-DE" sz="4000" dirty="0"/>
              <a:t>Frage: 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Antwort: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FEF4B08-B6D6-89D1-D9BC-54F04AD00D50}"/>
              </a:ext>
            </a:extLst>
          </p:cNvPr>
          <p:cNvSpPr/>
          <p:nvPr/>
        </p:nvSpPr>
        <p:spPr>
          <a:xfrm>
            <a:off x="2441448" y="314364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?</a:t>
            </a:r>
          </a:p>
        </p:txBody>
      </p:sp>
      <p:pic>
        <p:nvPicPr>
          <p:cNvPr id="5" name="Picture 4" descr="A cartoon of a person pulling a horse&#10;&#10;AI-generated content may be incorrect.">
            <a:extLst>
              <a:ext uri="{FF2B5EF4-FFF2-40B4-BE49-F238E27FC236}">
                <a16:creationId xmlns:a16="http://schemas.microsoft.com/office/drawing/2014/main" id="{54F030DC-F10E-551F-60AA-C90B8E14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1" b="45085"/>
          <a:stretch>
            <a:fillRect/>
          </a:stretch>
        </p:blipFill>
        <p:spPr>
          <a:xfrm>
            <a:off x="1" y="3200777"/>
            <a:ext cx="6412992" cy="3657223"/>
          </a:xfrm>
          <a:prstGeom prst="rect">
            <a:avLst/>
          </a:prstGeom>
        </p:spPr>
      </p:pic>
      <p:pic>
        <p:nvPicPr>
          <p:cNvPr id="7" name="Picture 6" descr="A drawing of a person on a horse pulling a cart&#10;&#10;AI-generated content may be incorrect.">
            <a:extLst>
              <a:ext uri="{FF2B5EF4-FFF2-40B4-BE49-F238E27FC236}">
                <a16:creationId xmlns:a16="http://schemas.microsoft.com/office/drawing/2014/main" id="{AF984730-A96D-17AA-11EB-72FD3A6C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095" r="29947"/>
          <a:stretch>
            <a:fillRect/>
          </a:stretch>
        </p:blipFill>
        <p:spPr>
          <a:xfrm>
            <a:off x="6412992" y="3200778"/>
            <a:ext cx="5779008" cy="35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B80C1-0ED9-B1FB-5692-0E511C8D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B1D7C0-DD20-927D-6E2C-678CAC0CB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784" y="603313"/>
            <a:ext cx="11441239" cy="1801559"/>
          </a:xfrm>
        </p:spPr>
        <p:txBody>
          <a:bodyPr/>
          <a:lstStyle/>
          <a:p>
            <a:pPr algn="l"/>
            <a:r>
              <a:rPr lang="de-DE" sz="4000" dirty="0"/>
              <a:t>Frage: 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Antwort: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C222EB-6B67-F576-3F24-2C147415177B}"/>
              </a:ext>
            </a:extLst>
          </p:cNvPr>
          <p:cNvSpPr/>
          <p:nvPr/>
        </p:nvSpPr>
        <p:spPr>
          <a:xfrm>
            <a:off x="2441448" y="314364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?</a:t>
            </a:r>
          </a:p>
        </p:txBody>
      </p:sp>
      <p:pic>
        <p:nvPicPr>
          <p:cNvPr id="6" name="Picture 5" descr="A diagram of a triangle with arrows and a black background&#10;&#10;AI-generated content may be incorrect.">
            <a:extLst>
              <a:ext uri="{FF2B5EF4-FFF2-40B4-BE49-F238E27FC236}">
                <a16:creationId xmlns:a16="http://schemas.microsoft.com/office/drawing/2014/main" id="{95361F78-BC31-27D3-DF2C-AA2F6D1F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1" y="2748023"/>
            <a:ext cx="5383606" cy="3849815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C5EA30D-E8BF-0A66-7CB2-65D5E437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403" y="177204"/>
            <a:ext cx="4962092" cy="2163175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C715DAC-28F3-C89E-931B-0E47B0C6F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003" y="2891824"/>
            <a:ext cx="4631836" cy="1898970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59C0F3B-F758-337B-7A27-CBF4AD63B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113639"/>
            <a:ext cx="5630860" cy="1502663"/>
          </a:xfrm>
          <a:prstGeom prst="rect">
            <a:avLst/>
          </a:prstGeom>
        </p:spPr>
      </p:pic>
      <p:pic>
        <p:nvPicPr>
          <p:cNvPr id="14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383A70C9-238B-34FD-DFBF-AFBA24F1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8263" flipV="1">
            <a:off x="10246891" y="1921879"/>
            <a:ext cx="1258386" cy="12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B0170DE7-58F4-1B48-102B-6EE68221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8126">
            <a:off x="5750074" y="3724276"/>
            <a:ext cx="1258386" cy="12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61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Skalarprodukt</a:t>
            </a:r>
          </a:p>
        </p:txBody>
      </p:sp>
      <p:pic>
        <p:nvPicPr>
          <p:cNvPr id="5" name="Picture 4" descr="A black background with white text and orange lines&#10;&#10;AI-generated content may be incorrect.">
            <a:extLst>
              <a:ext uri="{FF2B5EF4-FFF2-40B4-BE49-F238E27FC236}">
                <a16:creationId xmlns:a16="http://schemas.microsoft.com/office/drawing/2014/main" id="{914A9E9C-FDD5-7C97-1103-824FEAD657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rcRect b="80762"/>
          <a:stretch>
            <a:fillRect/>
          </a:stretch>
        </p:blipFill>
        <p:spPr>
          <a:xfrm>
            <a:off x="1109612" y="1923598"/>
            <a:ext cx="4163006" cy="760562"/>
          </a:xfrm>
          <a:prstGeom prst="rect">
            <a:avLst/>
          </a:prstGeom>
        </p:spPr>
      </p:pic>
      <p:pic>
        <p:nvPicPr>
          <p:cNvPr id="6" name="Picture 5" descr="A black background with white text and orange lines&#10;&#10;AI-generated content may be incorrect.">
            <a:extLst>
              <a:ext uri="{FF2B5EF4-FFF2-40B4-BE49-F238E27FC236}">
                <a16:creationId xmlns:a16="http://schemas.microsoft.com/office/drawing/2014/main" id="{72ED1451-6224-0D5E-DD8B-E483D1D913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rcRect t="80608" b="8753"/>
          <a:stretch>
            <a:fillRect/>
          </a:stretch>
        </p:blipFill>
        <p:spPr>
          <a:xfrm>
            <a:off x="173736" y="5248891"/>
            <a:ext cx="6034759" cy="609743"/>
          </a:xfrm>
          <a:prstGeom prst="rect">
            <a:avLst/>
          </a:prstGeom>
        </p:spPr>
      </p:pic>
      <p:pic>
        <p:nvPicPr>
          <p:cNvPr id="7" name="Picture 6" descr="A black background with white text and orange lines&#10;&#10;AI-generated content may be incorrect.">
            <a:extLst>
              <a:ext uri="{FF2B5EF4-FFF2-40B4-BE49-F238E27FC236}">
                <a16:creationId xmlns:a16="http://schemas.microsoft.com/office/drawing/2014/main" id="{628FA99E-3DA7-F57C-38F2-61251DA488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rcRect l="27296" t="19084" r="23927" b="50385"/>
          <a:stretch>
            <a:fillRect/>
          </a:stretch>
        </p:blipFill>
        <p:spPr>
          <a:xfrm>
            <a:off x="1183746" y="2711669"/>
            <a:ext cx="4014738" cy="2386403"/>
          </a:xfrm>
          <a:prstGeom prst="rect">
            <a:avLst/>
          </a:prstGeom>
        </p:spPr>
      </p:pic>
      <p:pic>
        <p:nvPicPr>
          <p:cNvPr id="9" name="Picture 8" descr="A math equations on a dark background&#10;&#10;AI-generated content may be incorrect.">
            <a:extLst>
              <a:ext uri="{FF2B5EF4-FFF2-40B4-BE49-F238E27FC236}">
                <a16:creationId xmlns:a16="http://schemas.microsoft.com/office/drawing/2014/main" id="{D506064D-B894-684B-BAAB-ECDF5F162B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t="60853" r="56591"/>
          <a:stretch>
            <a:fillRect/>
          </a:stretch>
        </p:blipFill>
        <p:spPr>
          <a:xfrm>
            <a:off x="6861893" y="3165977"/>
            <a:ext cx="2757595" cy="1420253"/>
          </a:xfrm>
          <a:prstGeom prst="rect">
            <a:avLst/>
          </a:prstGeom>
        </p:spPr>
      </p:pic>
      <p:pic>
        <p:nvPicPr>
          <p:cNvPr id="10" name="Picture 9" descr="A math equations on a dark background&#10;&#10;AI-generated content may be incorrect.">
            <a:extLst>
              <a:ext uri="{FF2B5EF4-FFF2-40B4-BE49-F238E27FC236}">
                <a16:creationId xmlns:a16="http://schemas.microsoft.com/office/drawing/2014/main" id="{72F88091-D2AA-DA11-0FCF-A593A24F14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b="65617"/>
          <a:stretch>
            <a:fillRect/>
          </a:stretch>
        </p:blipFill>
        <p:spPr>
          <a:xfrm>
            <a:off x="6668340" y="1923598"/>
            <a:ext cx="4153480" cy="815579"/>
          </a:xfrm>
          <a:prstGeom prst="rect">
            <a:avLst/>
          </a:prstGeom>
        </p:spPr>
      </p:pic>
      <p:pic>
        <p:nvPicPr>
          <p:cNvPr id="11" name="Picture 10" descr="A math equations on a dark background&#10;&#10;AI-generated content may be incorrect.">
            <a:extLst>
              <a:ext uri="{FF2B5EF4-FFF2-40B4-BE49-F238E27FC236}">
                <a16:creationId xmlns:a16="http://schemas.microsoft.com/office/drawing/2014/main" id="{73496709-646F-A41B-3819-D8B03FC5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l="43325" t="60853"/>
          <a:stretch>
            <a:fillRect/>
          </a:stretch>
        </p:blipFill>
        <p:spPr>
          <a:xfrm>
            <a:off x="7909560" y="4656214"/>
            <a:ext cx="3600360" cy="14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B7BEB-4C43-5EB6-3826-B9F6B50BF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D174-C6E6-C70D-A87C-DA5024426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Big76</a:t>
            </a:r>
          </a:p>
        </p:txBody>
      </p:sp>
      <p:pic>
        <p:nvPicPr>
          <p:cNvPr id="5" name="Picture 4" descr="A black background with math equations&#10;&#10;AI-generated content may be incorrect.">
            <a:extLst>
              <a:ext uri="{FF2B5EF4-FFF2-40B4-BE49-F238E27FC236}">
                <a16:creationId xmlns:a16="http://schemas.microsoft.com/office/drawing/2014/main" id="{073A8840-3E5F-2282-93E6-9C58BC717E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5350" y="109727"/>
            <a:ext cx="6830271" cy="6638544"/>
          </a:xfrm>
          <a:prstGeom prst="rect">
            <a:avLst/>
          </a:prstGeom>
        </p:spPr>
      </p:pic>
      <p:pic>
        <p:nvPicPr>
          <p:cNvPr id="7" name="Picture 6" descr="A black background with white text and red arrows&#10;&#10;AI-generated content may be incorrect.">
            <a:extLst>
              <a:ext uri="{FF2B5EF4-FFF2-40B4-BE49-F238E27FC236}">
                <a16:creationId xmlns:a16="http://schemas.microsoft.com/office/drawing/2014/main" id="{DCC1C688-FEA7-3B9F-7C96-56E0A894A7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585"/>
          <a:stretch>
            <a:fillRect/>
          </a:stretch>
        </p:blipFill>
        <p:spPr>
          <a:xfrm>
            <a:off x="73293" y="1808782"/>
            <a:ext cx="5102057" cy="646112"/>
          </a:xfrm>
          <a:prstGeom prst="rect">
            <a:avLst/>
          </a:prstGeom>
        </p:spPr>
      </p:pic>
      <p:pic>
        <p:nvPicPr>
          <p:cNvPr id="8" name="Picture 7" descr="A black background with white text and red arrows&#10;&#10;AI-generated content may be incorrect.">
            <a:extLst>
              <a:ext uri="{FF2B5EF4-FFF2-40B4-BE49-F238E27FC236}">
                <a16:creationId xmlns:a16="http://schemas.microsoft.com/office/drawing/2014/main" id="{7BF767D9-CB86-04DA-BA8C-9203E305FE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756" r="76107"/>
          <a:stretch>
            <a:fillRect/>
          </a:stretch>
        </p:blipFill>
        <p:spPr>
          <a:xfrm>
            <a:off x="69408" y="2322605"/>
            <a:ext cx="2441795" cy="1631269"/>
          </a:xfrm>
          <a:prstGeom prst="rect">
            <a:avLst/>
          </a:prstGeom>
        </p:spPr>
      </p:pic>
      <p:pic>
        <p:nvPicPr>
          <p:cNvPr id="9" name="Picture 8" descr="A black background with white text and red arrows&#10;&#10;AI-generated content may be incorrect.">
            <a:extLst>
              <a:ext uri="{FF2B5EF4-FFF2-40B4-BE49-F238E27FC236}">
                <a16:creationId xmlns:a16="http://schemas.microsoft.com/office/drawing/2014/main" id="{F06BE48B-400F-3B91-397F-81DDA76B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87" t="41516" r="44148"/>
          <a:stretch>
            <a:fillRect/>
          </a:stretch>
        </p:blipFill>
        <p:spPr>
          <a:xfrm>
            <a:off x="2624321" y="2273940"/>
            <a:ext cx="2572020" cy="1728598"/>
          </a:xfrm>
          <a:prstGeom prst="rect">
            <a:avLst/>
          </a:prstGeom>
        </p:spPr>
      </p:pic>
      <p:pic>
        <p:nvPicPr>
          <p:cNvPr id="10" name="Picture 9" descr="A black background with white text and red arrows&#10;&#10;AI-generated content may be incorrect.">
            <a:extLst>
              <a:ext uri="{FF2B5EF4-FFF2-40B4-BE49-F238E27FC236}">
                <a16:creationId xmlns:a16="http://schemas.microsoft.com/office/drawing/2014/main" id="{FE0F48F6-6650-B095-3CEC-EB48D06E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134" t="32755" r="15886"/>
          <a:stretch>
            <a:fillRect/>
          </a:stretch>
        </p:blipFill>
        <p:spPr>
          <a:xfrm>
            <a:off x="1097422" y="4017211"/>
            <a:ext cx="3245978" cy="24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067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636BE-E419-CCD8-083D-1DAFCF99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417B-8EF2-394C-5EB5-74AE36DD34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21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EDEFB-6DA9-E4AC-77F9-85C41CF7E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4C54-4014-FA72-ED76-D821622CC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Big76</a:t>
            </a:r>
          </a:p>
        </p:txBody>
      </p:sp>
      <p:pic>
        <p:nvPicPr>
          <p:cNvPr id="5" name="Picture 4" descr="A graph of a triangle with lines and points&#10;&#10;AI-generated content may be incorrect.">
            <a:extLst>
              <a:ext uri="{FF2B5EF4-FFF2-40B4-BE49-F238E27FC236}">
                <a16:creationId xmlns:a16="http://schemas.microsoft.com/office/drawing/2014/main" id="{80EC97B8-414A-6678-6BA5-1F6F81EDB7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655" y="1741987"/>
            <a:ext cx="1183170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05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2026-01-27T13:30:53Z</dcterms:modified>
</cp:coreProperties>
</file>