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70" r:id="rId5"/>
    <p:sldId id="271" r:id="rId6"/>
    <p:sldId id="272" r:id="rId7"/>
    <p:sldId id="273" r:id="rId8"/>
    <p:sldId id="275" r:id="rId9"/>
    <p:sldId id="276" r:id="rId10"/>
    <p:sldId id="277" r:id="rId11"/>
    <p:sldId id="279" r:id="rId12"/>
    <p:sldId id="281" r:id="rId13"/>
    <p:sldId id="282" r:id="rId14"/>
    <p:sldId id="278" r:id="rId15"/>
    <p:sldId id="280" r:id="rId16"/>
    <p:sldId id="274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70C9B8-5E20-4EE7-9204-AA4BDBB30F61}" v="175" dt="2026-01-27T16:41:05.8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133AA99A-5491-4DE5-9695-40E01B78DF6F}"/>
    <pc:docChg chg="custSel addSld delSld modSld sldOrd">
      <pc:chgData name="Abels, Patrick" userId="ba666de4-0d21-43a6-8e66-51a18aae1b4a" providerId="ADAL" clId="{133AA99A-5491-4DE5-9695-40E01B78DF6F}" dt="2026-01-27T16:41:40.797" v="1040" actId="1076"/>
      <pc:docMkLst>
        <pc:docMk/>
      </pc:docMkLst>
      <pc:sldChg chg="modSp mod">
        <pc:chgData name="Abels, Patrick" userId="ba666de4-0d21-43a6-8e66-51a18aae1b4a" providerId="ADAL" clId="{133AA99A-5491-4DE5-9695-40E01B78DF6F}" dt="2026-01-02T17:31:48.677" v="68" actId="6549"/>
        <pc:sldMkLst>
          <pc:docMk/>
          <pc:sldMk cId="2500480300" sldId="256"/>
        </pc:sldMkLst>
        <pc:spChg chg="mod">
          <ac:chgData name="Abels, Patrick" userId="ba666de4-0d21-43a6-8e66-51a18aae1b4a" providerId="ADAL" clId="{133AA99A-5491-4DE5-9695-40E01B78DF6F}" dt="2026-01-02T17:31:48.677" v="68" actId="6549"/>
          <ac:spMkLst>
            <pc:docMk/>
            <pc:sldMk cId="2500480300" sldId="256"/>
            <ac:spMk id="2" creationId="{2A666A99-E6C4-4403-AC9C-8BFEA689636F}"/>
          </ac:spMkLst>
        </pc:spChg>
      </pc:sldChg>
      <pc:sldChg chg="addSp delSp modSp mod">
        <pc:chgData name="Abels, Patrick" userId="ba666de4-0d21-43a6-8e66-51a18aae1b4a" providerId="ADAL" clId="{133AA99A-5491-4DE5-9695-40E01B78DF6F}" dt="2026-01-27T16:41:40.797" v="1040" actId="1076"/>
        <pc:sldMkLst>
          <pc:docMk/>
          <pc:sldMk cId="875954595" sldId="259"/>
        </pc:sldMkLst>
        <pc:spChg chg="mod">
          <ac:chgData name="Abels, Patrick" userId="ba666de4-0d21-43a6-8e66-51a18aae1b4a" providerId="ADAL" clId="{133AA99A-5491-4DE5-9695-40E01B78DF6F}" dt="2026-01-27T15:28:26.937" v="183" actId="20577"/>
          <ac:spMkLst>
            <pc:docMk/>
            <pc:sldMk cId="875954595" sldId="259"/>
            <ac:spMk id="2" creationId="{852FA215-9F79-E6DF-234A-8933BB56D9D6}"/>
          </ac:spMkLst>
        </pc:spChg>
        <pc:picChg chg="add del mod">
          <ac:chgData name="Abels, Patrick" userId="ba666de4-0d21-43a6-8e66-51a18aae1b4a" providerId="ADAL" clId="{133AA99A-5491-4DE5-9695-40E01B78DF6F}" dt="2026-01-27T15:28:03.370" v="167" actId="478"/>
          <ac:picMkLst>
            <pc:docMk/>
            <pc:sldMk cId="875954595" sldId="259"/>
            <ac:picMk id="4" creationId="{3677F1D4-E46B-5734-14B1-E84014C1BC41}"/>
          </ac:picMkLst>
        </pc:picChg>
        <pc:picChg chg="add mod modCrop">
          <ac:chgData name="Abels, Patrick" userId="ba666de4-0d21-43a6-8e66-51a18aae1b4a" providerId="ADAL" clId="{133AA99A-5491-4DE5-9695-40E01B78DF6F}" dt="2026-01-27T16:41:40.797" v="1040" actId="1076"/>
          <ac:picMkLst>
            <pc:docMk/>
            <pc:sldMk cId="875954595" sldId="259"/>
            <ac:picMk id="5" creationId="{09E2A53C-8F93-762E-350D-8E8B487F0337}"/>
          </ac:picMkLst>
        </pc:picChg>
      </pc:sldChg>
      <pc:sldChg chg="modSp mod">
        <pc:chgData name="Abels, Patrick" userId="ba666de4-0d21-43a6-8e66-51a18aae1b4a" providerId="ADAL" clId="{133AA99A-5491-4DE5-9695-40E01B78DF6F}" dt="2026-01-02T17:35:26.247" v="105" actId="113"/>
        <pc:sldMkLst>
          <pc:docMk/>
          <pc:sldMk cId="1520012010" sldId="260"/>
        </pc:sldMkLst>
        <pc:spChg chg="mod">
          <ac:chgData name="Abels, Patrick" userId="ba666de4-0d21-43a6-8e66-51a18aae1b4a" providerId="ADAL" clId="{133AA99A-5491-4DE5-9695-40E01B78DF6F}" dt="2026-01-02T17:35:26.247" v="105" actId="113"/>
          <ac:spMkLst>
            <pc:docMk/>
            <pc:sldMk cId="1520012010" sldId="260"/>
            <ac:spMk id="2" creationId="{D583264B-E27A-11C3-E408-F817498EC565}"/>
          </ac:spMkLst>
        </pc:spChg>
      </pc:sldChg>
      <pc:sldChg chg="addSp delSp modSp new mod">
        <pc:chgData name="Abels, Patrick" userId="ba666de4-0d21-43a6-8e66-51a18aae1b4a" providerId="ADAL" clId="{133AA99A-5491-4DE5-9695-40E01B78DF6F}" dt="2026-01-27T15:36:39.546" v="424" actId="1037"/>
        <pc:sldMkLst>
          <pc:docMk/>
          <pc:sldMk cId="3549993588" sldId="270"/>
        </pc:sldMkLst>
        <pc:spChg chg="del">
          <ac:chgData name="Abels, Patrick" userId="ba666de4-0d21-43a6-8e66-51a18aae1b4a" providerId="ADAL" clId="{133AA99A-5491-4DE5-9695-40E01B78DF6F}" dt="2026-01-27T15:28:56.980" v="184" actId="478"/>
          <ac:spMkLst>
            <pc:docMk/>
            <pc:sldMk cId="3549993588" sldId="270"/>
            <ac:spMk id="2" creationId="{6EB7275A-6462-261D-7E48-EEFB947B71FB}"/>
          </ac:spMkLst>
        </pc:spChg>
        <pc:spChg chg="add mod">
          <ac:chgData name="Abels, Patrick" userId="ba666de4-0d21-43a6-8e66-51a18aae1b4a" providerId="ADAL" clId="{133AA99A-5491-4DE5-9695-40E01B78DF6F}" dt="2026-01-27T15:36:37.428" v="421" actId="1038"/>
          <ac:spMkLst>
            <pc:docMk/>
            <pc:sldMk cId="3549993588" sldId="270"/>
            <ac:spMk id="3" creationId="{A90BBC2C-6E1E-DB46-FEE9-E9DFAF577E9F}"/>
          </ac:spMkLst>
        </pc:spChg>
        <pc:spChg chg="add mod">
          <ac:chgData name="Abels, Patrick" userId="ba666de4-0d21-43a6-8e66-51a18aae1b4a" providerId="ADAL" clId="{133AA99A-5491-4DE5-9695-40E01B78DF6F}" dt="2026-01-27T15:36:37.428" v="421" actId="1038"/>
          <ac:spMkLst>
            <pc:docMk/>
            <pc:sldMk cId="3549993588" sldId="270"/>
            <ac:spMk id="4" creationId="{791B6A47-5EDB-6B71-9AB6-0BB82E952444}"/>
          </ac:spMkLst>
        </pc:spChg>
        <pc:spChg chg="add del mod">
          <ac:chgData name="Abels, Patrick" userId="ba666de4-0d21-43a6-8e66-51a18aae1b4a" providerId="ADAL" clId="{133AA99A-5491-4DE5-9695-40E01B78DF6F}" dt="2026-01-27T15:29:03.786" v="187" actId="478"/>
          <ac:spMkLst>
            <pc:docMk/>
            <pc:sldMk cId="3549993588" sldId="270"/>
            <ac:spMk id="5" creationId="{C7D0D2CE-EC34-8719-9D60-98CDF77D2AE7}"/>
          </ac:spMkLst>
        </pc:spChg>
        <pc:spChg chg="add mod">
          <ac:chgData name="Abels, Patrick" userId="ba666de4-0d21-43a6-8e66-51a18aae1b4a" providerId="ADAL" clId="{133AA99A-5491-4DE5-9695-40E01B78DF6F}" dt="2026-01-27T15:36:37.428" v="421" actId="1038"/>
          <ac:spMkLst>
            <pc:docMk/>
            <pc:sldMk cId="3549993588" sldId="270"/>
            <ac:spMk id="6" creationId="{AFF68ACA-D678-D5FC-377F-641EA542A80B}"/>
          </ac:spMkLst>
        </pc:spChg>
        <pc:spChg chg="add mod">
          <ac:chgData name="Abels, Patrick" userId="ba666de4-0d21-43a6-8e66-51a18aae1b4a" providerId="ADAL" clId="{133AA99A-5491-4DE5-9695-40E01B78DF6F}" dt="2026-01-27T15:36:37.428" v="421" actId="1038"/>
          <ac:spMkLst>
            <pc:docMk/>
            <pc:sldMk cId="3549993588" sldId="270"/>
            <ac:spMk id="8" creationId="{76675CB7-8F4E-7801-3568-FA487C12FEB4}"/>
          </ac:spMkLst>
        </pc:spChg>
        <pc:spChg chg="add mod">
          <ac:chgData name="Abels, Patrick" userId="ba666de4-0d21-43a6-8e66-51a18aae1b4a" providerId="ADAL" clId="{133AA99A-5491-4DE5-9695-40E01B78DF6F}" dt="2026-01-27T15:36:39.546" v="424" actId="1037"/>
          <ac:spMkLst>
            <pc:docMk/>
            <pc:sldMk cId="3549993588" sldId="270"/>
            <ac:spMk id="9" creationId="{046BDB43-0FC8-FD13-D692-2D658EFD2F91}"/>
          </ac:spMkLst>
        </pc:spChg>
        <pc:spChg chg="add mod">
          <ac:chgData name="Abels, Patrick" userId="ba666de4-0d21-43a6-8e66-51a18aae1b4a" providerId="ADAL" clId="{133AA99A-5491-4DE5-9695-40E01B78DF6F}" dt="2026-01-27T15:36:39.546" v="424" actId="1037"/>
          <ac:spMkLst>
            <pc:docMk/>
            <pc:sldMk cId="3549993588" sldId="270"/>
            <ac:spMk id="10" creationId="{98C26B7B-5168-6754-7130-97D4612FCAAC}"/>
          </ac:spMkLst>
        </pc:spChg>
        <pc:spChg chg="add mod">
          <ac:chgData name="Abels, Patrick" userId="ba666de4-0d21-43a6-8e66-51a18aae1b4a" providerId="ADAL" clId="{133AA99A-5491-4DE5-9695-40E01B78DF6F}" dt="2026-01-27T15:36:39.546" v="424" actId="1037"/>
          <ac:spMkLst>
            <pc:docMk/>
            <pc:sldMk cId="3549993588" sldId="270"/>
            <ac:spMk id="11" creationId="{B30FC431-256A-54E2-1B86-7E2B8CF729CE}"/>
          </ac:spMkLst>
        </pc:spChg>
        <pc:spChg chg="add mod">
          <ac:chgData name="Abels, Patrick" userId="ba666de4-0d21-43a6-8e66-51a18aae1b4a" providerId="ADAL" clId="{133AA99A-5491-4DE5-9695-40E01B78DF6F}" dt="2026-01-27T15:36:39.546" v="424" actId="1037"/>
          <ac:spMkLst>
            <pc:docMk/>
            <pc:sldMk cId="3549993588" sldId="270"/>
            <ac:spMk id="13" creationId="{1C698771-02C2-741B-74CD-8B53AE7B3DB8}"/>
          </ac:spMkLst>
        </pc:spChg>
        <pc:picChg chg="add mod">
          <ac:chgData name="Abels, Patrick" userId="ba666de4-0d21-43a6-8e66-51a18aae1b4a" providerId="ADAL" clId="{133AA99A-5491-4DE5-9695-40E01B78DF6F}" dt="2026-01-27T15:36:37.428" v="421" actId="1038"/>
          <ac:picMkLst>
            <pc:docMk/>
            <pc:sldMk cId="3549993588" sldId="270"/>
            <ac:picMk id="7" creationId="{DB99400E-4AE4-490A-6AA1-727C2DFE10AA}"/>
          </ac:picMkLst>
        </pc:picChg>
        <pc:picChg chg="add mod">
          <ac:chgData name="Abels, Patrick" userId="ba666de4-0d21-43a6-8e66-51a18aae1b4a" providerId="ADAL" clId="{133AA99A-5491-4DE5-9695-40E01B78DF6F}" dt="2026-01-27T15:36:39.546" v="424" actId="1037"/>
          <ac:picMkLst>
            <pc:docMk/>
            <pc:sldMk cId="3549993588" sldId="270"/>
            <ac:picMk id="12" creationId="{38FC163D-302D-40C6-AADC-F911205FD900}"/>
          </ac:picMkLst>
        </pc:picChg>
        <pc:cxnChg chg="add mod">
          <ac:chgData name="Abels, Patrick" userId="ba666de4-0d21-43a6-8e66-51a18aae1b4a" providerId="ADAL" clId="{133AA99A-5491-4DE5-9695-40E01B78DF6F}" dt="2026-01-27T15:36:29.063" v="399" actId="1076"/>
          <ac:cxnSpMkLst>
            <pc:docMk/>
            <pc:sldMk cId="3549993588" sldId="270"/>
            <ac:cxnSpMk id="14" creationId="{467BDE88-A8A3-6C0B-BBBB-1B1C790913F0}"/>
          </ac:cxnSpMkLst>
        </pc:cxnChg>
      </pc:sldChg>
      <pc:sldChg chg="addSp delSp modSp new mod">
        <pc:chgData name="Abels, Patrick" userId="ba666de4-0d21-43a6-8e66-51a18aae1b4a" providerId="ADAL" clId="{133AA99A-5491-4DE5-9695-40E01B78DF6F}" dt="2026-01-27T15:50:44.243" v="680" actId="20577"/>
        <pc:sldMkLst>
          <pc:docMk/>
          <pc:sldMk cId="1181092132" sldId="271"/>
        </pc:sldMkLst>
        <pc:spChg chg="del">
          <ac:chgData name="Abels, Patrick" userId="ba666de4-0d21-43a6-8e66-51a18aae1b4a" providerId="ADAL" clId="{133AA99A-5491-4DE5-9695-40E01B78DF6F}" dt="2026-01-27T15:31:20.538" v="231" actId="478"/>
          <ac:spMkLst>
            <pc:docMk/>
            <pc:sldMk cId="1181092132" sldId="271"/>
            <ac:spMk id="2" creationId="{CE35A0EE-AF60-1FFA-4FBF-B4C5F6D929BD}"/>
          </ac:spMkLst>
        </pc:spChg>
        <pc:spChg chg="mod">
          <ac:chgData name="Abels, Patrick" userId="ba666de4-0d21-43a6-8e66-51a18aae1b4a" providerId="ADAL" clId="{133AA99A-5491-4DE5-9695-40E01B78DF6F}" dt="2026-01-27T15:50:44.243" v="680" actId="20577"/>
          <ac:spMkLst>
            <pc:docMk/>
            <pc:sldMk cId="1181092132" sldId="271"/>
            <ac:spMk id="3" creationId="{08903BC6-65E5-6068-3810-A48B1954E77A}"/>
          </ac:spMkLst>
        </pc:spChg>
        <pc:picChg chg="add mod modCrop">
          <ac:chgData name="Abels, Patrick" userId="ba666de4-0d21-43a6-8e66-51a18aae1b4a" providerId="ADAL" clId="{133AA99A-5491-4DE5-9695-40E01B78DF6F}" dt="2026-01-27T15:35:06.700" v="309" actId="1076"/>
          <ac:picMkLst>
            <pc:docMk/>
            <pc:sldMk cId="1181092132" sldId="271"/>
            <ac:picMk id="5" creationId="{E44338C3-4F8E-6A66-6C51-1AF6E2B93C01}"/>
          </ac:picMkLst>
        </pc:picChg>
        <pc:picChg chg="add del mod">
          <ac:chgData name="Abels, Patrick" userId="ba666de4-0d21-43a6-8e66-51a18aae1b4a" providerId="ADAL" clId="{133AA99A-5491-4DE5-9695-40E01B78DF6F}" dt="2026-01-27T15:26:13.939" v="154" actId="478"/>
          <ac:picMkLst>
            <pc:docMk/>
            <pc:sldMk cId="1181092132" sldId="271"/>
            <ac:picMk id="6" creationId="{707279BE-F5A1-9620-3D8F-082D4184C86D}"/>
          </ac:picMkLst>
        </pc:picChg>
        <pc:picChg chg="add mod modCrop">
          <ac:chgData name="Abels, Patrick" userId="ba666de4-0d21-43a6-8e66-51a18aae1b4a" providerId="ADAL" clId="{133AA99A-5491-4DE5-9695-40E01B78DF6F}" dt="2026-01-27T15:35:06.700" v="309" actId="1076"/>
          <ac:picMkLst>
            <pc:docMk/>
            <pc:sldMk cId="1181092132" sldId="271"/>
            <ac:picMk id="7" creationId="{51E4D071-CF70-84D7-9AF2-3E79EB308C79}"/>
          </ac:picMkLst>
        </pc:picChg>
        <pc:picChg chg="add mod modCrop">
          <ac:chgData name="Abels, Patrick" userId="ba666de4-0d21-43a6-8e66-51a18aae1b4a" providerId="ADAL" clId="{133AA99A-5491-4DE5-9695-40E01B78DF6F}" dt="2026-01-27T15:35:13.790" v="310" actId="1076"/>
          <ac:picMkLst>
            <pc:docMk/>
            <pc:sldMk cId="1181092132" sldId="271"/>
            <ac:picMk id="9" creationId="{269CE609-861A-8F6B-1CF5-EB53E81B5621}"/>
          </ac:picMkLst>
        </pc:picChg>
        <pc:picChg chg="add mod modCrop">
          <ac:chgData name="Abels, Patrick" userId="ba666de4-0d21-43a6-8e66-51a18aae1b4a" providerId="ADAL" clId="{133AA99A-5491-4DE5-9695-40E01B78DF6F}" dt="2026-01-27T15:35:13.790" v="310" actId="1076"/>
          <ac:picMkLst>
            <pc:docMk/>
            <pc:sldMk cId="1181092132" sldId="271"/>
            <ac:picMk id="10" creationId="{E4DA7B44-08B8-3266-307E-C782B6AC3D9A}"/>
          </ac:picMkLst>
        </pc:picChg>
        <pc:cxnChg chg="add mod">
          <ac:chgData name="Abels, Patrick" userId="ba666de4-0d21-43a6-8e66-51a18aae1b4a" providerId="ADAL" clId="{133AA99A-5491-4DE5-9695-40E01B78DF6F}" dt="2026-01-27T15:35:29.763" v="314" actId="1076"/>
          <ac:cxnSpMkLst>
            <pc:docMk/>
            <pc:sldMk cId="1181092132" sldId="271"/>
            <ac:cxnSpMk id="12" creationId="{8A2F9BEB-0ACB-738D-E162-0C28729A87D4}"/>
          </ac:cxnSpMkLst>
        </pc:cxnChg>
      </pc:sldChg>
      <pc:sldChg chg="addSp delSp modSp new mod">
        <pc:chgData name="Abels, Patrick" userId="ba666de4-0d21-43a6-8e66-51a18aae1b4a" providerId="ADAL" clId="{133AA99A-5491-4DE5-9695-40E01B78DF6F}" dt="2026-01-27T15:43:40.316" v="540" actId="1076"/>
        <pc:sldMkLst>
          <pc:docMk/>
          <pc:sldMk cId="3368950671" sldId="272"/>
        </pc:sldMkLst>
        <pc:spChg chg="del">
          <ac:chgData name="Abels, Patrick" userId="ba666de4-0d21-43a6-8e66-51a18aae1b4a" providerId="ADAL" clId="{133AA99A-5491-4DE5-9695-40E01B78DF6F}" dt="2026-01-27T15:42:32.675" v="512" actId="478"/>
          <ac:spMkLst>
            <pc:docMk/>
            <pc:sldMk cId="3368950671" sldId="272"/>
            <ac:spMk id="2" creationId="{2B6B7BEB-4C43-5EB6-3826-B9F6B50BFED4}"/>
          </ac:spMkLst>
        </pc:spChg>
        <pc:spChg chg="mod">
          <ac:chgData name="Abels, Patrick" userId="ba666de4-0d21-43a6-8e66-51a18aae1b4a" providerId="ADAL" clId="{133AA99A-5491-4DE5-9695-40E01B78DF6F}" dt="2026-01-27T15:39:25.859" v="482" actId="20577"/>
          <ac:spMkLst>
            <pc:docMk/>
            <pc:sldMk cId="3368950671" sldId="272"/>
            <ac:spMk id="3" creationId="{28D6D174-C6E6-C70D-A87C-DA5024426963}"/>
          </ac:spMkLst>
        </pc:spChg>
        <pc:picChg chg="add del mod modCrop">
          <ac:chgData name="Abels, Patrick" userId="ba666de4-0d21-43a6-8e66-51a18aae1b4a" providerId="ADAL" clId="{133AA99A-5491-4DE5-9695-40E01B78DF6F}" dt="2026-01-27T15:39:02.706" v="474" actId="478"/>
          <ac:picMkLst>
            <pc:docMk/>
            <pc:sldMk cId="3368950671" sldId="272"/>
            <ac:picMk id="5" creationId="{33E0C428-36CF-220E-4CAE-0642CEE28847}"/>
          </ac:picMkLst>
        </pc:picChg>
        <pc:picChg chg="add del mod modCrop">
          <ac:chgData name="Abels, Patrick" userId="ba666de4-0d21-43a6-8e66-51a18aae1b4a" providerId="ADAL" clId="{133AA99A-5491-4DE5-9695-40E01B78DF6F}" dt="2026-01-27T15:39:04.241" v="477" actId="478"/>
          <ac:picMkLst>
            <pc:docMk/>
            <pc:sldMk cId="3368950671" sldId="272"/>
            <ac:picMk id="6" creationId="{C363E598-07E0-716C-191F-55888FBC1CBC}"/>
          </ac:picMkLst>
        </pc:picChg>
        <pc:picChg chg="add del mod modCrop">
          <ac:chgData name="Abels, Patrick" userId="ba666de4-0d21-43a6-8e66-51a18aae1b4a" providerId="ADAL" clId="{133AA99A-5491-4DE5-9695-40E01B78DF6F}" dt="2026-01-27T15:39:03.705" v="476" actId="478"/>
          <ac:picMkLst>
            <pc:docMk/>
            <pc:sldMk cId="3368950671" sldId="272"/>
            <ac:picMk id="7" creationId="{A6677824-8912-55DF-8935-AE9045D0A7FC}"/>
          </ac:picMkLst>
        </pc:picChg>
        <pc:picChg chg="add del mod modCrop">
          <ac:chgData name="Abels, Patrick" userId="ba666de4-0d21-43a6-8e66-51a18aae1b4a" providerId="ADAL" clId="{133AA99A-5491-4DE5-9695-40E01B78DF6F}" dt="2026-01-27T15:39:03.203" v="475" actId="478"/>
          <ac:picMkLst>
            <pc:docMk/>
            <pc:sldMk cId="3368950671" sldId="272"/>
            <ac:picMk id="8" creationId="{3EA69D27-C773-3CF5-BC70-DA0445032081}"/>
          </ac:picMkLst>
        </pc:picChg>
        <pc:picChg chg="add mod modCrop">
          <ac:chgData name="Abels, Patrick" userId="ba666de4-0d21-43a6-8e66-51a18aae1b4a" providerId="ADAL" clId="{133AA99A-5491-4DE5-9695-40E01B78DF6F}" dt="2026-01-27T15:43:25.668" v="534" actId="732"/>
          <ac:picMkLst>
            <pc:docMk/>
            <pc:sldMk cId="3368950671" sldId="272"/>
            <ac:picMk id="10" creationId="{A76C0670-60D8-BBC7-A80E-1F730BE3502E}"/>
          </ac:picMkLst>
        </pc:picChg>
        <pc:picChg chg="add mod">
          <ac:chgData name="Abels, Patrick" userId="ba666de4-0d21-43a6-8e66-51a18aae1b4a" providerId="ADAL" clId="{133AA99A-5491-4DE5-9695-40E01B78DF6F}" dt="2026-01-27T15:43:29.059" v="537" actId="1076"/>
          <ac:picMkLst>
            <pc:docMk/>
            <pc:sldMk cId="3368950671" sldId="272"/>
            <ac:picMk id="12" creationId="{EBC12A02-BD4A-A06D-1763-B053B53DD1A9}"/>
          </ac:picMkLst>
        </pc:picChg>
        <pc:picChg chg="add mod">
          <ac:chgData name="Abels, Patrick" userId="ba666de4-0d21-43a6-8e66-51a18aae1b4a" providerId="ADAL" clId="{133AA99A-5491-4DE5-9695-40E01B78DF6F}" dt="2026-01-27T15:43:28.004" v="536" actId="1076"/>
          <ac:picMkLst>
            <pc:docMk/>
            <pc:sldMk cId="3368950671" sldId="272"/>
            <ac:picMk id="14" creationId="{E5E33A71-16DC-5571-8AD0-9F9019E8CEDF}"/>
          </ac:picMkLst>
        </pc:picChg>
        <pc:picChg chg="add mod">
          <ac:chgData name="Abels, Patrick" userId="ba666de4-0d21-43a6-8e66-51a18aae1b4a" providerId="ADAL" clId="{133AA99A-5491-4DE5-9695-40E01B78DF6F}" dt="2026-01-27T15:43:16.442" v="531" actId="1076"/>
          <ac:picMkLst>
            <pc:docMk/>
            <pc:sldMk cId="3368950671" sldId="272"/>
            <ac:picMk id="16" creationId="{FEDC1920-016E-2FBD-3970-C1C355EB3B5F}"/>
          </ac:picMkLst>
        </pc:picChg>
        <pc:picChg chg="add mod modCrop">
          <ac:chgData name="Abels, Patrick" userId="ba666de4-0d21-43a6-8e66-51a18aae1b4a" providerId="ADAL" clId="{133AA99A-5491-4DE5-9695-40E01B78DF6F}" dt="2026-01-27T15:43:40.316" v="540" actId="1076"/>
          <ac:picMkLst>
            <pc:docMk/>
            <pc:sldMk cId="3368950671" sldId="272"/>
            <ac:picMk id="17" creationId="{AB07B991-9F28-4ABF-CC85-3A951C495BEF}"/>
          </ac:picMkLst>
        </pc:picChg>
      </pc:sldChg>
      <pc:sldChg chg="new">
        <pc:chgData name="Abels, Patrick" userId="ba666de4-0d21-43a6-8e66-51a18aae1b4a" providerId="ADAL" clId="{133AA99A-5491-4DE5-9695-40E01B78DF6F}" dt="2026-01-02T17:31:22.560" v="61" actId="680"/>
        <pc:sldMkLst>
          <pc:docMk/>
          <pc:sldMk cId="1591216399" sldId="273"/>
        </pc:sldMkLst>
      </pc:sldChg>
      <pc:sldChg chg="addSp modSp new mod">
        <pc:chgData name="Abels, Patrick" userId="ba666de4-0d21-43a6-8e66-51a18aae1b4a" providerId="ADAL" clId="{133AA99A-5491-4DE5-9695-40E01B78DF6F}" dt="2026-01-27T16:29:20.116" v="699" actId="20577"/>
        <pc:sldMkLst>
          <pc:docMk/>
          <pc:sldMk cId="1901580564" sldId="274"/>
        </pc:sldMkLst>
        <pc:spChg chg="mod">
          <ac:chgData name="Abels, Patrick" userId="ba666de4-0d21-43a6-8e66-51a18aae1b4a" providerId="ADAL" clId="{133AA99A-5491-4DE5-9695-40E01B78DF6F}" dt="2026-01-27T16:29:20.116" v="699" actId="20577"/>
          <ac:spMkLst>
            <pc:docMk/>
            <pc:sldMk cId="1901580564" sldId="274"/>
            <ac:spMk id="3" creationId="{73F64C54-4014-FA72-ED76-D821622CCA9D}"/>
          </ac:spMkLst>
        </pc:spChg>
        <pc:picChg chg="add mod">
          <ac:chgData name="Abels, Patrick" userId="ba666de4-0d21-43a6-8e66-51a18aae1b4a" providerId="ADAL" clId="{133AA99A-5491-4DE5-9695-40E01B78DF6F}" dt="2026-01-27T16:29:15.205" v="694" actId="1076"/>
          <ac:picMkLst>
            <pc:docMk/>
            <pc:sldMk cId="1901580564" sldId="274"/>
            <ac:picMk id="5" creationId="{748AD73A-0A57-9E5B-A7F2-490A073CEE49}"/>
          </ac:picMkLst>
        </pc:picChg>
      </pc:sldChg>
      <pc:sldChg chg="addSp delSp modSp new mod">
        <pc:chgData name="Abels, Patrick" userId="ba666de4-0d21-43a6-8e66-51a18aae1b4a" providerId="ADAL" clId="{133AA99A-5491-4DE5-9695-40E01B78DF6F}" dt="2026-01-27T15:46:52.787" v="618" actId="1076"/>
        <pc:sldMkLst>
          <pc:docMk/>
          <pc:sldMk cId="2583740112" sldId="275"/>
        </pc:sldMkLst>
        <pc:spChg chg="del">
          <ac:chgData name="Abels, Patrick" userId="ba666de4-0d21-43a6-8e66-51a18aae1b4a" providerId="ADAL" clId="{133AA99A-5491-4DE5-9695-40E01B78DF6F}" dt="2026-01-27T15:45:07.290" v="541" actId="478"/>
          <ac:spMkLst>
            <pc:docMk/>
            <pc:sldMk cId="2583740112" sldId="275"/>
            <ac:spMk id="2" creationId="{C75F7490-FD40-4A40-FB9D-325D69C3FCFB}"/>
          </ac:spMkLst>
        </pc:spChg>
        <pc:spChg chg="add mod">
          <ac:chgData name="Abels, Patrick" userId="ba666de4-0d21-43a6-8e66-51a18aae1b4a" providerId="ADAL" clId="{133AA99A-5491-4DE5-9695-40E01B78DF6F}" dt="2026-01-27T15:46:49.866" v="617" actId="1036"/>
          <ac:spMkLst>
            <pc:docMk/>
            <pc:sldMk cId="2583740112" sldId="275"/>
            <ac:spMk id="3" creationId="{4181613F-6E25-B849-8E3A-07B58DF652F5}"/>
          </ac:spMkLst>
        </pc:spChg>
        <pc:spChg chg="add mod">
          <ac:chgData name="Abels, Patrick" userId="ba666de4-0d21-43a6-8e66-51a18aae1b4a" providerId="ADAL" clId="{133AA99A-5491-4DE5-9695-40E01B78DF6F}" dt="2026-01-27T15:46:52.787" v="618" actId="1076"/>
          <ac:spMkLst>
            <pc:docMk/>
            <pc:sldMk cId="2583740112" sldId="275"/>
            <ac:spMk id="4" creationId="{F9BFD7A7-F86B-B07E-BFE4-F022AD639029}"/>
          </ac:spMkLst>
        </pc:spChg>
        <pc:picChg chg="add mod">
          <ac:chgData name="Abels, Patrick" userId="ba666de4-0d21-43a6-8e66-51a18aae1b4a" providerId="ADAL" clId="{133AA99A-5491-4DE5-9695-40E01B78DF6F}" dt="2026-01-27T15:46:46.658" v="598" actId="1076"/>
          <ac:picMkLst>
            <pc:docMk/>
            <pc:sldMk cId="2583740112" sldId="275"/>
            <ac:picMk id="5" creationId="{A2F05014-08F4-D032-A2D2-65B7B0194BE3}"/>
          </ac:picMkLst>
        </pc:picChg>
        <pc:picChg chg="add del mod">
          <ac:chgData name="Abels, Patrick" userId="ba666de4-0d21-43a6-8e66-51a18aae1b4a" providerId="ADAL" clId="{133AA99A-5491-4DE5-9695-40E01B78DF6F}" dt="2026-01-27T15:45:36.950" v="551" actId="21"/>
          <ac:picMkLst>
            <pc:docMk/>
            <pc:sldMk cId="2583740112" sldId="275"/>
            <ac:picMk id="7" creationId="{46CD0579-D89B-F59A-B1CC-0F65BF928BAA}"/>
          </ac:picMkLst>
        </pc:picChg>
        <pc:picChg chg="add mod modCrop">
          <ac:chgData name="Abels, Patrick" userId="ba666de4-0d21-43a6-8e66-51a18aae1b4a" providerId="ADAL" clId="{133AA99A-5491-4DE5-9695-40E01B78DF6F}" dt="2026-01-27T15:46:44.730" v="597" actId="1076"/>
          <ac:picMkLst>
            <pc:docMk/>
            <pc:sldMk cId="2583740112" sldId="275"/>
            <ac:picMk id="8" creationId="{860E8050-33D1-1BEB-3FBE-C24E9B159F7F}"/>
          </ac:picMkLst>
        </pc:picChg>
      </pc:sldChg>
      <pc:sldChg chg="addSp delSp modSp new mod">
        <pc:chgData name="Abels, Patrick" userId="ba666de4-0d21-43a6-8e66-51a18aae1b4a" providerId="ADAL" clId="{133AA99A-5491-4DE5-9695-40E01B78DF6F}" dt="2026-01-27T15:50:40.747" v="679" actId="20577"/>
        <pc:sldMkLst>
          <pc:docMk/>
          <pc:sldMk cId="4047153980" sldId="276"/>
        </pc:sldMkLst>
        <pc:spChg chg="del">
          <ac:chgData name="Abels, Patrick" userId="ba666de4-0d21-43a6-8e66-51a18aae1b4a" providerId="ADAL" clId="{133AA99A-5491-4DE5-9695-40E01B78DF6F}" dt="2026-01-27T15:45:43.754" v="553" actId="478"/>
          <ac:spMkLst>
            <pc:docMk/>
            <pc:sldMk cId="4047153980" sldId="276"/>
            <ac:spMk id="2" creationId="{1D990C0D-DAB0-093B-5659-C541E7F0DD38}"/>
          </ac:spMkLst>
        </pc:spChg>
        <pc:spChg chg="mod">
          <ac:chgData name="Abels, Patrick" userId="ba666de4-0d21-43a6-8e66-51a18aae1b4a" providerId="ADAL" clId="{133AA99A-5491-4DE5-9695-40E01B78DF6F}" dt="2026-01-27T15:50:40.747" v="679" actId="20577"/>
          <ac:spMkLst>
            <pc:docMk/>
            <pc:sldMk cId="4047153980" sldId="276"/>
            <ac:spMk id="3" creationId="{FBC5B6EF-4B39-8B93-57AE-805E4C1F142C}"/>
          </ac:spMkLst>
        </pc:spChg>
        <pc:picChg chg="add mod modCrop">
          <ac:chgData name="Abels, Patrick" userId="ba666de4-0d21-43a6-8e66-51a18aae1b4a" providerId="ADAL" clId="{133AA99A-5491-4DE5-9695-40E01B78DF6F}" dt="2026-01-27T15:46:23.978" v="591" actId="1076"/>
          <ac:picMkLst>
            <pc:docMk/>
            <pc:sldMk cId="4047153980" sldId="276"/>
            <ac:picMk id="4" creationId="{9D6E7216-D238-91D0-303A-790A85D34736}"/>
          </ac:picMkLst>
        </pc:picChg>
        <pc:picChg chg="add mod modCrop">
          <ac:chgData name="Abels, Patrick" userId="ba666de4-0d21-43a6-8e66-51a18aae1b4a" providerId="ADAL" clId="{133AA99A-5491-4DE5-9695-40E01B78DF6F}" dt="2026-01-27T15:46:23.978" v="591" actId="1076"/>
          <ac:picMkLst>
            <pc:docMk/>
            <pc:sldMk cId="4047153980" sldId="276"/>
            <ac:picMk id="7" creationId="{46CD0579-D89B-F59A-B1CC-0F65BF928BAA}"/>
          </ac:picMkLst>
        </pc:picChg>
      </pc:sldChg>
      <pc:sldChg chg="addSp modSp new mod">
        <pc:chgData name="Abels, Patrick" userId="ba666de4-0d21-43a6-8e66-51a18aae1b4a" providerId="ADAL" clId="{133AA99A-5491-4DE5-9695-40E01B78DF6F}" dt="2026-01-27T15:49:58.842" v="644" actId="1076"/>
        <pc:sldMkLst>
          <pc:docMk/>
          <pc:sldMk cId="1120423861" sldId="277"/>
        </pc:sldMkLst>
        <pc:spChg chg="mod">
          <ac:chgData name="Abels, Patrick" userId="ba666de4-0d21-43a6-8e66-51a18aae1b4a" providerId="ADAL" clId="{133AA99A-5491-4DE5-9695-40E01B78DF6F}" dt="2026-01-27T15:49:06.867" v="624" actId="20577"/>
          <ac:spMkLst>
            <pc:docMk/>
            <pc:sldMk cId="1120423861" sldId="277"/>
            <ac:spMk id="3" creationId="{C093443F-27E9-9C34-05A4-694D7C55A34A}"/>
          </ac:spMkLst>
        </pc:spChg>
        <pc:picChg chg="add mod">
          <ac:chgData name="Abels, Patrick" userId="ba666de4-0d21-43a6-8e66-51a18aae1b4a" providerId="ADAL" clId="{133AA99A-5491-4DE5-9695-40E01B78DF6F}" dt="2026-01-27T15:49:52.779" v="641" actId="1076"/>
          <ac:picMkLst>
            <pc:docMk/>
            <pc:sldMk cId="1120423861" sldId="277"/>
            <ac:picMk id="5" creationId="{119CDCF2-AC6F-3109-B64D-4B9224FF4E17}"/>
          </ac:picMkLst>
        </pc:picChg>
        <pc:picChg chg="add mod">
          <ac:chgData name="Abels, Patrick" userId="ba666de4-0d21-43a6-8e66-51a18aae1b4a" providerId="ADAL" clId="{133AA99A-5491-4DE5-9695-40E01B78DF6F}" dt="2026-01-27T15:49:58.842" v="644" actId="1076"/>
          <ac:picMkLst>
            <pc:docMk/>
            <pc:sldMk cId="1120423861" sldId="277"/>
            <ac:picMk id="7" creationId="{7DD39DAE-7C29-7975-18E1-DB7E0C26A418}"/>
          </ac:picMkLst>
        </pc:picChg>
        <pc:picChg chg="add mod">
          <ac:chgData name="Abels, Patrick" userId="ba666de4-0d21-43a6-8e66-51a18aae1b4a" providerId="ADAL" clId="{133AA99A-5491-4DE5-9695-40E01B78DF6F}" dt="2026-01-27T15:49:50.795" v="640" actId="1076"/>
          <ac:picMkLst>
            <pc:docMk/>
            <pc:sldMk cId="1120423861" sldId="277"/>
            <ac:picMk id="9" creationId="{68D77362-D935-6394-86C7-52CBA3D9A533}"/>
          </ac:picMkLst>
        </pc:picChg>
      </pc:sldChg>
      <pc:sldChg chg="addSp modSp new mod">
        <pc:chgData name="Abels, Patrick" userId="ba666de4-0d21-43a6-8e66-51a18aae1b4a" providerId="ADAL" clId="{133AA99A-5491-4DE5-9695-40E01B78DF6F}" dt="2026-01-27T16:30:45.955" v="743" actId="1037"/>
        <pc:sldMkLst>
          <pc:docMk/>
          <pc:sldMk cId="1122260336" sldId="278"/>
        </pc:sldMkLst>
        <pc:spChg chg="mod">
          <ac:chgData name="Abels, Patrick" userId="ba666de4-0d21-43a6-8e66-51a18aae1b4a" providerId="ADAL" clId="{133AA99A-5491-4DE5-9695-40E01B78DF6F}" dt="2026-01-27T16:29:26.100" v="709" actId="20577"/>
          <ac:spMkLst>
            <pc:docMk/>
            <pc:sldMk cId="1122260336" sldId="278"/>
            <ac:spMk id="3" creationId="{5A34526F-52B7-45BA-FCA3-0AFA02D4DCCB}"/>
          </ac:spMkLst>
        </pc:spChg>
        <pc:picChg chg="add mod">
          <ac:chgData name="Abels, Patrick" userId="ba666de4-0d21-43a6-8e66-51a18aae1b4a" providerId="ADAL" clId="{133AA99A-5491-4DE5-9695-40E01B78DF6F}" dt="2026-01-27T16:28:33.748" v="684" actId="1076"/>
          <ac:picMkLst>
            <pc:docMk/>
            <pc:sldMk cId="1122260336" sldId="278"/>
            <ac:picMk id="5" creationId="{99BAADD3-860F-9CC7-431E-DB7F48328CA1}"/>
          </ac:picMkLst>
        </pc:picChg>
        <pc:picChg chg="add mod modCrop">
          <ac:chgData name="Abels, Patrick" userId="ba666de4-0d21-43a6-8e66-51a18aae1b4a" providerId="ADAL" clId="{133AA99A-5491-4DE5-9695-40E01B78DF6F}" dt="2026-01-27T16:30:09.126" v="718" actId="732"/>
          <ac:picMkLst>
            <pc:docMk/>
            <pc:sldMk cId="1122260336" sldId="278"/>
            <ac:picMk id="7" creationId="{D11C6B4E-B1DA-AEDB-0EE7-8B2AE130B468}"/>
          </ac:picMkLst>
        </pc:picChg>
        <pc:picChg chg="add mod">
          <ac:chgData name="Abels, Patrick" userId="ba666de4-0d21-43a6-8e66-51a18aae1b4a" providerId="ADAL" clId="{133AA99A-5491-4DE5-9695-40E01B78DF6F}" dt="2026-01-27T16:29:56.628" v="714" actId="1076"/>
          <ac:picMkLst>
            <pc:docMk/>
            <pc:sldMk cId="1122260336" sldId="278"/>
            <ac:picMk id="9" creationId="{4A0EA296-9DE4-AC7A-1D87-16A2352E56EA}"/>
          </ac:picMkLst>
        </pc:picChg>
        <pc:picChg chg="add mod modCrop">
          <ac:chgData name="Abels, Patrick" userId="ba666de4-0d21-43a6-8e66-51a18aae1b4a" providerId="ADAL" clId="{133AA99A-5491-4DE5-9695-40E01B78DF6F}" dt="2026-01-27T16:30:45.955" v="743" actId="1037"/>
          <ac:picMkLst>
            <pc:docMk/>
            <pc:sldMk cId="1122260336" sldId="278"/>
            <ac:picMk id="10" creationId="{93EE7AAF-C15D-19B3-8F80-538773CCACB7}"/>
          </ac:picMkLst>
        </pc:picChg>
      </pc:sldChg>
      <pc:sldChg chg="new ord">
        <pc:chgData name="Abels, Patrick" userId="ba666de4-0d21-43a6-8e66-51a18aae1b4a" providerId="ADAL" clId="{133AA99A-5491-4DE5-9695-40E01B78DF6F}" dt="2026-01-27T15:50:08.168" v="648"/>
        <pc:sldMkLst>
          <pc:docMk/>
          <pc:sldMk cId="902625033" sldId="279"/>
        </pc:sldMkLst>
      </pc:sldChg>
      <pc:sldChg chg="new">
        <pc:chgData name="Abels, Patrick" userId="ba666de4-0d21-43a6-8e66-51a18aae1b4a" providerId="ADAL" clId="{133AA99A-5491-4DE5-9695-40E01B78DF6F}" dt="2026-01-27T15:50:11.138" v="649" actId="680"/>
        <pc:sldMkLst>
          <pc:docMk/>
          <pc:sldMk cId="3391535940" sldId="280"/>
        </pc:sldMkLst>
      </pc:sldChg>
      <pc:sldChg chg="addSp delSp modSp new mod">
        <pc:chgData name="Abels, Patrick" userId="ba666de4-0d21-43a6-8e66-51a18aae1b4a" providerId="ADAL" clId="{133AA99A-5491-4DE5-9695-40E01B78DF6F}" dt="2026-01-27T16:40:06.238" v="1031" actId="962"/>
        <pc:sldMkLst>
          <pc:docMk/>
          <pc:sldMk cId="3402943297" sldId="281"/>
        </pc:sldMkLst>
        <pc:spChg chg="del">
          <ac:chgData name="Abels, Patrick" userId="ba666de4-0d21-43a6-8e66-51a18aae1b4a" providerId="ADAL" clId="{133AA99A-5491-4DE5-9695-40E01B78DF6F}" dt="2026-01-27T16:39:53.757" v="1028" actId="478"/>
          <ac:spMkLst>
            <pc:docMk/>
            <pc:sldMk cId="3402943297" sldId="281"/>
            <ac:spMk id="2" creationId="{BC92040C-4107-DAB6-7385-88D6A5A22A6D}"/>
          </ac:spMkLst>
        </pc:spChg>
        <pc:picChg chg="add mod">
          <ac:chgData name="Abels, Patrick" userId="ba666de4-0d21-43a6-8e66-51a18aae1b4a" providerId="ADAL" clId="{133AA99A-5491-4DE5-9695-40E01B78DF6F}" dt="2026-01-27T16:40:06.238" v="1031" actId="962"/>
          <ac:picMkLst>
            <pc:docMk/>
            <pc:sldMk cId="3402943297" sldId="281"/>
            <ac:picMk id="4" creationId="{67A63EAD-0A8F-A1CD-8207-500B897F2863}"/>
          </ac:picMkLst>
        </pc:picChg>
      </pc:sldChg>
      <pc:sldChg chg="addSp delSp modSp new mod">
        <pc:chgData name="Abels, Patrick" userId="ba666de4-0d21-43a6-8e66-51a18aae1b4a" providerId="ADAL" clId="{133AA99A-5491-4DE5-9695-40E01B78DF6F}" dt="2026-01-27T16:40:14.546" v="1032" actId="113"/>
        <pc:sldMkLst>
          <pc:docMk/>
          <pc:sldMk cId="3356697913" sldId="282"/>
        </pc:sldMkLst>
        <pc:spChg chg="mod">
          <ac:chgData name="Abels, Patrick" userId="ba666de4-0d21-43a6-8e66-51a18aae1b4a" providerId="ADAL" clId="{133AA99A-5491-4DE5-9695-40E01B78DF6F}" dt="2026-01-27T16:40:14.546" v="1032" actId="113"/>
          <ac:spMkLst>
            <pc:docMk/>
            <pc:sldMk cId="3356697913" sldId="282"/>
            <ac:spMk id="2" creationId="{7CB80444-10A5-9550-4868-87A1956A324F}"/>
          </ac:spMkLst>
        </pc:spChg>
        <pc:spChg chg="mod">
          <ac:chgData name="Abels, Patrick" userId="ba666de4-0d21-43a6-8e66-51a18aae1b4a" providerId="ADAL" clId="{133AA99A-5491-4DE5-9695-40E01B78DF6F}" dt="2026-01-27T15:50:36.851" v="678" actId="20577"/>
          <ac:spMkLst>
            <pc:docMk/>
            <pc:sldMk cId="3356697913" sldId="282"/>
            <ac:spMk id="3" creationId="{1B1E10A6-F346-4E98-159E-F2BF0670B6E5}"/>
          </ac:spMkLst>
        </pc:spChg>
        <pc:picChg chg="add del mod">
          <ac:chgData name="Abels, Patrick" userId="ba666de4-0d21-43a6-8e66-51a18aae1b4a" providerId="ADAL" clId="{133AA99A-5491-4DE5-9695-40E01B78DF6F}" dt="2026-01-27T16:32:31.916" v="783" actId="478"/>
          <ac:picMkLst>
            <pc:docMk/>
            <pc:sldMk cId="3356697913" sldId="282"/>
            <ac:picMk id="4" creationId="{3105D181-92B2-37A7-7A27-50B2FA3F429C}"/>
          </ac:picMkLst>
        </pc:picChg>
        <pc:picChg chg="add mod">
          <ac:chgData name="Abels, Patrick" userId="ba666de4-0d21-43a6-8e66-51a18aae1b4a" providerId="ADAL" clId="{133AA99A-5491-4DE5-9695-40E01B78DF6F}" dt="2026-01-27T16:35:37.573" v="994" actId="1076"/>
          <ac:picMkLst>
            <pc:docMk/>
            <pc:sldMk cId="3356697913" sldId="282"/>
            <ac:picMk id="6" creationId="{B85A6526-CCEC-3FFC-460C-ADAAA97D9FFC}"/>
          </ac:picMkLst>
        </pc:picChg>
        <pc:picChg chg="add mod">
          <ac:chgData name="Abels, Patrick" userId="ba666de4-0d21-43a6-8e66-51a18aae1b4a" providerId="ADAL" clId="{133AA99A-5491-4DE5-9695-40E01B78DF6F}" dt="2026-01-27T16:35:39.204" v="995" actId="1076"/>
          <ac:picMkLst>
            <pc:docMk/>
            <pc:sldMk cId="3356697913" sldId="282"/>
            <ac:picMk id="8" creationId="{6B336566-434A-ACE5-1B68-66450001AB5A}"/>
          </ac:picMkLst>
        </pc:picChg>
        <pc:picChg chg="add mod modCrop">
          <ac:chgData name="Abels, Patrick" userId="ba666de4-0d21-43a6-8e66-51a18aae1b4a" providerId="ADAL" clId="{133AA99A-5491-4DE5-9695-40E01B78DF6F}" dt="2026-01-27T16:36:04.155" v="1024" actId="1037"/>
          <ac:picMkLst>
            <pc:docMk/>
            <pc:sldMk cId="3356697913" sldId="282"/>
            <ac:picMk id="9" creationId="{FFE43F96-4B04-3B09-3705-CE56AE2E3712}"/>
          </ac:picMkLst>
        </pc:picChg>
        <pc:picChg chg="add del">
          <ac:chgData name="Abels, Patrick" userId="ba666de4-0d21-43a6-8e66-51a18aae1b4a" providerId="ADAL" clId="{133AA99A-5491-4DE5-9695-40E01B78DF6F}" dt="2026-01-27T16:32:12.332" v="775" actId="478"/>
          <ac:picMkLst>
            <pc:docMk/>
            <pc:sldMk cId="3356697913" sldId="282"/>
            <ac:picMk id="1026" creationId="{74BDC8D4-D513-03AA-D103-3E52D0D8D2E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me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303958-85F5-1DCC-72DA-E75AEEF95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sX0" fmla="*/ 0 w 1649114"/>
              <a:gd name="csY0" fmla="*/ 0 h 1685925"/>
              <a:gd name="csX1" fmla="*/ 500231 w 1649114"/>
              <a:gd name="csY1" fmla="*/ 0 h 1685925"/>
              <a:gd name="csX2" fmla="*/ 1016954 w 1649114"/>
              <a:gd name="csY2" fmla="*/ 0 h 1685925"/>
              <a:gd name="csX3" fmla="*/ 1649114 w 1649114"/>
              <a:gd name="csY3" fmla="*/ 0 h 1685925"/>
              <a:gd name="csX4" fmla="*/ 1649114 w 1649114"/>
              <a:gd name="csY4" fmla="*/ 545116 h 1685925"/>
              <a:gd name="csX5" fmla="*/ 1649114 w 1649114"/>
              <a:gd name="csY5" fmla="*/ 1073372 h 1685925"/>
              <a:gd name="csX6" fmla="*/ 1649114 w 1649114"/>
              <a:gd name="csY6" fmla="*/ 1685925 h 1685925"/>
              <a:gd name="csX7" fmla="*/ 1132392 w 1649114"/>
              <a:gd name="csY7" fmla="*/ 1685925 h 1685925"/>
              <a:gd name="csX8" fmla="*/ 566196 w 1649114"/>
              <a:gd name="csY8" fmla="*/ 1685925 h 1685925"/>
              <a:gd name="csX9" fmla="*/ 0 w 1649114"/>
              <a:gd name="csY9" fmla="*/ 1685925 h 1685925"/>
              <a:gd name="csX10" fmla="*/ 0 w 1649114"/>
              <a:gd name="csY10" fmla="*/ 1157669 h 1685925"/>
              <a:gd name="csX11" fmla="*/ 0 w 1649114"/>
              <a:gd name="csY11" fmla="*/ 646271 h 1685925"/>
              <a:gd name="csX12" fmla="*/ 0 w 1649114"/>
              <a:gd name="csY12" fmla="*/ 0 h 1685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6B11AE-A918-CE58-8583-9EAA8C16E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Q1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78820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ü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3A79EBC3-5DD4-CE4B-469A-17EB8E5017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316494" cy="441036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DC3950-1360-F49B-EAC7-EEEF5D22A499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5" name="Graphic 4" descr="Brain in head with solid fill">
            <a:extLst>
              <a:ext uri="{FF2B5EF4-FFF2-40B4-BE49-F238E27FC236}">
                <a16:creationId xmlns:a16="http://schemas.microsoft.com/office/drawing/2014/main" id="{0A770FF1-5E3A-F320-549B-A38A25AC48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6" name="Half Frame 5">
            <a:extLst>
              <a:ext uri="{FF2B5EF4-FFF2-40B4-BE49-F238E27FC236}">
                <a16:creationId xmlns:a16="http://schemas.microsoft.com/office/drawing/2014/main" id="{2FCF0138-4E17-1815-0617-3C22B8F2738D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2648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366F736-5039-F25E-25DD-FB08DC8CCD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Topic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76461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5EE7A4-9DCA-9552-75DE-4DF92F913D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Input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37976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70749A1-934F-F520-50F8-91427997B6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3832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Exercise</a:t>
            </a:r>
            <a:endParaRPr lang="en-DE" dirty="0"/>
          </a:p>
        </p:txBody>
      </p:sp>
      <p:pic>
        <p:nvPicPr>
          <p:cNvPr id="4" name="Graphic 3" descr="Pencil with solid fill">
            <a:extLst>
              <a:ext uri="{FF2B5EF4-FFF2-40B4-BE49-F238E27FC236}">
                <a16:creationId xmlns:a16="http://schemas.microsoft.com/office/drawing/2014/main" id="{2C417136-B394-01CA-9BAB-B675343C6B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F1FB0AC4-7152-BC7B-AEA2-63F951184A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7" y="781533"/>
            <a:ext cx="994828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D0BB94D2-9A50-F9BF-E812-8E311C4A91E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0578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CC3E667-9683-BA53-6609-73C1536C2B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4022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Solution</a:t>
            </a:r>
            <a:endParaRPr lang="en-DE" dirty="0"/>
          </a:p>
        </p:txBody>
      </p:sp>
      <p:pic>
        <p:nvPicPr>
          <p:cNvPr id="4" name="Graphic 3" descr="Pencil with solid fill">
            <a:extLst>
              <a:ext uri="{FF2B5EF4-FFF2-40B4-BE49-F238E27FC236}">
                <a16:creationId xmlns:a16="http://schemas.microsoft.com/office/drawing/2014/main" id="{1BE57EBF-70D2-AD73-937B-9ADC756E2B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B7DA706-8AAA-4D21-378C-EC7C4630C0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7740794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7DEB59AD-5CEC-D774-E7E5-79F24A5F24F6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7" name="Partial Circle 6">
            <a:extLst>
              <a:ext uri="{FF2B5EF4-FFF2-40B4-BE49-F238E27FC236}">
                <a16:creationId xmlns:a16="http://schemas.microsoft.com/office/drawing/2014/main" id="{14F0D6F6-BDE4-C7A4-E347-363AB8AEF3FC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096979BF-D7E8-3891-4B2A-C68B51C5F2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44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A52C17B-F1DA-FF95-90CF-5985754A04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Rule</a:t>
            </a:r>
            <a:endParaRPr lang="en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9BD5B0-3675-62DB-083F-E8BDC9857DD1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FF2DBB98-FF0E-21C5-E05B-E5F1E10411D7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1B4DEFA5-E89A-CBBB-49AE-0E72E6C397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7" y="781533"/>
            <a:ext cx="798201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Topic</a:t>
            </a:r>
            <a:endParaRPr lang="en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12E3BC-BC79-8A27-0FB8-73A07E351F96}"/>
              </a:ext>
            </a:extLst>
          </p:cNvPr>
          <p:cNvSpPr txBox="1"/>
          <p:nvPr userDrawn="1"/>
        </p:nvSpPr>
        <p:spPr>
          <a:xfrm>
            <a:off x="10144704" y="132860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4701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7A02C986-2678-F339-1B6B-DF7C485773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7" y="2036617"/>
            <a:ext cx="11285239" cy="44103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Homework</a:t>
            </a:r>
            <a:endParaRPr lang="en-DE" dirty="0"/>
          </a:p>
        </p:txBody>
      </p:sp>
      <p:pic>
        <p:nvPicPr>
          <p:cNvPr id="4" name="Graphic 3" descr="Home with solid fill">
            <a:extLst>
              <a:ext uri="{FF2B5EF4-FFF2-40B4-BE49-F238E27FC236}">
                <a16:creationId xmlns:a16="http://schemas.microsoft.com/office/drawing/2014/main" id="{77E1CC6B-D9D1-80CE-EBE6-3C55BB6744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5" name="Half Frame 4">
            <a:extLst>
              <a:ext uri="{FF2B5EF4-FFF2-40B4-BE49-F238E27FC236}">
                <a16:creationId xmlns:a16="http://schemas.microsoft.com/office/drawing/2014/main" id="{67C563C7-B7F5-C783-4F56-A58869EC7359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1E63817-5E86-6FD8-CA9B-33DF2A0629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7" y="781533"/>
            <a:ext cx="868185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01029881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3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666A99-E6C4-4403-AC9C-8BFEA68963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/>
              <a:t>Mathematik Q2 </a:t>
            </a:r>
            <a:r>
              <a:rPr lang="de-DE" dirty="0"/>
              <a:t>Abels</a:t>
            </a:r>
          </a:p>
        </p:txBody>
      </p:sp>
    </p:spTree>
    <p:extLst>
      <p:ext uri="{BB962C8B-B14F-4D97-AF65-F5344CB8AC3E}">
        <p14:creationId xmlns:p14="http://schemas.microsoft.com/office/powerpoint/2010/main" val="2500480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E69E24-A409-17D3-F905-314CCF56C1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3443F-27E9-9C34-05A4-694D7C55A3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Big79</a:t>
            </a:r>
          </a:p>
        </p:txBody>
      </p:sp>
      <p:pic>
        <p:nvPicPr>
          <p:cNvPr id="5" name="Picture 4" descr="A black background with white text and numbers&#10;&#10;AI-generated content may be incorrect.">
            <a:extLst>
              <a:ext uri="{FF2B5EF4-FFF2-40B4-BE49-F238E27FC236}">
                <a16:creationId xmlns:a16="http://schemas.microsoft.com/office/drawing/2014/main" id="{119CDCF2-AC6F-3109-B64D-4B9224FF4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619292"/>
            <a:ext cx="4645292" cy="2031507"/>
          </a:xfrm>
          <a:prstGeom prst="rect">
            <a:avLst/>
          </a:prstGeom>
        </p:spPr>
      </p:pic>
      <p:pic>
        <p:nvPicPr>
          <p:cNvPr id="7" name="Picture 6" descr="A black and orange background with white text&#10;&#10;AI-generated content may be incorrect.">
            <a:extLst>
              <a:ext uri="{FF2B5EF4-FFF2-40B4-BE49-F238E27FC236}">
                <a16:creationId xmlns:a16="http://schemas.microsoft.com/office/drawing/2014/main" id="{7DD39DAE-7C29-7975-18E1-DB7E0C26A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940" y="1631418"/>
            <a:ext cx="4658232" cy="1410409"/>
          </a:xfrm>
          <a:prstGeom prst="rect">
            <a:avLst/>
          </a:prstGeom>
        </p:spPr>
      </p:pic>
      <p:pic>
        <p:nvPicPr>
          <p:cNvPr id="9" name="Picture 8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68D77362-D935-6394-86C7-52CBA3D9A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660" y="3650799"/>
            <a:ext cx="11296212" cy="273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2386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4EA661-4CD8-2D2A-1BD1-B90ACF7AA2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7B456-83C6-FB31-8E46-56DBAC39B2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2625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riangle with numbers and letters&#10;&#10;AI-generated content may be incorrect.">
            <a:extLst>
              <a:ext uri="{FF2B5EF4-FFF2-40B4-BE49-F238E27FC236}">
                <a16:creationId xmlns:a16="http://schemas.microsoft.com/office/drawing/2014/main" id="{67A63EAD-0A8F-A1CD-8207-500B897F2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783" y="452022"/>
            <a:ext cx="8478433" cy="595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43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B80444-10A5-9550-4868-87A1956A32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F0"/>
                </a:solidFill>
              </a:rPr>
              <a:t>Kreuzprodukt / Vektorprodukt</a:t>
            </a:r>
          </a:p>
          <a:p>
            <a:r>
              <a:rPr lang="de-DE" dirty="0"/>
              <a:t>            ist ein </a:t>
            </a:r>
            <a:r>
              <a:rPr lang="de-DE" b="1" dirty="0"/>
              <a:t>Vektor</a:t>
            </a:r>
            <a:r>
              <a:rPr lang="de-DE" dirty="0"/>
              <a:t>, der </a:t>
            </a:r>
            <a:r>
              <a:rPr lang="de-DE" b="1" dirty="0"/>
              <a:t>senkrecht</a:t>
            </a:r>
            <a:r>
              <a:rPr lang="de-DE" dirty="0"/>
              <a:t> (rechtwinklig) auf beiden (!) Vektoren liegt und dessen Länge den </a:t>
            </a:r>
            <a:r>
              <a:rPr lang="de-DE" b="1" dirty="0"/>
              <a:t>Flächeninhalt</a:t>
            </a:r>
            <a:r>
              <a:rPr lang="de-DE" dirty="0"/>
              <a:t> des aufgespannten </a:t>
            </a:r>
            <a:r>
              <a:rPr lang="de-DE" b="1" dirty="0"/>
              <a:t>Parallelogramms</a:t>
            </a:r>
            <a:r>
              <a:rPr lang="de-DE" dirty="0"/>
              <a:t> beträgt.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1E10A6-F346-4E98-159E-F2BF0670B6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Winkel und Flächen (Forts.)</a:t>
            </a:r>
          </a:p>
        </p:txBody>
      </p:sp>
      <p:pic>
        <p:nvPicPr>
          <p:cNvPr id="6" name="Picture 5" descr="A black background with arrows and letters&#10;&#10;AI-generated content may be incorrect.">
            <a:extLst>
              <a:ext uri="{FF2B5EF4-FFF2-40B4-BE49-F238E27FC236}">
                <a16:creationId xmlns:a16="http://schemas.microsoft.com/office/drawing/2014/main" id="{B85A6526-CCEC-3FFC-460C-ADAAA97D9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312" y="3809695"/>
            <a:ext cx="3735030" cy="2789600"/>
          </a:xfrm>
          <a:prstGeom prst="rect">
            <a:avLst/>
          </a:prstGeom>
        </p:spPr>
      </p:pic>
      <p:pic>
        <p:nvPicPr>
          <p:cNvPr id="8" name="Picture 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6B336566-434A-ACE5-1B68-66450001A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22" y="4481919"/>
            <a:ext cx="6865134" cy="1688749"/>
          </a:xfrm>
          <a:prstGeom prst="rect">
            <a:avLst/>
          </a:prstGeom>
        </p:spPr>
      </p:pic>
      <p:pic>
        <p:nvPicPr>
          <p:cNvPr id="9" name="Picture 8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FFE43F96-4B04-3B09-3705-CE56AE2E37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299" r="85388" b="40171"/>
          <a:stretch>
            <a:fillRect/>
          </a:stretch>
        </p:blipFill>
        <p:spPr>
          <a:xfrm>
            <a:off x="573404" y="2449233"/>
            <a:ext cx="1003111" cy="43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9791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9F59C5-5974-97CF-B6B0-EA68698F8D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4526F-52B7-45BA-FCA3-0AFA02D4DC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Big80,81</a:t>
            </a:r>
          </a:p>
        </p:txBody>
      </p:sp>
      <p:pic>
        <p:nvPicPr>
          <p:cNvPr id="5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99BAADD3-860F-9CC7-431E-DB7F48328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31" y="1702807"/>
            <a:ext cx="4553585" cy="1038370"/>
          </a:xfrm>
          <a:prstGeom prst="rect">
            <a:avLst/>
          </a:prstGeom>
        </p:spPr>
      </p:pic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D11C6B4E-B1DA-AEDB-0EE7-8B2AE130B4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388"/>
          <a:stretch>
            <a:fillRect/>
          </a:stretch>
        </p:blipFill>
        <p:spPr>
          <a:xfrm>
            <a:off x="125031" y="2884207"/>
            <a:ext cx="4382961" cy="3535644"/>
          </a:xfrm>
          <a:prstGeom prst="rect">
            <a:avLst/>
          </a:prstGeom>
        </p:spPr>
      </p:pic>
      <p:pic>
        <p:nvPicPr>
          <p:cNvPr id="9" name="Picture 8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4A0EA296-9DE4-AC7A-1D87-16A2352E5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2297" y="84994"/>
            <a:ext cx="6767890" cy="6688011"/>
          </a:xfrm>
          <a:prstGeom prst="rect">
            <a:avLst/>
          </a:prstGeom>
        </p:spPr>
      </p:pic>
      <p:pic>
        <p:nvPicPr>
          <p:cNvPr id="10" name="Picture 9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93EE7AAF-C15D-19B3-8F80-538773CCACB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62593" b="26971"/>
          <a:stretch>
            <a:fillRect/>
          </a:stretch>
        </p:blipFill>
        <p:spPr>
          <a:xfrm>
            <a:off x="2932683" y="3390156"/>
            <a:ext cx="2376467" cy="189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6033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03432A-77B7-E9FA-0635-226BA60482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B4E49-04BE-CC8E-9765-44638C3BA8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1535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CEDEFB-6DA9-E4AC-77F9-85C41CF7EE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64C54-4014-FA72-ED76-D821622CCA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Big81</a:t>
            </a:r>
          </a:p>
        </p:txBody>
      </p:sp>
      <p:pic>
        <p:nvPicPr>
          <p:cNvPr id="5" name="Picture 4" descr="A black background with white text and blue triangle&#10;&#10;AI-generated content may be incorrect.">
            <a:extLst>
              <a:ext uri="{FF2B5EF4-FFF2-40B4-BE49-F238E27FC236}">
                <a16:creationId xmlns:a16="http://schemas.microsoft.com/office/drawing/2014/main" id="{748AD73A-0A57-9E5B-A7F2-490A073CE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03" y="2036617"/>
            <a:ext cx="10707594" cy="38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8056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852FA215-9F79-E6DF-234A-8933BB56D9D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de-DE" b="0" i="1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de-DE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de-DE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de-DE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de-DE" i="1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de-DE" dirty="0"/>
              </a:p>
              <a:p>
                <a:r>
                  <a:rPr lang="de-DE" dirty="0"/>
                  <a:t> </a:t>
                </a:r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852FA215-9F79-E6DF-234A-8933BB56D9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black background with math equations&#10;&#10;AI-generated content may be incorrect.">
            <a:extLst>
              <a:ext uri="{FF2B5EF4-FFF2-40B4-BE49-F238E27FC236}">
                <a16:creationId xmlns:a16="http://schemas.microsoft.com/office/drawing/2014/main" id="{09E2A53C-8F93-762E-350D-8E8B487F033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9454" t="92838" r="57292"/>
          <a:stretch>
            <a:fillRect/>
          </a:stretch>
        </p:blipFill>
        <p:spPr>
          <a:xfrm>
            <a:off x="868680" y="4031488"/>
            <a:ext cx="2944027" cy="154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5459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83264B-E27A-11C3-E408-F817498EC5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 dirty="0">
                <a:solidFill>
                  <a:srgbClr val="FFC000"/>
                </a:solidFill>
              </a:rPr>
              <a:t>Winkel</a:t>
            </a:r>
            <a:r>
              <a:rPr lang="de-DE" dirty="0"/>
              <a:t>- und </a:t>
            </a:r>
            <a:r>
              <a:rPr lang="de-DE" b="1" dirty="0">
                <a:solidFill>
                  <a:srgbClr val="FFC000"/>
                </a:solidFill>
              </a:rPr>
              <a:t>Flächen</a:t>
            </a:r>
            <a:r>
              <a:rPr lang="de-DE" dirty="0"/>
              <a:t>berechnungen</a:t>
            </a:r>
          </a:p>
        </p:txBody>
      </p:sp>
    </p:spTree>
    <p:extLst>
      <p:ext uri="{BB962C8B-B14F-4D97-AF65-F5344CB8AC3E}">
        <p14:creationId xmlns:p14="http://schemas.microsoft.com/office/powerpoint/2010/main" val="152001201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0BBC2C-6E1E-DB46-FEE9-E9DFAF577E9F}"/>
                  </a:ext>
                </a:extLst>
              </p:cNvPr>
              <p:cNvSpPr txBox="1"/>
              <p:nvPr/>
            </p:nvSpPr>
            <p:spPr>
              <a:xfrm>
                <a:off x="1535688" y="2388584"/>
                <a:ext cx="195572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sz="4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4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de-DE" sz="4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de-DE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de-DE" sz="4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DE" sz="4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0BBC2C-6E1E-DB46-FEE9-E9DFAF577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688" y="2388584"/>
                <a:ext cx="1955728" cy="738664"/>
              </a:xfrm>
              <a:prstGeom prst="rect">
                <a:avLst/>
              </a:prstGeom>
              <a:blipFill>
                <a:blip r:embed="rId2"/>
                <a:stretch>
                  <a:fillRect t="-25620" r="-22118" b="-4876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791B6A47-5EDB-6B71-9AB6-0BB82E952444}"/>
              </a:ext>
            </a:extLst>
          </p:cNvPr>
          <p:cNvSpPr/>
          <p:nvPr/>
        </p:nvSpPr>
        <p:spPr>
          <a:xfrm>
            <a:off x="3849624" y="2299248"/>
            <a:ext cx="828000" cy="82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F68ACA-D678-D5FC-377F-641EA542A80B}"/>
                  </a:ext>
                </a:extLst>
              </p:cNvPr>
              <p:cNvSpPr txBox="1"/>
              <p:nvPr/>
            </p:nvSpPr>
            <p:spPr>
              <a:xfrm>
                <a:off x="1949263" y="3718560"/>
                <a:ext cx="154215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4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de-DE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de-DE" sz="4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|=</m:t>
                      </m:r>
                    </m:oMath>
                  </m:oMathPara>
                </a14:m>
                <a:endParaRPr lang="de-DE" sz="4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F68ACA-D678-D5FC-377F-641EA542A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263" y="3718560"/>
                <a:ext cx="1542153" cy="738664"/>
              </a:xfrm>
              <a:prstGeom prst="rect">
                <a:avLst/>
              </a:prstGeom>
              <a:blipFill>
                <a:blip r:embed="rId3"/>
                <a:stretch>
                  <a:fillRect t="-24793" r="-28063" b="-4876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Hand drawn black doodle arrow on transparent background PNG - Similar PNG">
            <a:extLst>
              <a:ext uri="{FF2B5EF4-FFF2-40B4-BE49-F238E27FC236}">
                <a16:creationId xmlns:a16="http://schemas.microsoft.com/office/drawing/2014/main" id="{DB99400E-4AE4-490A-6AA1-727C2DFE1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3833" y1="67833" x2="23833" y2="67833"/>
                        <a14:backgroundMark x1="20833" y1="66167" x2="20833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0522">
            <a:off x="548287" y="3008415"/>
            <a:ext cx="1258386" cy="125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6675CB7-8F4E-7801-3568-FA487C12FEB4}"/>
              </a:ext>
            </a:extLst>
          </p:cNvPr>
          <p:cNvSpPr/>
          <p:nvPr/>
        </p:nvSpPr>
        <p:spPr>
          <a:xfrm>
            <a:off x="3849624" y="3718560"/>
            <a:ext cx="828000" cy="82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6BDB43-0FC8-FD13-D692-2D658EFD2F91}"/>
                  </a:ext>
                </a:extLst>
              </p:cNvPr>
              <p:cNvSpPr txBox="1"/>
              <p:nvPr/>
            </p:nvSpPr>
            <p:spPr>
              <a:xfrm>
                <a:off x="7881694" y="2346085"/>
                <a:ext cx="1943032" cy="84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sz="4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4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de-DE" sz="4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de-DE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4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de-DE" sz="4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DE" sz="4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6BDB43-0FC8-FD13-D692-2D658EFD2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694" y="2346085"/>
                <a:ext cx="1943032" cy="847861"/>
              </a:xfrm>
              <a:prstGeom prst="rect">
                <a:avLst/>
              </a:prstGeom>
              <a:blipFill>
                <a:blip r:embed="rId6"/>
                <a:stretch>
                  <a:fillRect t="-9353" r="-22257" b="-424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98C26B7B-5168-6754-7130-97D4612FCAAC}"/>
              </a:ext>
            </a:extLst>
          </p:cNvPr>
          <p:cNvSpPr/>
          <p:nvPr/>
        </p:nvSpPr>
        <p:spPr>
          <a:xfrm>
            <a:off x="10195630" y="2256749"/>
            <a:ext cx="828000" cy="82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0FC431-256A-54E2-1B86-7E2B8CF729CE}"/>
                  </a:ext>
                </a:extLst>
              </p:cNvPr>
              <p:cNvSpPr txBox="1"/>
              <p:nvPr/>
            </p:nvSpPr>
            <p:spPr>
              <a:xfrm>
                <a:off x="8691402" y="3655946"/>
                <a:ext cx="1133324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4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de-DE" sz="4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DE" sz="4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0FC431-256A-54E2-1B86-7E2B8CF72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1402" y="3655946"/>
                <a:ext cx="1133324" cy="738664"/>
              </a:xfrm>
              <a:prstGeom prst="rect">
                <a:avLst/>
              </a:prstGeom>
              <a:blipFill>
                <a:blip r:embed="rId7"/>
                <a:stretch>
                  <a:fillRect t="-25620" r="-38710" b="-4876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Hand drawn black doodle arrow on transparent background PNG - Similar PNG">
            <a:extLst>
              <a:ext uri="{FF2B5EF4-FFF2-40B4-BE49-F238E27FC236}">
                <a16:creationId xmlns:a16="http://schemas.microsoft.com/office/drawing/2014/main" id="{38FC163D-302D-40C6-AADC-F911205FD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3833" y1="67833" x2="23833" y2="67833"/>
                        <a14:backgroundMark x1="20833" y1="66167" x2="20833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0522">
            <a:off x="6894293" y="2965916"/>
            <a:ext cx="1258386" cy="125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C698771-02C2-741B-74CD-8B53AE7B3DB8}"/>
              </a:ext>
            </a:extLst>
          </p:cNvPr>
          <p:cNvSpPr/>
          <p:nvPr/>
        </p:nvSpPr>
        <p:spPr>
          <a:xfrm>
            <a:off x="10195630" y="3676061"/>
            <a:ext cx="828000" cy="82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7BDE88-A8A3-6C0B-BBBB-1B1C790913F0}"/>
              </a:ext>
            </a:extLst>
          </p:cNvPr>
          <p:cNvCxnSpPr/>
          <p:nvPr/>
        </p:nvCxnSpPr>
        <p:spPr>
          <a:xfrm>
            <a:off x="6169152" y="1911096"/>
            <a:ext cx="0" cy="304495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993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03BC6-65E5-6068-3810-A48B1954E7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326" y="781533"/>
            <a:ext cx="9011873" cy="646112"/>
          </a:xfrm>
        </p:spPr>
        <p:txBody>
          <a:bodyPr/>
          <a:lstStyle/>
          <a:p>
            <a:r>
              <a:rPr lang="de-DE" dirty="0"/>
              <a:t>Winkel und Flächen</a:t>
            </a:r>
          </a:p>
        </p:txBody>
      </p:sp>
      <p:pic>
        <p:nvPicPr>
          <p:cNvPr id="5" name="Picture 4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E44338C3-4F8E-6A66-6C51-1AF6E2B93C0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72339"/>
              </a:clrFrom>
              <a:clrTo>
                <a:srgbClr val="072339">
                  <a:alpha val="0"/>
                </a:srgbClr>
              </a:clrTo>
            </a:clrChange>
          </a:blip>
          <a:srcRect l="54731" t="71777" r="12332"/>
          <a:stretch>
            <a:fillRect/>
          </a:stretch>
        </p:blipFill>
        <p:spPr>
          <a:xfrm>
            <a:off x="2089645" y="3911324"/>
            <a:ext cx="2224572" cy="707121"/>
          </a:xfrm>
          <a:prstGeom prst="rect">
            <a:avLst/>
          </a:prstGeom>
        </p:spPr>
      </p:pic>
      <p:pic>
        <p:nvPicPr>
          <p:cNvPr id="7" name="Picture 6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51E4D071-CF70-84D7-9AF2-3E79EB308C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72339"/>
              </a:clrFrom>
              <a:clrTo>
                <a:srgbClr val="072339">
                  <a:alpha val="0"/>
                </a:srgbClr>
              </a:clrTo>
            </a:clrChange>
          </a:blip>
          <a:srcRect l="11319" b="71777"/>
          <a:stretch>
            <a:fillRect/>
          </a:stretch>
        </p:blipFill>
        <p:spPr>
          <a:xfrm>
            <a:off x="589327" y="2995678"/>
            <a:ext cx="5989688" cy="707121"/>
          </a:xfrm>
          <a:prstGeom prst="rect">
            <a:avLst/>
          </a:prstGeom>
        </p:spPr>
      </p:pic>
      <p:pic>
        <p:nvPicPr>
          <p:cNvPr id="9" name="Picture 8" descr="A blackboard with white text and red arrows&#10;&#10;AI-generated content may be incorrect.">
            <a:extLst>
              <a:ext uri="{FF2B5EF4-FFF2-40B4-BE49-F238E27FC236}">
                <a16:creationId xmlns:a16="http://schemas.microsoft.com/office/drawing/2014/main" id="{269CE609-861A-8F6B-1CF5-EB53E81B562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72339"/>
              </a:clrFrom>
              <a:clrTo>
                <a:srgbClr val="072339">
                  <a:alpha val="0"/>
                </a:srgbClr>
              </a:clrTo>
            </a:clrChange>
          </a:blip>
          <a:srcRect r="19676" b="82810"/>
          <a:stretch>
            <a:fillRect/>
          </a:stretch>
        </p:blipFill>
        <p:spPr>
          <a:xfrm>
            <a:off x="5398762" y="3020965"/>
            <a:ext cx="5417527" cy="637025"/>
          </a:xfrm>
          <a:prstGeom prst="rect">
            <a:avLst/>
          </a:prstGeom>
        </p:spPr>
      </p:pic>
      <p:pic>
        <p:nvPicPr>
          <p:cNvPr id="10" name="Picture 9" descr="A blackboard with white text and red arrows&#10;&#10;AI-generated content may be incorrect.">
            <a:extLst>
              <a:ext uri="{FF2B5EF4-FFF2-40B4-BE49-F238E27FC236}">
                <a16:creationId xmlns:a16="http://schemas.microsoft.com/office/drawing/2014/main" id="{E4DA7B44-08B8-3266-307E-C782B6AC3D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72339"/>
              </a:clrFrom>
              <a:clrTo>
                <a:srgbClr val="072339">
                  <a:alpha val="0"/>
                </a:srgbClr>
              </a:clrTo>
            </a:clrChange>
          </a:blip>
          <a:srcRect t="60300" r="23070"/>
          <a:stretch>
            <a:fillRect/>
          </a:stretch>
        </p:blipFill>
        <p:spPr>
          <a:xfrm>
            <a:off x="6414012" y="3799666"/>
            <a:ext cx="5188661" cy="147116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2F9BEB-0ACB-738D-E162-0C28729A87D4}"/>
              </a:ext>
            </a:extLst>
          </p:cNvPr>
          <p:cNvCxnSpPr/>
          <p:nvPr/>
        </p:nvCxnSpPr>
        <p:spPr>
          <a:xfrm>
            <a:off x="6105144" y="2596896"/>
            <a:ext cx="0" cy="304495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09213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6D174-C6E6-C70D-A87C-DA50244269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Big77,78</a:t>
            </a:r>
          </a:p>
        </p:txBody>
      </p:sp>
      <p:pic>
        <p:nvPicPr>
          <p:cNvPr id="10" name="Picture 9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A76C0670-60D8-BBC7-A80E-1F730BE350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8130"/>
          <a:stretch>
            <a:fillRect/>
          </a:stretch>
        </p:blipFill>
        <p:spPr>
          <a:xfrm>
            <a:off x="122897" y="1881430"/>
            <a:ext cx="4065055" cy="844299"/>
          </a:xfrm>
          <a:prstGeom prst="rect">
            <a:avLst/>
          </a:prstGeom>
        </p:spPr>
      </p:pic>
      <p:pic>
        <p:nvPicPr>
          <p:cNvPr id="12" name="Picture 11" descr="A black and white text&#10;&#10;AI-generated content may be incorrect.">
            <a:extLst>
              <a:ext uri="{FF2B5EF4-FFF2-40B4-BE49-F238E27FC236}">
                <a16:creationId xmlns:a16="http://schemas.microsoft.com/office/drawing/2014/main" id="{EBC12A02-BD4A-A06D-1763-B053B53DD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96" y="3179513"/>
            <a:ext cx="3004352" cy="1131872"/>
          </a:xfrm>
          <a:prstGeom prst="rect">
            <a:avLst/>
          </a:prstGeom>
        </p:spPr>
      </p:pic>
      <p:pic>
        <p:nvPicPr>
          <p:cNvPr id="14" name="Picture 13" descr="A diagram of a triangle&#10;&#10;AI-generated content may be incorrect.">
            <a:extLst>
              <a:ext uri="{FF2B5EF4-FFF2-40B4-BE49-F238E27FC236}">
                <a16:creationId xmlns:a16="http://schemas.microsoft.com/office/drawing/2014/main" id="{E5E33A71-16DC-5571-8AD0-9F9019E8C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96" y="4375308"/>
            <a:ext cx="3374839" cy="2442095"/>
          </a:xfrm>
          <a:prstGeom prst="rect">
            <a:avLst/>
          </a:prstGeom>
        </p:spPr>
      </p:pic>
      <p:pic>
        <p:nvPicPr>
          <p:cNvPr id="16" name="Picture 15" descr="A black background with math equations&#10;&#10;AI-generated content may be incorrect.">
            <a:extLst>
              <a:ext uri="{FF2B5EF4-FFF2-40B4-BE49-F238E27FC236}">
                <a16:creationId xmlns:a16="http://schemas.microsoft.com/office/drawing/2014/main" id="{FEDC1920-016E-2FBD-3970-C1C355EB3B5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6269" y="0"/>
            <a:ext cx="7342834" cy="6217550"/>
          </a:xfrm>
          <a:prstGeom prst="rect">
            <a:avLst/>
          </a:prstGeom>
        </p:spPr>
      </p:pic>
      <p:pic>
        <p:nvPicPr>
          <p:cNvPr id="17" name="Picture 1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AB07B991-9F28-4ABF-CC85-3A951C495B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720" t="23474"/>
          <a:stretch>
            <a:fillRect/>
          </a:stretch>
        </p:blipFill>
        <p:spPr>
          <a:xfrm>
            <a:off x="210793" y="2533401"/>
            <a:ext cx="1599522" cy="64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5067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C636BE-E419-CCD8-083D-1DAFCF99CB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E417B-8EF2-394C-5EB5-74AE36DD34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1216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81613F-6E25-B849-8E3A-07B58DF652F5}"/>
                  </a:ext>
                </a:extLst>
              </p:cNvPr>
              <p:cNvSpPr txBox="1"/>
              <p:nvPr/>
            </p:nvSpPr>
            <p:spPr>
              <a:xfrm>
                <a:off x="4525776" y="4573906"/>
                <a:ext cx="1943032" cy="84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sz="4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4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de-DE" sz="4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de-DE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4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de-DE" sz="4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DE" sz="4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81613F-6E25-B849-8E3A-07B58DF65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776" y="4573906"/>
                <a:ext cx="1943032" cy="847861"/>
              </a:xfrm>
              <a:prstGeom prst="rect">
                <a:avLst/>
              </a:prstGeom>
              <a:blipFill>
                <a:blip r:embed="rId2"/>
                <a:stretch>
                  <a:fillRect t="-8633" r="-22571" b="-431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F9BFD7A7-F86B-B07E-BFE4-F022AD639029}"/>
              </a:ext>
            </a:extLst>
          </p:cNvPr>
          <p:cNvSpPr/>
          <p:nvPr/>
        </p:nvSpPr>
        <p:spPr>
          <a:xfrm>
            <a:off x="6711696" y="4628676"/>
            <a:ext cx="828000" cy="82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?</a:t>
            </a:r>
          </a:p>
        </p:txBody>
      </p:sp>
      <p:pic>
        <p:nvPicPr>
          <p:cNvPr id="5" name="Picture 2" descr="Hand drawn black doodle arrow on transparent background PNG - Similar PNG">
            <a:extLst>
              <a:ext uri="{FF2B5EF4-FFF2-40B4-BE49-F238E27FC236}">
                <a16:creationId xmlns:a16="http://schemas.microsoft.com/office/drawing/2014/main" id="{A2F05014-08F4-D032-A2D2-65B7B0194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3833" y1="67833" x2="23833" y2="67833"/>
                        <a14:backgroundMark x1="20833" y1="66167" x2="20833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0522">
            <a:off x="3121570" y="3008415"/>
            <a:ext cx="1258386" cy="125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blackboard with white text and blue text&#10;&#10;AI-generated content may be incorrect.">
            <a:extLst>
              <a:ext uri="{FF2B5EF4-FFF2-40B4-BE49-F238E27FC236}">
                <a16:creationId xmlns:a16="http://schemas.microsoft.com/office/drawing/2014/main" id="{860E8050-33D1-1BEB-3FBE-C24E9B159F7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72339"/>
              </a:clrFrom>
              <a:clrTo>
                <a:srgbClr val="072339">
                  <a:alpha val="0"/>
                </a:srgbClr>
              </a:clrTo>
            </a:clrChange>
          </a:blip>
          <a:srcRect t="62685" b="1"/>
          <a:stretch>
            <a:fillRect/>
          </a:stretch>
        </p:blipFill>
        <p:spPr>
          <a:xfrm>
            <a:off x="2161835" y="749808"/>
            <a:ext cx="8613946" cy="232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40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5B6EF-4B39-8B93-57AE-805E4C1F14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Winkel und Flächen (Forts.)</a:t>
            </a:r>
          </a:p>
        </p:txBody>
      </p:sp>
      <p:pic>
        <p:nvPicPr>
          <p:cNvPr id="7" name="Picture 6" descr="A blackboard with white text and blue text&#10;&#10;AI-generated content may be incorrect.">
            <a:extLst>
              <a:ext uri="{FF2B5EF4-FFF2-40B4-BE49-F238E27FC236}">
                <a16:creationId xmlns:a16="http://schemas.microsoft.com/office/drawing/2014/main" id="{46CD0579-D89B-F59A-B1CC-0F65BF928BA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72339"/>
              </a:clrFrom>
              <a:clrTo>
                <a:srgbClr val="072339">
                  <a:alpha val="0"/>
                </a:srgbClr>
              </a:clrTo>
            </a:clrChange>
          </a:blip>
          <a:srcRect t="47006"/>
          <a:stretch>
            <a:fillRect/>
          </a:stretch>
        </p:blipFill>
        <p:spPr>
          <a:xfrm>
            <a:off x="2723679" y="3172968"/>
            <a:ext cx="6744641" cy="2589807"/>
          </a:xfrm>
          <a:prstGeom prst="rect">
            <a:avLst/>
          </a:prstGeom>
        </p:spPr>
      </p:pic>
      <p:pic>
        <p:nvPicPr>
          <p:cNvPr id="4" name="Picture 3" descr="A blackboard with white text and blue text&#10;&#10;AI-generated content may be incorrect.">
            <a:extLst>
              <a:ext uri="{FF2B5EF4-FFF2-40B4-BE49-F238E27FC236}">
                <a16:creationId xmlns:a16="http://schemas.microsoft.com/office/drawing/2014/main" id="{9D6E7216-D238-91D0-303A-790A85D347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72339"/>
              </a:clrFrom>
              <a:clrTo>
                <a:srgbClr val="072339">
                  <a:alpha val="0"/>
                </a:srgbClr>
              </a:clrTo>
            </a:clrChange>
          </a:blip>
          <a:srcRect b="86779"/>
          <a:stretch>
            <a:fillRect/>
          </a:stretch>
        </p:blipFill>
        <p:spPr>
          <a:xfrm>
            <a:off x="2723679" y="2125449"/>
            <a:ext cx="6744641" cy="64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5398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HS Fonts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</Words>
  <Application>Microsoft Office PowerPoint</Application>
  <PresentationFormat>Widescreen</PresentationFormat>
  <Paragraphs>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Cambria Math</vt:lpstr>
      <vt:lpstr>Montserrat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Abels, Patrick</dc:creator>
  <cp:lastModifiedBy>Abels, Patrick</cp:lastModifiedBy>
  <cp:revision>31</cp:revision>
  <dcterms:created xsi:type="dcterms:W3CDTF">2025-07-15T13:07:04Z</dcterms:created>
  <dcterms:modified xsi:type="dcterms:W3CDTF">2026-01-27T16:41:42Z</dcterms:modified>
</cp:coreProperties>
</file>