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2" r:id="rId5"/>
    <p:sldId id="273" r:id="rId6"/>
    <p:sldId id="275" r:id="rId7"/>
    <p:sldId id="276" r:id="rId8"/>
    <p:sldId id="27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039A0-E46D-4A00-8F36-96D87A8F3869}" v="1" dt="2026-01-27T19:50:2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custSel addSld delSld modSld sldOrd">
      <pc:chgData name="Abels, Patrick" userId="ba666de4-0d21-43a6-8e66-51a18aae1b4a" providerId="ADAL" clId="{133AA99A-5491-4DE5-9695-40E01B78DF6F}" dt="2026-01-27T19:51:40.584" v="205" actId="47"/>
      <pc:docMkLst>
        <pc:docMk/>
      </pc:docMkLst>
      <pc:sldChg chg="modSp mod">
        <pc:chgData name="Abels, Patrick" userId="ba666de4-0d21-43a6-8e66-51a18aae1b4a" providerId="ADAL" clId="{133AA99A-5491-4DE5-9695-40E01B78DF6F}" dt="2026-01-02T17:31:48.677" v="68" actId="6549"/>
        <pc:sldMkLst>
          <pc:docMk/>
          <pc:sldMk cId="2500480300" sldId="256"/>
        </pc:sldMkLst>
        <pc:spChg chg="mod">
          <ac:chgData name="Abels, Patrick" userId="ba666de4-0d21-43a6-8e66-51a18aae1b4a" providerId="ADAL" clId="{133AA99A-5491-4DE5-9695-40E01B78DF6F}" dt="2026-01-02T17:31:48.677" v="68" actId="6549"/>
          <ac:spMkLst>
            <pc:docMk/>
            <pc:sldMk cId="2500480300" sldId="256"/>
            <ac:spMk id="2" creationId="{2A666A99-E6C4-4403-AC9C-8BFEA689636F}"/>
          </ac:spMkLst>
        </pc:spChg>
      </pc:sldChg>
      <pc:sldChg chg="modSp mod">
        <pc:chgData name="Abels, Patrick" userId="ba666de4-0d21-43a6-8e66-51a18aae1b4a" providerId="ADAL" clId="{133AA99A-5491-4DE5-9695-40E01B78DF6F}" dt="2026-01-02T17:31:00.394" v="55" actId="20577"/>
        <pc:sldMkLst>
          <pc:docMk/>
          <pc:sldMk cId="875954595" sldId="259"/>
        </pc:sldMkLst>
        <pc:spChg chg="mod">
          <ac:chgData name="Abels, Patrick" userId="ba666de4-0d21-43a6-8e66-51a18aae1b4a" providerId="ADAL" clId="{133AA99A-5491-4DE5-9695-40E01B78DF6F}" dt="2026-01-02T17:31:00.394" v="55" actId="20577"/>
          <ac:spMkLst>
            <pc:docMk/>
            <pc:sldMk cId="875954595" sldId="259"/>
            <ac:spMk id="2" creationId="{852FA215-9F79-E6DF-234A-8933BB56D9D6}"/>
          </ac:spMkLst>
        </pc:spChg>
      </pc:sldChg>
      <pc:sldChg chg="modSp mod">
        <pc:chgData name="Abels, Patrick" userId="ba666de4-0d21-43a6-8e66-51a18aae1b4a" providerId="ADAL" clId="{133AA99A-5491-4DE5-9695-40E01B78DF6F}" dt="2026-01-02T17:35:52.084" v="106" actId="113"/>
        <pc:sldMkLst>
          <pc:docMk/>
          <pc:sldMk cId="1520012010" sldId="260"/>
        </pc:sldMkLst>
        <pc:spChg chg="mod">
          <ac:chgData name="Abels, Patrick" userId="ba666de4-0d21-43a6-8e66-51a18aae1b4a" providerId="ADAL" clId="{133AA99A-5491-4DE5-9695-40E01B78DF6F}" dt="2026-01-02T17:35:52.084" v="106" actId="113"/>
          <ac:spMkLst>
            <pc:docMk/>
            <pc:sldMk cId="1520012010" sldId="260"/>
            <ac:spMk id="2" creationId="{D583264B-E27A-11C3-E408-F817498EC565}"/>
          </ac:spMkLst>
        </pc:spChg>
      </pc:sldChg>
      <pc:sldChg chg="new del">
        <pc:chgData name="Abels, Patrick" userId="ba666de4-0d21-43a6-8e66-51a18aae1b4a" providerId="ADAL" clId="{133AA99A-5491-4DE5-9695-40E01B78DF6F}" dt="2026-01-27T19:51:38.874" v="204" actId="47"/>
        <pc:sldMkLst>
          <pc:docMk/>
          <pc:sldMk cId="3549993588" sldId="270"/>
        </pc:sldMkLst>
      </pc:sldChg>
      <pc:sldChg chg="new del">
        <pc:chgData name="Abels, Patrick" userId="ba666de4-0d21-43a6-8e66-51a18aae1b4a" providerId="ADAL" clId="{133AA99A-5491-4DE5-9695-40E01B78DF6F}" dt="2026-01-27T19:51:40.584" v="205" actId="47"/>
        <pc:sldMkLst>
          <pc:docMk/>
          <pc:sldMk cId="1181092132" sldId="271"/>
        </pc:sldMkLst>
      </pc:sldChg>
      <pc:sldChg chg="addSp modSp new mod ord">
        <pc:chgData name="Abels, Patrick" userId="ba666de4-0d21-43a6-8e66-51a18aae1b4a" providerId="ADAL" clId="{133AA99A-5491-4DE5-9695-40E01B78DF6F}" dt="2026-01-27T19:48:39.187" v="153"/>
        <pc:sldMkLst>
          <pc:docMk/>
          <pc:sldMk cId="3368950671" sldId="272"/>
        </pc:sldMkLst>
        <pc:spChg chg="mod">
          <ac:chgData name="Abels, Patrick" userId="ba666de4-0d21-43a6-8e66-51a18aae1b4a" providerId="ADAL" clId="{133AA99A-5491-4DE5-9695-40E01B78DF6F}" dt="2026-01-27T19:48:28.225" v="145" actId="20577"/>
          <ac:spMkLst>
            <pc:docMk/>
            <pc:sldMk cId="3368950671" sldId="272"/>
            <ac:spMk id="3" creationId="{28D6D174-C6E6-C70D-A87C-DA5024426963}"/>
          </ac:spMkLst>
        </pc:spChg>
        <pc:picChg chg="add mod">
          <ac:chgData name="Abels, Patrick" userId="ba666de4-0d21-43a6-8e66-51a18aae1b4a" providerId="ADAL" clId="{133AA99A-5491-4DE5-9695-40E01B78DF6F}" dt="2026-01-27T19:48:21.598" v="140" actId="1076"/>
          <ac:picMkLst>
            <pc:docMk/>
            <pc:sldMk cId="3368950671" sldId="272"/>
            <ac:picMk id="5" creationId="{1A7C6B51-C300-4372-6CB4-21461F11DB70}"/>
          </ac:picMkLst>
        </pc:picChg>
        <pc:picChg chg="add mod">
          <ac:chgData name="Abels, Patrick" userId="ba666de4-0d21-43a6-8e66-51a18aae1b4a" providerId="ADAL" clId="{133AA99A-5491-4DE5-9695-40E01B78DF6F}" dt="2026-01-27T19:48:22.617" v="141" actId="1076"/>
          <ac:picMkLst>
            <pc:docMk/>
            <pc:sldMk cId="3368950671" sldId="272"/>
            <ac:picMk id="7" creationId="{73A8CA98-7A0A-A6DA-0690-CE1A56A87EBB}"/>
          </ac:picMkLst>
        </pc:picChg>
        <pc:picChg chg="add mod modCrop">
          <ac:chgData name="Abels, Patrick" userId="ba666de4-0d21-43a6-8e66-51a18aae1b4a" providerId="ADAL" clId="{133AA99A-5491-4DE5-9695-40E01B78DF6F}" dt="2026-01-27T19:48:24.965" v="142" actId="1076"/>
          <ac:picMkLst>
            <pc:docMk/>
            <pc:sldMk cId="3368950671" sldId="272"/>
            <ac:picMk id="9" creationId="{8A81E2CB-411D-988C-2188-0CDFAC31CE85}"/>
          </ac:picMkLst>
        </pc:picChg>
        <pc:picChg chg="add mod modCrop">
          <ac:chgData name="Abels, Patrick" userId="ba666de4-0d21-43a6-8e66-51a18aae1b4a" providerId="ADAL" clId="{133AA99A-5491-4DE5-9695-40E01B78DF6F}" dt="2026-01-27T19:48:20.180" v="139" actId="1076"/>
          <ac:picMkLst>
            <pc:docMk/>
            <pc:sldMk cId="3368950671" sldId="272"/>
            <ac:picMk id="11" creationId="{008AD370-8261-9E69-BB11-DF768AAED90D}"/>
          </ac:picMkLst>
        </pc:picChg>
      </pc:sldChg>
      <pc:sldChg chg="modSp new mod">
        <pc:chgData name="Abels, Patrick" userId="ba666de4-0d21-43a6-8e66-51a18aae1b4a" providerId="ADAL" clId="{133AA99A-5491-4DE5-9695-40E01B78DF6F}" dt="2026-01-27T19:51:19.489" v="203" actId="20577"/>
        <pc:sldMkLst>
          <pc:docMk/>
          <pc:sldMk cId="1591216399" sldId="273"/>
        </pc:sldMkLst>
        <pc:spChg chg="mod">
          <ac:chgData name="Abels, Patrick" userId="ba666de4-0d21-43a6-8e66-51a18aae1b4a" providerId="ADAL" clId="{133AA99A-5491-4DE5-9695-40E01B78DF6F}" dt="2026-01-27T19:51:19.489" v="203" actId="20577"/>
          <ac:spMkLst>
            <pc:docMk/>
            <pc:sldMk cId="1591216399" sldId="273"/>
            <ac:spMk id="3" creationId="{FE6E417B-8EF2-394C-5EB5-74AE36DD34B3}"/>
          </ac:spMkLst>
        </pc:spChg>
      </pc:sldChg>
      <pc:sldChg chg="addSp modSp new mod">
        <pc:chgData name="Abels, Patrick" userId="ba666de4-0d21-43a6-8e66-51a18aae1b4a" providerId="ADAL" clId="{133AA99A-5491-4DE5-9695-40E01B78DF6F}" dt="2026-01-27T19:51:07.376" v="187" actId="1076"/>
        <pc:sldMkLst>
          <pc:docMk/>
          <pc:sldMk cId="1901580564" sldId="274"/>
        </pc:sldMkLst>
        <pc:spChg chg="mod">
          <ac:chgData name="Abels, Patrick" userId="ba666de4-0d21-43a6-8e66-51a18aae1b4a" providerId="ADAL" clId="{133AA99A-5491-4DE5-9695-40E01B78DF6F}" dt="2026-01-27T19:51:00.866" v="185" actId="20577"/>
          <ac:spMkLst>
            <pc:docMk/>
            <pc:sldMk cId="1901580564" sldId="274"/>
            <ac:spMk id="3" creationId="{73F64C54-4014-FA72-ED76-D821622CCA9D}"/>
          </ac:spMkLst>
        </pc:spChg>
        <pc:picChg chg="add mod modCrop">
          <ac:chgData name="Abels, Patrick" userId="ba666de4-0d21-43a6-8e66-51a18aae1b4a" providerId="ADAL" clId="{133AA99A-5491-4DE5-9695-40E01B78DF6F}" dt="2026-01-27T19:51:07.376" v="187" actId="1076"/>
          <ac:picMkLst>
            <pc:docMk/>
            <pc:sldMk cId="1901580564" sldId="274"/>
            <ac:picMk id="4" creationId="{0D2619F8-00BC-62BE-A867-555C81E35D52}"/>
          </ac:picMkLst>
        </pc:picChg>
      </pc:sldChg>
      <pc:sldChg chg="addSp delSp modSp add mod ord">
        <pc:chgData name="Abels, Patrick" userId="ba666de4-0d21-43a6-8e66-51a18aae1b4a" providerId="ADAL" clId="{133AA99A-5491-4DE5-9695-40E01B78DF6F}" dt="2026-01-27T19:50:43.158" v="179" actId="14100"/>
        <pc:sldMkLst>
          <pc:docMk/>
          <pc:sldMk cId="1161862182" sldId="275"/>
        </pc:sldMkLst>
        <pc:spChg chg="mod">
          <ac:chgData name="Abels, Patrick" userId="ba666de4-0d21-43a6-8e66-51a18aae1b4a" providerId="ADAL" clId="{133AA99A-5491-4DE5-9695-40E01B78DF6F}" dt="2026-01-27T19:48:46.966" v="159" actId="20577"/>
          <ac:spMkLst>
            <pc:docMk/>
            <pc:sldMk cId="1161862182" sldId="275"/>
            <ac:spMk id="3" creationId="{561B6854-C11E-169D-FB63-CEB74023E506}"/>
          </ac:spMkLst>
        </pc:spChg>
        <pc:picChg chg="del">
          <ac:chgData name="Abels, Patrick" userId="ba666de4-0d21-43a6-8e66-51a18aae1b4a" providerId="ADAL" clId="{133AA99A-5491-4DE5-9695-40E01B78DF6F}" dt="2026-01-27T19:48:48.520" v="160" actId="478"/>
          <ac:picMkLst>
            <pc:docMk/>
            <pc:sldMk cId="1161862182" sldId="275"/>
            <ac:picMk id="5" creationId="{3BD0FE0A-A40A-599D-EB67-6FAE5E53B11D}"/>
          </ac:picMkLst>
        </pc:picChg>
        <pc:picChg chg="add mod modCrop">
          <ac:chgData name="Abels, Patrick" userId="ba666de4-0d21-43a6-8e66-51a18aae1b4a" providerId="ADAL" clId="{133AA99A-5491-4DE5-9695-40E01B78DF6F}" dt="2026-01-27T19:50:43.158" v="179" actId="14100"/>
          <ac:picMkLst>
            <pc:docMk/>
            <pc:sldMk cId="1161862182" sldId="275"/>
            <ac:picMk id="6" creationId="{C68280BB-3379-91E5-15BB-471EA81BB02B}"/>
          </ac:picMkLst>
        </pc:picChg>
        <pc:picChg chg="del">
          <ac:chgData name="Abels, Patrick" userId="ba666de4-0d21-43a6-8e66-51a18aae1b4a" providerId="ADAL" clId="{133AA99A-5491-4DE5-9695-40E01B78DF6F}" dt="2026-01-27T19:48:49.593" v="161" actId="478"/>
          <ac:picMkLst>
            <pc:docMk/>
            <pc:sldMk cId="1161862182" sldId="275"/>
            <ac:picMk id="7" creationId="{4306FC6E-7B78-7CA3-5A79-7F04101555C3}"/>
          </ac:picMkLst>
        </pc:picChg>
        <pc:picChg chg="del">
          <ac:chgData name="Abels, Patrick" userId="ba666de4-0d21-43a6-8e66-51a18aae1b4a" providerId="ADAL" clId="{133AA99A-5491-4DE5-9695-40E01B78DF6F}" dt="2026-01-27T19:48:50.519" v="162" actId="478"/>
          <ac:picMkLst>
            <pc:docMk/>
            <pc:sldMk cId="1161862182" sldId="275"/>
            <ac:picMk id="9" creationId="{6C187FF5-2FFC-C3C2-CD38-7E8BF32D64BE}"/>
          </ac:picMkLst>
        </pc:picChg>
        <pc:picChg chg="add mod">
          <ac:chgData name="Abels, Patrick" userId="ba666de4-0d21-43a6-8e66-51a18aae1b4a" providerId="ADAL" clId="{133AA99A-5491-4DE5-9695-40E01B78DF6F}" dt="2026-01-27T19:49:48.491" v="172" actId="1076"/>
          <ac:picMkLst>
            <pc:docMk/>
            <pc:sldMk cId="1161862182" sldId="275"/>
            <ac:picMk id="10" creationId="{89DDF7EF-EC8E-C5A5-D687-7D9854033641}"/>
          </ac:picMkLst>
        </pc:picChg>
        <pc:picChg chg="del">
          <ac:chgData name="Abels, Patrick" userId="ba666de4-0d21-43a6-8e66-51a18aae1b4a" providerId="ADAL" clId="{133AA99A-5491-4DE5-9695-40E01B78DF6F}" dt="2026-01-27T19:48:51.628" v="163" actId="478"/>
          <ac:picMkLst>
            <pc:docMk/>
            <pc:sldMk cId="1161862182" sldId="275"/>
            <ac:picMk id="11" creationId="{8CC1C143-419E-0FEE-C8EF-A997616023F0}"/>
          </ac:picMkLst>
        </pc:picChg>
      </pc:sldChg>
      <pc:sldChg chg="modSp add mod ord">
        <pc:chgData name="Abels, Patrick" userId="ba666de4-0d21-43a6-8e66-51a18aae1b4a" providerId="ADAL" clId="{133AA99A-5491-4DE5-9695-40E01B78DF6F}" dt="2026-01-27T19:51:14.316" v="195" actId="20577"/>
        <pc:sldMkLst>
          <pc:docMk/>
          <pc:sldMk cId="3376496521" sldId="276"/>
        </pc:sldMkLst>
        <pc:spChg chg="mod">
          <ac:chgData name="Abels, Patrick" userId="ba666de4-0d21-43a6-8e66-51a18aae1b4a" providerId="ADAL" clId="{133AA99A-5491-4DE5-9695-40E01B78DF6F}" dt="2026-01-27T19:51:14.316" v="195" actId="20577"/>
          <ac:spMkLst>
            <pc:docMk/>
            <pc:sldMk cId="3376496521" sldId="276"/>
            <ac:spMk id="3" creationId="{77F43F4F-D92D-B3C9-18B4-3CCA6EFED2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Mathematik Q2 </a:t>
            </a:r>
            <a:r>
              <a:rPr lang="de-DE" dirty="0"/>
              <a:t>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FA215-9F79-E6DF-234A-8933BB56D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Untersuchung von</a:t>
            </a:r>
            <a:r>
              <a:rPr lang="de-DE" b="1" dirty="0">
                <a:solidFill>
                  <a:srgbClr val="FFC000"/>
                </a:solidFill>
              </a:rPr>
              <a:t> Figuren </a:t>
            </a:r>
            <a:r>
              <a:rPr lang="de-DE" dirty="0"/>
              <a:t>und</a:t>
            </a:r>
            <a:r>
              <a:rPr lang="de-DE" b="1" dirty="0">
                <a:solidFill>
                  <a:srgbClr val="FFC000"/>
                </a:solidFill>
              </a:rPr>
              <a:t> Körpern</a:t>
            </a:r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B7BEB-4C43-5EB6-3826-B9F6B50BF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6D174-C6E6-C70D-A87C-DA50244269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Big82,83</a:t>
            </a: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A7C6B51-C300-4372-6CB4-21461F11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83" y="1818557"/>
            <a:ext cx="7384211" cy="1417505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3A8CA98-7A0A-A6DA-0690-CE1A56A87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2" y="3333564"/>
            <a:ext cx="7526766" cy="1309884"/>
          </a:xfrm>
          <a:prstGeom prst="rect">
            <a:avLst/>
          </a:prstGeom>
        </p:spPr>
      </p:pic>
      <p:pic>
        <p:nvPicPr>
          <p:cNvPr id="9" name="Picture 8" descr="A person standing on a beach&#10;&#10;AI-generated content may be incorrect.">
            <a:extLst>
              <a:ext uri="{FF2B5EF4-FFF2-40B4-BE49-F238E27FC236}">
                <a16:creationId xmlns:a16="http://schemas.microsoft.com/office/drawing/2014/main" id="{8A81E2CB-411D-988C-2188-0CDFAC31CE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469" t="16536" r="1510" b="5324"/>
          <a:stretch>
            <a:fillRect/>
          </a:stretch>
        </p:blipFill>
        <p:spPr>
          <a:xfrm>
            <a:off x="8351808" y="3429000"/>
            <a:ext cx="2722892" cy="2087592"/>
          </a:xfrm>
          <a:prstGeom prst="rect">
            <a:avLst/>
          </a:prstGeom>
        </p:spPr>
      </p:pic>
      <p:pic>
        <p:nvPicPr>
          <p:cNvPr id="11" name="Picture 10" descr="A black and white photo of a person standing on a beach&#10;&#10;AI-generated content may be incorrect.">
            <a:extLst>
              <a:ext uri="{FF2B5EF4-FFF2-40B4-BE49-F238E27FC236}">
                <a16:creationId xmlns:a16="http://schemas.microsoft.com/office/drawing/2014/main" id="{008AD370-8261-9E69-BB11-DF768AAED9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1085"/>
          <a:stretch>
            <a:fillRect/>
          </a:stretch>
        </p:blipFill>
        <p:spPr>
          <a:xfrm>
            <a:off x="7930360" y="504621"/>
            <a:ext cx="4092356" cy="245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06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636BE-E419-CCD8-083D-1DAFCF99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E417B-8EF2-394C-5EB5-74AE36DD34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Big82,83</a:t>
            </a:r>
          </a:p>
        </p:txBody>
      </p:sp>
    </p:spTree>
    <p:extLst>
      <p:ext uri="{BB962C8B-B14F-4D97-AF65-F5344CB8AC3E}">
        <p14:creationId xmlns:p14="http://schemas.microsoft.com/office/powerpoint/2010/main" val="159121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451C8-9F0D-7280-54AA-BD55A2052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CFCA9E-96AA-2C45-23B9-8D886DD88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B6854-C11E-169D-FB63-CEB74023E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Big84,85</a:t>
            </a:r>
          </a:p>
        </p:txBody>
      </p:sp>
      <p:pic>
        <p:nvPicPr>
          <p:cNvPr id="6" name="Picture 5" descr="A screenshot of a black and white screen&#10;&#10;AI-generated content may be incorrect.">
            <a:extLst>
              <a:ext uri="{FF2B5EF4-FFF2-40B4-BE49-F238E27FC236}">
                <a16:creationId xmlns:a16="http://schemas.microsoft.com/office/drawing/2014/main" id="{C68280BB-3379-91E5-15BB-471EA81BB0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579"/>
          <a:stretch>
            <a:fillRect/>
          </a:stretch>
        </p:blipFill>
        <p:spPr>
          <a:xfrm>
            <a:off x="90795" y="1749364"/>
            <a:ext cx="6707503" cy="4438651"/>
          </a:xfrm>
          <a:prstGeom prst="rect">
            <a:avLst/>
          </a:prstGeom>
        </p:spPr>
      </p:pic>
      <p:pic>
        <p:nvPicPr>
          <p:cNvPr id="10" name="Picture 9" descr="A black screen with text and images&#10;&#10;AI-generated content may be incorrect.">
            <a:extLst>
              <a:ext uri="{FF2B5EF4-FFF2-40B4-BE49-F238E27FC236}">
                <a16:creationId xmlns:a16="http://schemas.microsoft.com/office/drawing/2014/main" id="{89DDF7EF-EC8E-C5A5-D687-7D9854033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293" y="0"/>
            <a:ext cx="5413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21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80D2F-CDCC-F4F1-FCC6-69AB0B13F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71767-08FB-BB07-20B2-96927603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43F4F-D92D-B3C9-18B4-3CCA6EFED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Big84,85</a:t>
            </a:r>
          </a:p>
        </p:txBody>
      </p:sp>
    </p:spTree>
    <p:extLst>
      <p:ext uri="{BB962C8B-B14F-4D97-AF65-F5344CB8AC3E}">
        <p14:creationId xmlns:p14="http://schemas.microsoft.com/office/powerpoint/2010/main" val="3376496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EDEFB-6DA9-E4AC-77F9-85C41CF7E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64C54-4014-FA72-ED76-D821622CC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Big84</a:t>
            </a:r>
          </a:p>
        </p:txBody>
      </p:sp>
      <p:pic>
        <p:nvPicPr>
          <p:cNvPr id="4" name="Picture 3" descr="A screenshot of a black and white screen&#10;&#10;AI-generated content may be incorrect.">
            <a:extLst>
              <a:ext uri="{FF2B5EF4-FFF2-40B4-BE49-F238E27FC236}">
                <a16:creationId xmlns:a16="http://schemas.microsoft.com/office/drawing/2014/main" id="{0D2619F8-00BC-62BE-A867-555C81E35D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775"/>
          <a:stretch>
            <a:fillRect/>
          </a:stretch>
        </p:blipFill>
        <p:spPr>
          <a:xfrm>
            <a:off x="2111018" y="1427645"/>
            <a:ext cx="7764993" cy="51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05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31</cp:revision>
  <dcterms:created xsi:type="dcterms:W3CDTF">2025-07-15T13:07:04Z</dcterms:created>
  <dcterms:modified xsi:type="dcterms:W3CDTF">2026-01-27T19:51:49Z</dcterms:modified>
</cp:coreProperties>
</file>