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1" r:id="rId4"/>
    <p:sldId id="260" r:id="rId5"/>
    <p:sldId id="272" r:id="rId6"/>
    <p:sldId id="273" r:id="rId7"/>
    <p:sldId id="275" r:id="rId8"/>
    <p:sldId id="27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25C45-CFDF-475D-AD21-912C72BAA3F8}" v="6" dt="2026-01-27T20:01:44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custSel addSld delSld modSld sldOrd">
      <pc:chgData name="Abels, Patrick" userId="ba666de4-0d21-43a6-8e66-51a18aae1b4a" providerId="ADAL" clId="{133AA99A-5491-4DE5-9695-40E01B78DF6F}" dt="2026-01-27T20:32:17.438" v="873" actId="113"/>
      <pc:docMkLst>
        <pc:docMk/>
      </pc:docMkLst>
      <pc:sldChg chg="modSp mod">
        <pc:chgData name="Abels, Patrick" userId="ba666de4-0d21-43a6-8e66-51a18aae1b4a" providerId="ADAL" clId="{133AA99A-5491-4DE5-9695-40E01B78DF6F}" dt="2026-01-02T17:31:48.677" v="68" actId="6549"/>
        <pc:sldMkLst>
          <pc:docMk/>
          <pc:sldMk cId="2500480300" sldId="256"/>
        </pc:sldMkLst>
        <pc:spChg chg="mod">
          <ac:chgData name="Abels, Patrick" userId="ba666de4-0d21-43a6-8e66-51a18aae1b4a" providerId="ADAL" clId="{133AA99A-5491-4DE5-9695-40E01B78DF6F}" dt="2026-01-02T17:31:48.677" v="68" actId="6549"/>
          <ac:spMkLst>
            <pc:docMk/>
            <pc:sldMk cId="2500480300" sldId="256"/>
            <ac:spMk id="2" creationId="{2A666A99-E6C4-4403-AC9C-8BFEA689636F}"/>
          </ac:spMkLst>
        </pc:spChg>
      </pc:sldChg>
      <pc:sldChg chg="modSp mod">
        <pc:chgData name="Abels, Patrick" userId="ba666de4-0d21-43a6-8e66-51a18aae1b4a" providerId="ADAL" clId="{133AA99A-5491-4DE5-9695-40E01B78DF6F}" dt="2026-01-27T20:32:17.438" v="873" actId="113"/>
        <pc:sldMkLst>
          <pc:docMk/>
          <pc:sldMk cId="875954595" sldId="259"/>
        </pc:sldMkLst>
        <pc:spChg chg="mod">
          <ac:chgData name="Abels, Patrick" userId="ba666de4-0d21-43a6-8e66-51a18aae1b4a" providerId="ADAL" clId="{133AA99A-5491-4DE5-9695-40E01B78DF6F}" dt="2026-01-27T20:32:17.438" v="873" actId="113"/>
          <ac:spMkLst>
            <pc:docMk/>
            <pc:sldMk cId="875954595" sldId="259"/>
            <ac:spMk id="2" creationId="{852FA215-9F79-E6DF-234A-8933BB56D9D6}"/>
          </ac:spMkLst>
        </pc:spChg>
      </pc:sldChg>
      <pc:sldChg chg="modSp mod">
        <pc:chgData name="Abels, Patrick" userId="ba666de4-0d21-43a6-8e66-51a18aae1b4a" providerId="ADAL" clId="{133AA99A-5491-4DE5-9695-40E01B78DF6F}" dt="2026-01-02T17:36:10.533" v="87" actId="207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6-01-02T17:36:10.533" v="87" actId="207"/>
          <ac:spMkLst>
            <pc:docMk/>
            <pc:sldMk cId="1520012010" sldId="260"/>
            <ac:spMk id="2" creationId="{D583264B-E27A-11C3-E408-F817498EC565}"/>
          </ac:spMkLst>
        </pc:spChg>
      </pc:sldChg>
      <pc:sldChg chg="new del ord">
        <pc:chgData name="Abels, Patrick" userId="ba666de4-0d21-43a6-8e66-51a18aae1b4a" providerId="ADAL" clId="{133AA99A-5491-4DE5-9695-40E01B78DF6F}" dt="2026-01-27T19:52:51.528" v="102" actId="47"/>
        <pc:sldMkLst>
          <pc:docMk/>
          <pc:sldMk cId="3549993588" sldId="270"/>
        </pc:sldMkLst>
      </pc:sldChg>
      <pc:sldChg chg="addSp delSp modSp new mod ord">
        <pc:chgData name="Abels, Patrick" userId="ba666de4-0d21-43a6-8e66-51a18aae1b4a" providerId="ADAL" clId="{133AA99A-5491-4DE5-9695-40E01B78DF6F}" dt="2026-01-27T20:01:48.225" v="220" actId="1076"/>
        <pc:sldMkLst>
          <pc:docMk/>
          <pc:sldMk cId="1181092132" sldId="271"/>
        </pc:sldMkLst>
        <pc:spChg chg="del">
          <ac:chgData name="Abels, Patrick" userId="ba666de4-0d21-43a6-8e66-51a18aae1b4a" providerId="ADAL" clId="{133AA99A-5491-4DE5-9695-40E01B78DF6F}" dt="2026-01-27T19:59:57.175" v="209" actId="478"/>
          <ac:spMkLst>
            <pc:docMk/>
            <pc:sldMk cId="1181092132" sldId="271"/>
            <ac:spMk id="2" creationId="{CE35A0EE-AF60-1FFA-4FBF-B4C5F6D929BD}"/>
          </ac:spMkLst>
        </pc:spChg>
        <pc:spChg chg="mod">
          <ac:chgData name="Abels, Patrick" userId="ba666de4-0d21-43a6-8e66-51a18aae1b4a" providerId="ADAL" clId="{133AA99A-5491-4DE5-9695-40E01B78DF6F}" dt="2026-01-27T19:52:32.793" v="97" actId="20577"/>
          <ac:spMkLst>
            <pc:docMk/>
            <pc:sldMk cId="1181092132" sldId="271"/>
            <ac:spMk id="3" creationId="{08903BC6-65E5-6068-3810-A48B1954E77A}"/>
          </ac:spMkLst>
        </pc:spChg>
        <pc:spChg chg="add mod">
          <ac:chgData name="Abels, Patrick" userId="ba666de4-0d21-43a6-8e66-51a18aae1b4a" providerId="ADAL" clId="{133AA99A-5491-4DE5-9695-40E01B78DF6F}" dt="2026-01-27T20:00:26.941" v="213" actId="13822"/>
          <ac:spMkLst>
            <pc:docMk/>
            <pc:sldMk cId="1181092132" sldId="271"/>
            <ac:spMk id="6" creationId="{F8D788B3-841A-822F-F6CB-9FA803A9A267}"/>
          </ac:spMkLst>
        </pc:spChg>
        <pc:picChg chg="add mod">
          <ac:chgData name="Abels, Patrick" userId="ba666de4-0d21-43a6-8e66-51a18aae1b4a" providerId="ADAL" clId="{133AA99A-5491-4DE5-9695-40E01B78DF6F}" dt="2026-01-27T20:00:03.322" v="211" actId="1076"/>
          <ac:picMkLst>
            <pc:docMk/>
            <pc:sldMk cId="1181092132" sldId="271"/>
            <ac:picMk id="5" creationId="{C02C61CC-CF8E-F008-8ED6-44B88766CE2E}"/>
          </ac:picMkLst>
        </pc:picChg>
        <pc:picChg chg="add mod">
          <ac:chgData name="Abels, Patrick" userId="ba666de4-0d21-43a6-8e66-51a18aae1b4a" providerId="ADAL" clId="{133AA99A-5491-4DE5-9695-40E01B78DF6F}" dt="2026-01-27T20:01:42.846" v="217" actId="14100"/>
          <ac:picMkLst>
            <pc:docMk/>
            <pc:sldMk cId="1181092132" sldId="271"/>
            <ac:picMk id="7" creationId="{01D29CC0-67DD-DD7D-9591-A5E9FCC1C132}"/>
          </ac:picMkLst>
        </pc:picChg>
        <pc:picChg chg="add mod">
          <ac:chgData name="Abels, Patrick" userId="ba666de4-0d21-43a6-8e66-51a18aae1b4a" providerId="ADAL" clId="{133AA99A-5491-4DE5-9695-40E01B78DF6F}" dt="2026-01-27T20:01:48.225" v="220" actId="1076"/>
          <ac:picMkLst>
            <pc:docMk/>
            <pc:sldMk cId="1181092132" sldId="271"/>
            <ac:picMk id="8" creationId="{84DAAE83-C244-78B5-758C-0EE22CA0B5B0}"/>
          </ac:picMkLst>
        </pc:picChg>
      </pc:sldChg>
      <pc:sldChg chg="new">
        <pc:chgData name="Abels, Patrick" userId="ba666de4-0d21-43a6-8e66-51a18aae1b4a" providerId="ADAL" clId="{133AA99A-5491-4DE5-9695-40E01B78DF6F}" dt="2026-01-02T17:31:20.232" v="60" actId="680"/>
        <pc:sldMkLst>
          <pc:docMk/>
          <pc:sldMk cId="3368950671" sldId="272"/>
        </pc:sldMkLst>
      </pc:sldChg>
      <pc:sldChg chg="new">
        <pc:chgData name="Abels, Patrick" userId="ba666de4-0d21-43a6-8e66-51a18aae1b4a" providerId="ADAL" clId="{133AA99A-5491-4DE5-9695-40E01B78DF6F}" dt="2026-01-02T17:31:22.560" v="61" actId="680"/>
        <pc:sldMkLst>
          <pc:docMk/>
          <pc:sldMk cId="1591216399" sldId="273"/>
        </pc:sldMkLst>
      </pc:sldChg>
      <pc:sldChg chg="addSp modSp new mod">
        <pc:chgData name="Abels, Patrick" userId="ba666de4-0d21-43a6-8e66-51a18aae1b4a" providerId="ADAL" clId="{133AA99A-5491-4DE5-9695-40E01B78DF6F}" dt="2026-01-27T19:58:45.312" v="204" actId="1076"/>
        <pc:sldMkLst>
          <pc:docMk/>
          <pc:sldMk cId="1901580564" sldId="274"/>
        </pc:sldMkLst>
        <pc:spChg chg="mod">
          <ac:chgData name="Abels, Patrick" userId="ba666de4-0d21-43a6-8e66-51a18aae1b4a" providerId="ADAL" clId="{133AA99A-5491-4DE5-9695-40E01B78DF6F}" dt="2026-01-27T19:54:55.634" v="170" actId="20577"/>
          <ac:spMkLst>
            <pc:docMk/>
            <pc:sldMk cId="1901580564" sldId="274"/>
            <ac:spMk id="3" creationId="{73F64C54-4014-FA72-ED76-D821622CCA9D}"/>
          </ac:spMkLst>
        </pc:spChg>
        <pc:picChg chg="add mod">
          <ac:chgData name="Abels, Patrick" userId="ba666de4-0d21-43a6-8e66-51a18aae1b4a" providerId="ADAL" clId="{133AA99A-5491-4DE5-9695-40E01B78DF6F}" dt="2026-01-27T19:57:51.353" v="187" actId="1076"/>
          <ac:picMkLst>
            <pc:docMk/>
            <pc:sldMk cId="1901580564" sldId="274"/>
            <ac:picMk id="5" creationId="{357E018A-C2AA-C455-AA7D-F3753C05EB71}"/>
          </ac:picMkLst>
        </pc:picChg>
        <pc:picChg chg="add mod modCrop">
          <ac:chgData name="Abels, Patrick" userId="ba666de4-0d21-43a6-8e66-51a18aae1b4a" providerId="ADAL" clId="{133AA99A-5491-4DE5-9695-40E01B78DF6F}" dt="2026-01-27T19:58:34.367" v="201" actId="1076"/>
          <ac:picMkLst>
            <pc:docMk/>
            <pc:sldMk cId="1901580564" sldId="274"/>
            <ac:picMk id="7" creationId="{32061A59-64D4-78CC-6F1C-E4A5793927A5}"/>
          </ac:picMkLst>
        </pc:picChg>
        <pc:picChg chg="add mod modCrop">
          <ac:chgData name="Abels, Patrick" userId="ba666de4-0d21-43a6-8e66-51a18aae1b4a" providerId="ADAL" clId="{133AA99A-5491-4DE5-9695-40E01B78DF6F}" dt="2026-01-27T19:58:37.011" v="202" actId="1076"/>
          <ac:picMkLst>
            <pc:docMk/>
            <pc:sldMk cId="1901580564" sldId="274"/>
            <ac:picMk id="8" creationId="{43864DB0-5C22-E035-0C3C-DD1B4E171A60}"/>
          </ac:picMkLst>
        </pc:picChg>
        <pc:picChg chg="add mod modCrop">
          <ac:chgData name="Abels, Patrick" userId="ba666de4-0d21-43a6-8e66-51a18aae1b4a" providerId="ADAL" clId="{133AA99A-5491-4DE5-9695-40E01B78DF6F}" dt="2026-01-27T19:58:45.312" v="204" actId="1076"/>
          <ac:picMkLst>
            <pc:docMk/>
            <pc:sldMk cId="1901580564" sldId="274"/>
            <ac:picMk id="9" creationId="{9744B0D7-461B-E924-9BD2-B33DC44E9BE4}"/>
          </ac:picMkLst>
        </pc:picChg>
      </pc:sldChg>
      <pc:sldChg chg="addSp modSp add mod ord">
        <pc:chgData name="Abels, Patrick" userId="ba666de4-0d21-43a6-8e66-51a18aae1b4a" providerId="ADAL" clId="{133AA99A-5491-4DE5-9695-40E01B78DF6F}" dt="2026-01-27T19:54:51.658" v="162" actId="20577"/>
        <pc:sldMkLst>
          <pc:docMk/>
          <pc:sldMk cId="1635889427" sldId="275"/>
        </pc:sldMkLst>
        <pc:spChg chg="mod">
          <ac:chgData name="Abels, Patrick" userId="ba666de4-0d21-43a6-8e66-51a18aae1b4a" providerId="ADAL" clId="{133AA99A-5491-4DE5-9695-40E01B78DF6F}" dt="2026-01-27T19:54:51.658" v="162" actId="20577"/>
          <ac:spMkLst>
            <pc:docMk/>
            <pc:sldMk cId="1635889427" sldId="275"/>
            <ac:spMk id="3" creationId="{445609D8-68EA-569B-BEAC-A3284DB1C83C}"/>
          </ac:spMkLst>
        </pc:spChg>
        <pc:spChg chg="add mod">
          <ac:chgData name="Abels, Patrick" userId="ba666de4-0d21-43a6-8e66-51a18aae1b4a" providerId="ADAL" clId="{133AA99A-5491-4DE5-9695-40E01B78DF6F}" dt="2026-01-27T19:54:44.410" v="156" actId="13822"/>
          <ac:spMkLst>
            <pc:docMk/>
            <pc:sldMk cId="1635889427" sldId="275"/>
            <ac:spMk id="7" creationId="{F4A7EC46-CD31-A289-5EF6-FC781E929C8A}"/>
          </ac:spMkLst>
        </pc:spChg>
        <pc:picChg chg="add mod modCrop">
          <ac:chgData name="Abels, Patrick" userId="ba666de4-0d21-43a6-8e66-51a18aae1b4a" providerId="ADAL" clId="{133AA99A-5491-4DE5-9695-40E01B78DF6F}" dt="2026-01-27T19:54:32.504" v="153" actId="1076"/>
          <ac:picMkLst>
            <pc:docMk/>
            <pc:sldMk cId="1635889427" sldId="275"/>
            <ac:picMk id="5" creationId="{B3A0C4E7-A067-5AB0-3481-6AE058B50D95}"/>
          </ac:picMkLst>
        </pc:picChg>
        <pc:picChg chg="add mod modCrop">
          <ac:chgData name="Abels, Patrick" userId="ba666de4-0d21-43a6-8e66-51a18aae1b4a" providerId="ADAL" clId="{133AA99A-5491-4DE5-9695-40E01B78DF6F}" dt="2026-01-27T19:54:34.697" v="154" actId="1076"/>
          <ac:picMkLst>
            <pc:docMk/>
            <pc:sldMk cId="1635889427" sldId="275"/>
            <ac:picMk id="6" creationId="{8A8987D8-34ED-C9ED-0917-197D8FEC72F6}"/>
          </ac:picMkLst>
        </pc:picChg>
      </pc:sldChg>
      <pc:sldChg chg="new del">
        <pc:chgData name="Abels, Patrick" userId="ba666de4-0d21-43a6-8e66-51a18aae1b4a" providerId="ADAL" clId="{133AA99A-5491-4DE5-9695-40E01B78DF6F}" dt="2026-01-27T20:26:59.339" v="367" actId="47"/>
        <pc:sldMkLst>
          <pc:docMk/>
          <pc:sldMk cId="1604803438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Mathematik Q2 </a:t>
            </a:r>
            <a:r>
              <a:rPr lang="de-DE" dirty="0"/>
              <a:t>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FA215-9F79-E6DF-234A-8933BB56D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667774"/>
            <a:ext cx="11316494" cy="47792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/>
              <a:t>Punkte im Koordinatensystem</a:t>
            </a:r>
            <a:r>
              <a:rPr lang="de-DE" dirty="0"/>
              <a:t>: </a:t>
            </a:r>
            <a:r>
              <a:rPr lang="de-DE" dirty="0">
                <a:solidFill>
                  <a:schemeClr val="bg1"/>
                </a:solidFill>
              </a:rPr>
              <a:t>Abstand zweier Punkte im Raum</a:t>
            </a:r>
          </a:p>
          <a:p>
            <a:pPr>
              <a:lnSpc>
                <a:spcPct val="100000"/>
              </a:lnSpc>
            </a:pPr>
            <a:r>
              <a:rPr lang="de-DE" b="1" dirty="0"/>
              <a:t>Vektor</a:t>
            </a:r>
            <a:r>
              <a:rPr lang="de-DE" dirty="0"/>
              <a:t>: </a:t>
            </a:r>
            <a:r>
              <a:rPr lang="de-DE" dirty="0">
                <a:solidFill>
                  <a:schemeClr val="bg1"/>
                </a:solidFill>
              </a:rPr>
              <a:t>Spaltenvektor, </a:t>
            </a:r>
            <a:r>
              <a:rPr lang="de-DE" dirty="0" err="1">
                <a:solidFill>
                  <a:schemeClr val="bg1"/>
                </a:solidFill>
              </a:rPr>
              <a:t>Veschiebungsvektor</a:t>
            </a:r>
            <a:r>
              <a:rPr lang="de-DE" dirty="0">
                <a:solidFill>
                  <a:schemeClr val="bg1"/>
                </a:solidFill>
              </a:rPr>
              <a:t>, Ortsvektor, Betrag</a:t>
            </a:r>
          </a:p>
          <a:p>
            <a:pPr>
              <a:lnSpc>
                <a:spcPct val="100000"/>
              </a:lnSpc>
            </a:pPr>
            <a:r>
              <a:rPr lang="de-DE" b="1" dirty="0"/>
              <a:t>Addition und Subtraktion von Vektoren</a:t>
            </a:r>
            <a:r>
              <a:rPr lang="de-DE" dirty="0"/>
              <a:t>: Addition, Nullvektor, Gegenvektor, Subtraktion, Kommutativgesetz, Assoziativgesetz</a:t>
            </a:r>
          </a:p>
          <a:p>
            <a:pPr>
              <a:lnSpc>
                <a:spcPct val="100000"/>
              </a:lnSpc>
            </a:pPr>
            <a:r>
              <a:rPr lang="de-DE" b="1" dirty="0"/>
              <a:t>Skalar-Multiplikation von Vektoren</a:t>
            </a:r>
            <a:r>
              <a:rPr lang="de-DE" dirty="0"/>
              <a:t>: Skalare Multiplikation, Distributivgesetz, Assoziativgesetz</a:t>
            </a:r>
          </a:p>
          <a:p>
            <a:pPr>
              <a:lnSpc>
                <a:spcPct val="100000"/>
              </a:lnSpc>
            </a:pPr>
            <a:r>
              <a:rPr lang="de-DE" b="1" dirty="0"/>
              <a:t>Linearkombination von Vektoren</a:t>
            </a:r>
          </a:p>
          <a:p>
            <a:pPr>
              <a:lnSpc>
                <a:spcPct val="100000"/>
              </a:lnSpc>
            </a:pPr>
            <a:r>
              <a:rPr lang="de-DE" b="1" dirty="0"/>
              <a:t>Kollineare und Komplanare Vektoren</a:t>
            </a:r>
          </a:p>
          <a:p>
            <a:pPr>
              <a:lnSpc>
                <a:spcPct val="100000"/>
              </a:lnSpc>
            </a:pPr>
            <a:r>
              <a:rPr lang="de-DE" b="1" dirty="0"/>
              <a:t>Skalarprodukt</a:t>
            </a:r>
            <a:r>
              <a:rPr lang="de-DE" dirty="0"/>
              <a:t>: </a:t>
            </a:r>
            <a:r>
              <a:rPr lang="de-DE" dirty="0" err="1"/>
              <a:t>Kosinusform</a:t>
            </a:r>
            <a:r>
              <a:rPr lang="de-DE" dirty="0"/>
              <a:t>, Koordinatenform</a:t>
            </a:r>
          </a:p>
          <a:p>
            <a:pPr>
              <a:lnSpc>
                <a:spcPct val="100000"/>
              </a:lnSpc>
            </a:pPr>
            <a:r>
              <a:rPr lang="de-DE" b="1" dirty="0"/>
              <a:t>Winkel und Flächen</a:t>
            </a:r>
            <a:r>
              <a:rPr lang="de-DE" dirty="0"/>
              <a:t>: Betrag, Kosinus, Orthogonalität, Kreuzprodukt / Vektorprodukt</a:t>
            </a:r>
          </a:p>
        </p:txBody>
      </p:sp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3BC6-65E5-6068-3810-A48B1954E7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Cheatsheet</a:t>
            </a:r>
            <a:endParaRPr lang="de-DE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2C61CC-CF8E-F008-8ED6-44B88766CE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22331"/>
              </a:clrFrom>
              <a:clrTo>
                <a:srgbClr val="02233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109" y="1357223"/>
            <a:ext cx="9948053" cy="5454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D788B3-841A-822F-F6CB-9FA803A9A267}"/>
              </a:ext>
            </a:extLst>
          </p:cNvPr>
          <p:cNvSpPr/>
          <p:nvPr/>
        </p:nvSpPr>
        <p:spPr>
          <a:xfrm>
            <a:off x="448574" y="1380226"/>
            <a:ext cx="4698520" cy="31055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1D29CC0-67DD-DD7D-9591-A5E9FCC1C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02" y="5808749"/>
            <a:ext cx="2983660" cy="733949"/>
          </a:xfrm>
          <a:prstGeom prst="rect">
            <a:avLst/>
          </a:prstGeom>
        </p:spPr>
      </p:pic>
      <p:pic>
        <p:nvPicPr>
          <p:cNvPr id="8" name="Picture 7" descr="A black background with arrows and letters&#10;&#10;AI-generated content may be incorrect.">
            <a:extLst>
              <a:ext uri="{FF2B5EF4-FFF2-40B4-BE49-F238E27FC236}">
                <a16:creationId xmlns:a16="http://schemas.microsoft.com/office/drawing/2014/main" id="{84DAAE83-C244-78B5-758C-0EE22CA0B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697" y="5752152"/>
            <a:ext cx="1058472" cy="7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21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Gemischte </a:t>
            </a:r>
            <a:r>
              <a:rPr lang="de-DE" b="1" dirty="0">
                <a:solidFill>
                  <a:srgbClr val="FFC000"/>
                </a:solidFill>
              </a:rPr>
              <a:t>Übungen</a:t>
            </a: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B7BEB-4C43-5EB6-3826-B9F6B50BF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6D174-C6E6-C70D-A87C-DA50244269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9506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636BE-E419-CCD8-083D-1DAFCF99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E417B-8EF2-394C-5EB5-74AE36DD34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21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BDB46-E015-0C5A-D1A5-E7A763D4C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FF9692-AD2A-E6F7-0198-176DD8AFF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609D8-68EA-569B-BEAC-A3284DB1C8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Big88 – Test </a:t>
            </a:r>
          </a:p>
        </p:txBody>
      </p:sp>
      <p:pic>
        <p:nvPicPr>
          <p:cNvPr id="5" name="Picture 4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B3A0C4E7-A067-5AB0-3481-6AE058B50D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583"/>
          <a:stretch>
            <a:fillRect/>
          </a:stretch>
        </p:blipFill>
        <p:spPr>
          <a:xfrm>
            <a:off x="74101" y="1515969"/>
            <a:ext cx="6488005" cy="4560498"/>
          </a:xfrm>
          <a:prstGeom prst="rect">
            <a:avLst/>
          </a:prstGeom>
        </p:spPr>
      </p:pic>
      <p:pic>
        <p:nvPicPr>
          <p:cNvPr id="6" name="Picture 5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8A8987D8-34ED-C9ED-0917-197D8FEC72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046"/>
          <a:stretch>
            <a:fillRect/>
          </a:stretch>
        </p:blipFill>
        <p:spPr>
          <a:xfrm>
            <a:off x="6504361" y="1427645"/>
            <a:ext cx="5670551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A7EC46-CD31-A289-5EF6-FC781E929C8A}"/>
              </a:ext>
            </a:extLst>
          </p:cNvPr>
          <p:cNvSpPr/>
          <p:nvPr/>
        </p:nvSpPr>
        <p:spPr>
          <a:xfrm>
            <a:off x="10932543" y="4715774"/>
            <a:ext cx="1185356" cy="2415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8894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EDEFB-6DA9-E4AC-77F9-85C41CF7E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64C54-4014-FA72-ED76-D821622CC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Big88 – Lösungen </a:t>
            </a:r>
          </a:p>
        </p:txBody>
      </p:sp>
      <p:pic>
        <p:nvPicPr>
          <p:cNvPr id="5" name="Picture 4" descr="A black background with math equations&#10;&#10;AI-generated content may be incorrect.">
            <a:extLst>
              <a:ext uri="{FF2B5EF4-FFF2-40B4-BE49-F238E27FC236}">
                <a16:creationId xmlns:a16="http://schemas.microsoft.com/office/drawing/2014/main" id="{357E018A-C2AA-C455-AA7D-F3753C05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8" y="1634679"/>
            <a:ext cx="6694051" cy="4410366"/>
          </a:xfrm>
          <a:prstGeom prst="rect">
            <a:avLst/>
          </a:prstGeom>
        </p:spPr>
      </p:pic>
      <p:pic>
        <p:nvPicPr>
          <p:cNvPr id="7" name="Picture 6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32061A59-64D4-78CC-6F1C-E4A5793927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188" b="17015"/>
          <a:stretch>
            <a:fillRect/>
          </a:stretch>
        </p:blipFill>
        <p:spPr>
          <a:xfrm>
            <a:off x="7105223" y="168941"/>
            <a:ext cx="4541134" cy="2767001"/>
          </a:xfrm>
          <a:prstGeom prst="rect">
            <a:avLst/>
          </a:prstGeom>
        </p:spPr>
      </p:pic>
      <p:pic>
        <p:nvPicPr>
          <p:cNvPr id="8" name="Picture 7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43864DB0-5C22-E035-0C3C-DD1B4E171A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36" b="33384"/>
          <a:stretch>
            <a:fillRect/>
          </a:stretch>
        </p:blipFill>
        <p:spPr>
          <a:xfrm>
            <a:off x="7432262" y="2776163"/>
            <a:ext cx="4541134" cy="2127397"/>
          </a:xfrm>
          <a:prstGeom prst="rect">
            <a:avLst/>
          </a:prstGeom>
        </p:spPr>
      </p:pic>
      <p:pic>
        <p:nvPicPr>
          <p:cNvPr id="9" name="Picture 8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9744B0D7-461B-E924-9BD2-B33DC44E9B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940" r="37337"/>
          <a:stretch>
            <a:fillRect/>
          </a:stretch>
        </p:blipFill>
        <p:spPr>
          <a:xfrm>
            <a:off x="5683973" y="5577158"/>
            <a:ext cx="5829683" cy="6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05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2026-01-27T20:32:17Z</dcterms:modified>
</cp:coreProperties>
</file>