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0" r:id="rId5"/>
    <p:sldId id="271" r:id="rId6"/>
    <p:sldId id="290" r:id="rId7"/>
    <p:sldId id="292" r:id="rId8"/>
    <p:sldId id="284" r:id="rId9"/>
    <p:sldId id="291" r:id="rId10"/>
    <p:sldId id="294" r:id="rId11"/>
    <p:sldId id="297" r:id="rId12"/>
    <p:sldId id="285" r:id="rId13"/>
    <p:sldId id="293" r:id="rId14"/>
    <p:sldId id="295" r:id="rId15"/>
    <p:sldId id="296" r:id="rId16"/>
    <p:sldId id="289" r:id="rId17"/>
    <p:sldId id="288" r:id="rId18"/>
    <p:sldId id="299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undo custSel addSld delSld modSld sldOrd">
      <pc:chgData name="Abels, Patrick" userId="ba666de4-0d21-43a6-8e66-51a18aae1b4a" providerId="ADAL" clId="{133AA99A-5491-4DE5-9695-40E01B78DF6F}" dt="2026-05-11T16:28:34.808" v="4067" actId="47"/>
      <pc:docMkLst>
        <pc:docMk/>
      </pc:docMkLst>
      <pc:sldChg chg="addSp delSp modSp new mod">
        <pc:chgData name="Abels, Patrick" userId="ba666de4-0d21-43a6-8e66-51a18aae1b4a" providerId="ADAL" clId="{133AA99A-5491-4DE5-9695-40E01B78DF6F}" dt="2026-05-09T19:14:43.095" v="3934"/>
        <pc:sldMkLst>
          <pc:docMk/>
          <pc:sldMk cId="1528528670" sldId="288"/>
        </pc:sldMkLst>
        <pc:spChg chg="mod">
          <ac:chgData name="Abels, Patrick" userId="ba666de4-0d21-43a6-8e66-51a18aae1b4a" providerId="ADAL" clId="{133AA99A-5491-4DE5-9695-40E01B78DF6F}" dt="2026-05-09T19:14:38.365" v="3932" actId="20577"/>
          <ac:spMkLst>
            <pc:docMk/>
            <pc:sldMk cId="1528528670" sldId="288"/>
            <ac:spMk id="3" creationId="{BC9AE74C-5298-EA2D-757C-077FA7CD7999}"/>
          </ac:spMkLst>
        </pc:spChg>
        <pc:spChg chg="add mod">
          <ac:chgData name="Abels, Patrick" userId="ba666de4-0d21-43a6-8e66-51a18aae1b4a" providerId="ADAL" clId="{133AA99A-5491-4DE5-9695-40E01B78DF6F}" dt="2026-05-09T19:14:31.612" v="3922" actId="478"/>
          <ac:spMkLst>
            <pc:docMk/>
            <pc:sldMk cId="1528528670" sldId="288"/>
            <ac:spMk id="5" creationId="{954B78E0-800C-FBDF-229D-D02C5DC66B66}"/>
          </ac:spMkLst>
        </pc:spChg>
        <pc:picChg chg="add mod">
          <ac:chgData name="Abels, Patrick" userId="ba666de4-0d21-43a6-8e66-51a18aae1b4a" providerId="ADAL" clId="{133AA99A-5491-4DE5-9695-40E01B78DF6F}" dt="2026-05-09T19:14:43.095" v="3934"/>
          <ac:picMkLst>
            <pc:docMk/>
            <pc:sldMk cId="1528528670" sldId="288"/>
            <ac:picMk id="6" creationId="{4D954F26-FE64-6961-56A2-FB8C3E304AD8}"/>
          </ac:picMkLst>
        </pc:picChg>
      </pc:sldChg>
      <pc:sldChg chg="addSp modSp new mod">
        <pc:chgData name="Abels, Patrick" userId="ba666de4-0d21-43a6-8e66-51a18aae1b4a" providerId="ADAL" clId="{133AA99A-5491-4DE5-9695-40E01B78DF6F}" dt="2026-05-09T18:51:41.164" v="3611" actId="20577"/>
        <pc:sldMkLst>
          <pc:docMk/>
          <pc:sldMk cId="1860118427" sldId="290"/>
        </pc:sldMkLst>
        <pc:spChg chg="mod">
          <ac:chgData name="Abels, Patrick" userId="ba666de4-0d21-43a6-8e66-51a18aae1b4a" providerId="ADAL" clId="{133AA99A-5491-4DE5-9695-40E01B78DF6F}" dt="2026-05-09T18:51:41.164" v="3611" actId="20577"/>
          <ac:spMkLst>
            <pc:docMk/>
            <pc:sldMk cId="1860118427" sldId="290"/>
            <ac:spMk id="3" creationId="{5CD478B8-E3AD-85A5-64C5-C4E98FFD2BE5}"/>
          </ac:spMkLst>
        </pc:spChg>
        <pc:picChg chg="add">
          <ac:chgData name="Abels, Patrick" userId="ba666de4-0d21-43a6-8e66-51a18aae1b4a" providerId="ADAL" clId="{133AA99A-5491-4DE5-9695-40E01B78DF6F}" dt="2026-05-09T18:51:37.800" v="3605" actId="22"/>
          <ac:picMkLst>
            <pc:docMk/>
            <pc:sldMk cId="1860118427" sldId="290"/>
            <ac:picMk id="5" creationId="{3083D872-7293-170B-F915-FC806B291DB4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5-09T19:11:08.993" v="3871" actId="21"/>
        <pc:sldMkLst>
          <pc:docMk/>
          <pc:sldMk cId="2294218024" sldId="291"/>
        </pc:sldMkLst>
        <pc:spChg chg="mod">
          <ac:chgData name="Abels, Patrick" userId="ba666de4-0d21-43a6-8e66-51a18aae1b4a" providerId="ADAL" clId="{133AA99A-5491-4DE5-9695-40E01B78DF6F}" dt="2026-05-09T18:52:46.691" v="3633" actId="20577"/>
          <ac:spMkLst>
            <pc:docMk/>
            <pc:sldMk cId="2294218024" sldId="291"/>
            <ac:spMk id="3" creationId="{5E0D3082-1FFE-F767-3725-0F69E0BB5402}"/>
          </ac:spMkLst>
        </pc:spChg>
        <pc:picChg chg="add mod">
          <ac:chgData name="Abels, Patrick" userId="ba666de4-0d21-43a6-8e66-51a18aae1b4a" providerId="ADAL" clId="{133AA99A-5491-4DE5-9695-40E01B78DF6F}" dt="2026-05-09T18:57:30.227" v="3657" actId="1076"/>
          <ac:picMkLst>
            <pc:docMk/>
            <pc:sldMk cId="2294218024" sldId="291"/>
            <ac:picMk id="5" creationId="{6051B599-99E2-892F-F90B-D9E8328BAABF}"/>
          </ac:picMkLst>
        </pc:picChg>
        <pc:picChg chg="add mod">
          <ac:chgData name="Abels, Patrick" userId="ba666de4-0d21-43a6-8e66-51a18aae1b4a" providerId="ADAL" clId="{133AA99A-5491-4DE5-9695-40E01B78DF6F}" dt="2026-05-09T18:57:43.210" v="3662" actId="1076"/>
          <ac:picMkLst>
            <pc:docMk/>
            <pc:sldMk cId="2294218024" sldId="291"/>
            <ac:picMk id="7" creationId="{653FD70B-6EA0-011B-D7CD-01C212B35051}"/>
          </ac:picMkLst>
        </pc:picChg>
        <pc:picChg chg="add mod">
          <ac:chgData name="Abels, Patrick" userId="ba666de4-0d21-43a6-8e66-51a18aae1b4a" providerId="ADAL" clId="{133AA99A-5491-4DE5-9695-40E01B78DF6F}" dt="2026-05-09T18:57:20.308" v="3653" actId="1076"/>
          <ac:picMkLst>
            <pc:docMk/>
            <pc:sldMk cId="2294218024" sldId="291"/>
            <ac:picMk id="9" creationId="{3067A1D7-3653-E455-C412-CE9D07D6CD5C}"/>
          </ac:picMkLst>
        </pc:picChg>
        <pc:picChg chg="add mod">
          <ac:chgData name="Abels, Patrick" userId="ba666de4-0d21-43a6-8e66-51a18aae1b4a" providerId="ADAL" clId="{133AA99A-5491-4DE5-9695-40E01B78DF6F}" dt="2026-05-09T18:57:27.803" v="3656" actId="1076"/>
          <ac:picMkLst>
            <pc:docMk/>
            <pc:sldMk cId="2294218024" sldId="291"/>
            <ac:picMk id="11" creationId="{D2CEF072-1D53-E925-4CAC-4DA5EF818C3C}"/>
          </ac:picMkLst>
        </pc:picChg>
      </pc:sldChg>
      <pc:sldChg chg="addSp modSp new mod">
        <pc:chgData name="Abels, Patrick" userId="ba666de4-0d21-43a6-8e66-51a18aae1b4a" providerId="ADAL" clId="{133AA99A-5491-4DE5-9695-40E01B78DF6F}" dt="2026-05-09T19:03:11.914" v="3733" actId="1076"/>
        <pc:sldMkLst>
          <pc:docMk/>
          <pc:sldMk cId="4178872036" sldId="292"/>
        </pc:sldMkLst>
        <pc:spChg chg="mod">
          <ac:chgData name="Abels, Patrick" userId="ba666de4-0d21-43a6-8e66-51a18aae1b4a" providerId="ADAL" clId="{133AA99A-5491-4DE5-9695-40E01B78DF6F}" dt="2026-05-09T18:51:54.131" v="3619" actId="20577"/>
          <ac:spMkLst>
            <pc:docMk/>
            <pc:sldMk cId="4178872036" sldId="292"/>
            <ac:spMk id="3" creationId="{9BABE43D-CC03-B726-3663-3804C0A80091}"/>
          </ac:spMkLst>
        </pc:spChg>
        <pc:picChg chg="add mod">
          <ac:chgData name="Abels, Patrick" userId="ba666de4-0d21-43a6-8e66-51a18aae1b4a" providerId="ADAL" clId="{133AA99A-5491-4DE5-9695-40E01B78DF6F}" dt="2026-05-09T19:03:11.914" v="3733" actId="1076"/>
          <ac:picMkLst>
            <pc:docMk/>
            <pc:sldMk cId="4178872036" sldId="292"/>
            <ac:picMk id="5" creationId="{5A286C51-A1FA-D0AB-C6E3-05F839A766F8}"/>
          </ac:picMkLst>
        </pc:picChg>
      </pc:sldChg>
      <pc:sldChg chg="addSp modSp new mod">
        <pc:chgData name="Abels, Patrick" userId="ba666de4-0d21-43a6-8e66-51a18aae1b4a" providerId="ADAL" clId="{133AA99A-5491-4DE5-9695-40E01B78DF6F}" dt="2026-05-09T19:01:31.876" v="3720" actId="20577"/>
        <pc:sldMkLst>
          <pc:docMk/>
          <pc:sldMk cId="1791319076" sldId="293"/>
        </pc:sldMkLst>
        <pc:spChg chg="mod">
          <ac:chgData name="Abels, Patrick" userId="ba666de4-0d21-43a6-8e66-51a18aae1b4a" providerId="ADAL" clId="{133AA99A-5491-4DE5-9695-40E01B78DF6F}" dt="2026-05-09T19:01:31.876" v="3720" actId="20577"/>
          <ac:spMkLst>
            <pc:docMk/>
            <pc:sldMk cId="1791319076" sldId="293"/>
            <ac:spMk id="3" creationId="{32843983-2BF3-2D47-410A-107D61C4972F}"/>
          </ac:spMkLst>
        </pc:spChg>
        <pc:picChg chg="add mod">
          <ac:chgData name="Abels, Patrick" userId="ba666de4-0d21-43a6-8e66-51a18aae1b4a" providerId="ADAL" clId="{133AA99A-5491-4DE5-9695-40E01B78DF6F}" dt="2026-05-09T19:01:03.594" v="3699" actId="1076"/>
          <ac:picMkLst>
            <pc:docMk/>
            <pc:sldMk cId="1791319076" sldId="293"/>
            <ac:picMk id="5" creationId="{C28ECAB6-2B58-F19C-6604-9C7DBD79A141}"/>
          </ac:picMkLst>
        </pc:picChg>
        <pc:picChg chg="add mod">
          <ac:chgData name="Abels, Patrick" userId="ba666de4-0d21-43a6-8e66-51a18aae1b4a" providerId="ADAL" clId="{133AA99A-5491-4DE5-9695-40E01B78DF6F}" dt="2026-05-09T19:01:04.754" v="3700" actId="1076"/>
          <ac:picMkLst>
            <pc:docMk/>
            <pc:sldMk cId="1791319076" sldId="293"/>
            <ac:picMk id="7" creationId="{9AEC86CA-9E73-C40D-F105-FE4175A6ED6D}"/>
          </ac:picMkLst>
        </pc:picChg>
        <pc:picChg chg="add mod">
          <ac:chgData name="Abels, Patrick" userId="ba666de4-0d21-43a6-8e66-51a18aae1b4a" providerId="ADAL" clId="{133AA99A-5491-4DE5-9695-40E01B78DF6F}" dt="2026-05-09T19:01:08.212" v="3702" actId="1076"/>
          <ac:picMkLst>
            <pc:docMk/>
            <pc:sldMk cId="1791319076" sldId="293"/>
            <ac:picMk id="9" creationId="{DD2F5D9C-E6B7-09E6-2951-E18EE4501691}"/>
          </ac:picMkLst>
        </pc:picChg>
        <pc:picChg chg="add mod">
          <ac:chgData name="Abels, Patrick" userId="ba666de4-0d21-43a6-8e66-51a18aae1b4a" providerId="ADAL" clId="{133AA99A-5491-4DE5-9695-40E01B78DF6F}" dt="2026-05-09T19:01:13.428" v="3705" actId="1076"/>
          <ac:picMkLst>
            <pc:docMk/>
            <pc:sldMk cId="1791319076" sldId="293"/>
            <ac:picMk id="11" creationId="{14DD064B-04FF-837D-D7F3-80ECD698DC8D}"/>
          </ac:picMkLst>
        </pc:picChg>
        <pc:picChg chg="add mod">
          <ac:chgData name="Abels, Patrick" userId="ba666de4-0d21-43a6-8e66-51a18aae1b4a" providerId="ADAL" clId="{133AA99A-5491-4DE5-9695-40E01B78DF6F}" dt="2026-05-09T19:01:21.653" v="3710" actId="1076"/>
          <ac:picMkLst>
            <pc:docMk/>
            <pc:sldMk cId="1791319076" sldId="293"/>
            <ac:picMk id="13" creationId="{02D53404-DD78-0CE2-D3D0-C826AF890FCA}"/>
          </ac:picMkLst>
        </pc:picChg>
        <pc:picChg chg="add mod">
          <ac:chgData name="Abels, Patrick" userId="ba666de4-0d21-43a6-8e66-51a18aae1b4a" providerId="ADAL" clId="{133AA99A-5491-4DE5-9695-40E01B78DF6F}" dt="2026-05-09T19:01:19.613" v="3709" actId="1076"/>
          <ac:picMkLst>
            <pc:docMk/>
            <pc:sldMk cId="1791319076" sldId="293"/>
            <ac:picMk id="15" creationId="{1A82C52E-0F7B-5370-8F80-1963F8943882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5-09T19:13:04.683" v="3920" actId="1076"/>
        <pc:sldMkLst>
          <pc:docMk/>
          <pc:sldMk cId="3771051552" sldId="294"/>
        </pc:sldMkLst>
        <pc:spChg chg="mod">
          <ac:chgData name="Abels, Patrick" userId="ba666de4-0d21-43a6-8e66-51a18aae1b4a" providerId="ADAL" clId="{133AA99A-5491-4DE5-9695-40E01B78DF6F}" dt="2026-05-09T18:58:01.906" v="3674" actId="20577"/>
          <ac:spMkLst>
            <pc:docMk/>
            <pc:sldMk cId="3771051552" sldId="294"/>
            <ac:spMk id="3" creationId="{AEB65053-AA17-426B-D287-834D326C9B10}"/>
          </ac:spMkLst>
        </pc:spChg>
        <pc:picChg chg="add mod">
          <ac:chgData name="Abels, Patrick" userId="ba666de4-0d21-43a6-8e66-51a18aae1b4a" providerId="ADAL" clId="{133AA99A-5491-4DE5-9695-40E01B78DF6F}" dt="2026-05-09T19:12:55.555" v="3915" actId="1076"/>
          <ac:picMkLst>
            <pc:docMk/>
            <pc:sldMk cId="3771051552" sldId="294"/>
            <ac:picMk id="10" creationId="{1D727248-1A97-0EB2-6D5F-9EC227AAFAA6}"/>
          </ac:picMkLst>
        </pc:picChg>
        <pc:picChg chg="add mod">
          <ac:chgData name="Abels, Patrick" userId="ba666de4-0d21-43a6-8e66-51a18aae1b4a" providerId="ADAL" clId="{133AA99A-5491-4DE5-9695-40E01B78DF6F}" dt="2026-05-09T19:12:59.372" v="3917" actId="14100"/>
          <ac:picMkLst>
            <pc:docMk/>
            <pc:sldMk cId="3771051552" sldId="294"/>
            <ac:picMk id="12" creationId="{CEDD9AB3-2015-796A-5E26-CDFB24D4D207}"/>
          </ac:picMkLst>
        </pc:picChg>
        <pc:picChg chg="add mod">
          <ac:chgData name="Abels, Patrick" userId="ba666de4-0d21-43a6-8e66-51a18aae1b4a" providerId="ADAL" clId="{133AA99A-5491-4DE5-9695-40E01B78DF6F}" dt="2026-05-09T19:13:04.683" v="3920" actId="1076"/>
          <ac:picMkLst>
            <pc:docMk/>
            <pc:sldMk cId="3771051552" sldId="294"/>
            <ac:picMk id="13" creationId="{3927AC40-8C2F-8343-1E2B-A5BC3B603100}"/>
          </ac:picMkLst>
        </pc:picChg>
        <pc:picChg chg="add mod">
          <ac:chgData name="Abels, Patrick" userId="ba666de4-0d21-43a6-8e66-51a18aae1b4a" providerId="ADAL" clId="{133AA99A-5491-4DE5-9695-40E01B78DF6F}" dt="2026-05-09T19:13:02.251" v="3919" actId="1076"/>
          <ac:picMkLst>
            <pc:docMk/>
            <pc:sldMk cId="3771051552" sldId="294"/>
            <ac:picMk id="15" creationId="{86C6A725-8C35-0884-2147-B68FEDF97354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5-09T19:10:43.372" v="3869" actId="1076"/>
        <pc:sldMkLst>
          <pc:docMk/>
          <pc:sldMk cId="3327433517" sldId="295"/>
        </pc:sldMkLst>
        <pc:spChg chg="mod">
          <ac:chgData name="Abels, Patrick" userId="ba666de4-0d21-43a6-8e66-51a18aae1b4a" providerId="ADAL" clId="{133AA99A-5491-4DE5-9695-40E01B78DF6F}" dt="2026-05-09T19:01:56.467" v="3731" actId="20577"/>
          <ac:spMkLst>
            <pc:docMk/>
            <pc:sldMk cId="3327433517" sldId="295"/>
            <ac:spMk id="3" creationId="{D01C44E2-A4D2-649F-1ADF-C99D5519D54A}"/>
          </ac:spMkLst>
        </pc:spChg>
        <pc:picChg chg="add mod modCrop">
          <ac:chgData name="Abels, Patrick" userId="ba666de4-0d21-43a6-8e66-51a18aae1b4a" providerId="ADAL" clId="{133AA99A-5491-4DE5-9695-40E01B78DF6F}" dt="2026-05-09T19:10:38.291" v="3865" actId="1076"/>
          <ac:picMkLst>
            <pc:docMk/>
            <pc:sldMk cId="3327433517" sldId="295"/>
            <ac:picMk id="11" creationId="{B7632796-B2CE-1829-4788-0FBB14F5DF1A}"/>
          </ac:picMkLst>
        </pc:picChg>
        <pc:picChg chg="add mod">
          <ac:chgData name="Abels, Patrick" userId="ba666de4-0d21-43a6-8e66-51a18aae1b4a" providerId="ADAL" clId="{133AA99A-5491-4DE5-9695-40E01B78DF6F}" dt="2026-05-09T19:10:37.114" v="3864" actId="1076"/>
          <ac:picMkLst>
            <pc:docMk/>
            <pc:sldMk cId="3327433517" sldId="295"/>
            <ac:picMk id="13" creationId="{05FF7421-770D-6B7F-A950-E37F6AA028AE}"/>
          </ac:picMkLst>
        </pc:picChg>
        <pc:picChg chg="add mod modCrop">
          <ac:chgData name="Abels, Patrick" userId="ba666de4-0d21-43a6-8e66-51a18aae1b4a" providerId="ADAL" clId="{133AA99A-5491-4DE5-9695-40E01B78DF6F}" dt="2026-05-09T19:10:43.372" v="3869" actId="1076"/>
          <ac:picMkLst>
            <pc:docMk/>
            <pc:sldMk cId="3327433517" sldId="295"/>
            <ac:picMk id="15" creationId="{8D0E13CA-C0BA-7716-8EF8-FEFF3C80FDA2}"/>
          </ac:picMkLst>
        </pc:picChg>
        <pc:picChg chg="add mod">
          <ac:chgData name="Abels, Patrick" userId="ba666de4-0d21-43a6-8e66-51a18aae1b4a" providerId="ADAL" clId="{133AA99A-5491-4DE5-9695-40E01B78DF6F}" dt="2026-05-09T19:09:04.900" v="3829" actId="1076"/>
          <ac:picMkLst>
            <pc:docMk/>
            <pc:sldMk cId="3327433517" sldId="295"/>
            <ac:picMk id="17" creationId="{0B3A15E6-DA23-DC32-1A1F-534A299FA321}"/>
          </ac:picMkLst>
        </pc:picChg>
        <pc:picChg chg="add mod">
          <ac:chgData name="Abels, Patrick" userId="ba666de4-0d21-43a6-8e66-51a18aae1b4a" providerId="ADAL" clId="{133AA99A-5491-4DE5-9695-40E01B78DF6F}" dt="2026-05-09T19:09:23.148" v="3842" actId="1076"/>
          <ac:picMkLst>
            <pc:docMk/>
            <pc:sldMk cId="3327433517" sldId="295"/>
            <ac:picMk id="19" creationId="{08B06EC4-3D56-B518-7D1D-D946372AAC32}"/>
          </ac:picMkLst>
        </pc:picChg>
        <pc:picChg chg="add mod modCrop">
          <ac:chgData name="Abels, Patrick" userId="ba666de4-0d21-43a6-8e66-51a18aae1b4a" providerId="ADAL" clId="{133AA99A-5491-4DE5-9695-40E01B78DF6F}" dt="2026-05-09T19:10:25.963" v="3859" actId="1076"/>
          <ac:picMkLst>
            <pc:docMk/>
            <pc:sldMk cId="3327433517" sldId="295"/>
            <ac:picMk id="20" creationId="{9DE82561-6458-7817-DE58-93BD2F70F8B6}"/>
          </ac:picMkLst>
        </pc:picChg>
        <pc:picChg chg="add mod">
          <ac:chgData name="Abels, Patrick" userId="ba666de4-0d21-43a6-8e66-51a18aae1b4a" providerId="ADAL" clId="{133AA99A-5491-4DE5-9695-40E01B78DF6F}" dt="2026-05-09T19:09:32.995" v="3844" actId="1076"/>
          <ac:picMkLst>
            <pc:docMk/>
            <pc:sldMk cId="3327433517" sldId="295"/>
            <ac:picMk id="22" creationId="{D90C39DF-FC59-DA7B-EB2E-6F65E3CF6450}"/>
          </ac:picMkLst>
        </pc:picChg>
        <pc:picChg chg="add mod">
          <ac:chgData name="Abels, Patrick" userId="ba666de4-0d21-43a6-8e66-51a18aae1b4a" providerId="ADAL" clId="{133AA99A-5491-4DE5-9695-40E01B78DF6F}" dt="2026-05-09T19:09:55.962" v="3849" actId="1076"/>
          <ac:picMkLst>
            <pc:docMk/>
            <pc:sldMk cId="3327433517" sldId="295"/>
            <ac:picMk id="24" creationId="{C1FFABEE-2799-5B06-B8DB-52833A044799}"/>
          </ac:picMkLst>
        </pc:picChg>
        <pc:picChg chg="add mod">
          <ac:chgData name="Abels, Patrick" userId="ba666de4-0d21-43a6-8e66-51a18aae1b4a" providerId="ADAL" clId="{133AA99A-5491-4DE5-9695-40E01B78DF6F}" dt="2026-05-09T19:10:04.701" v="3851" actId="1076"/>
          <ac:picMkLst>
            <pc:docMk/>
            <pc:sldMk cId="3327433517" sldId="295"/>
            <ac:picMk id="26" creationId="{22038BDA-1277-41CE-F4C2-742A6B0CFDCA}"/>
          </ac:picMkLst>
        </pc:picChg>
        <pc:picChg chg="add mod modCrop">
          <ac:chgData name="Abels, Patrick" userId="ba666de4-0d21-43a6-8e66-51a18aae1b4a" providerId="ADAL" clId="{133AA99A-5491-4DE5-9695-40E01B78DF6F}" dt="2026-05-09T19:10:42.491" v="3868" actId="1076"/>
          <ac:picMkLst>
            <pc:docMk/>
            <pc:sldMk cId="3327433517" sldId="295"/>
            <ac:picMk id="27" creationId="{15E30869-AE86-AB2E-777F-54BCBA3DD536}"/>
          </ac:picMkLst>
        </pc:picChg>
      </pc:sldChg>
      <pc:sldChg chg="delSp modSp add mod">
        <pc:chgData name="Abels, Patrick" userId="ba666de4-0d21-43a6-8e66-51a18aae1b4a" providerId="ADAL" clId="{133AA99A-5491-4DE5-9695-40E01B78DF6F}" dt="2026-05-09T19:08:09.827" v="3812" actId="1076"/>
        <pc:sldMkLst>
          <pc:docMk/>
          <pc:sldMk cId="1004038134" sldId="296"/>
        </pc:sldMkLst>
        <pc:picChg chg="mod">
          <ac:chgData name="Abels, Patrick" userId="ba666de4-0d21-43a6-8e66-51a18aae1b4a" providerId="ADAL" clId="{133AA99A-5491-4DE5-9695-40E01B78DF6F}" dt="2026-05-09T19:08:06.748" v="3811" actId="1076"/>
          <ac:picMkLst>
            <pc:docMk/>
            <pc:sldMk cId="1004038134" sldId="296"/>
            <ac:picMk id="5" creationId="{8B50E655-1840-8E7B-61CD-E421B6DB4A56}"/>
          </ac:picMkLst>
        </pc:picChg>
        <pc:picChg chg="mod">
          <ac:chgData name="Abels, Patrick" userId="ba666de4-0d21-43a6-8e66-51a18aae1b4a" providerId="ADAL" clId="{133AA99A-5491-4DE5-9695-40E01B78DF6F}" dt="2026-05-09T19:08:09.827" v="3812" actId="1076"/>
          <ac:picMkLst>
            <pc:docMk/>
            <pc:sldMk cId="1004038134" sldId="296"/>
            <ac:picMk id="7" creationId="{DBBEF1E9-A34B-9179-1F31-FD585D4A57FF}"/>
          </ac:picMkLst>
        </pc:picChg>
      </pc:sldChg>
      <pc:sldChg chg="delSp modSp add mod">
        <pc:chgData name="Abels, Patrick" userId="ba666de4-0d21-43a6-8e66-51a18aae1b4a" providerId="ADAL" clId="{133AA99A-5491-4DE5-9695-40E01B78DF6F}" dt="2026-05-09T19:12:40.003" v="3909" actId="1076"/>
        <pc:sldMkLst>
          <pc:docMk/>
          <pc:sldMk cId="3409586998" sldId="297"/>
        </pc:sldMkLst>
        <pc:spChg chg="mod">
          <ac:chgData name="Abels, Patrick" userId="ba666de4-0d21-43a6-8e66-51a18aae1b4a" providerId="ADAL" clId="{133AA99A-5491-4DE5-9695-40E01B78DF6F}" dt="2026-05-09T19:12:40.003" v="3909" actId="1076"/>
          <ac:spMkLst>
            <pc:docMk/>
            <pc:sldMk cId="3409586998" sldId="297"/>
            <ac:spMk id="6" creationId="{54EF48F6-6B31-D620-B6A8-8D83721C6680}"/>
          </ac:spMkLst>
        </pc:spChg>
        <pc:picChg chg="mod">
          <ac:chgData name="Abels, Patrick" userId="ba666de4-0d21-43a6-8e66-51a18aae1b4a" providerId="ADAL" clId="{133AA99A-5491-4DE5-9695-40E01B78DF6F}" dt="2026-05-09T19:12:37.995" v="3908" actId="1076"/>
          <ac:picMkLst>
            <pc:docMk/>
            <pc:sldMk cId="3409586998" sldId="297"/>
            <ac:picMk id="5" creationId="{F75C8DD5-78EB-96B2-F53B-939E995F105C}"/>
          </ac:picMkLst>
        </pc:picChg>
      </pc:sldChg>
      <pc:sldChg chg="modSp add del mod">
        <pc:chgData name="Abels, Patrick" userId="ba666de4-0d21-43a6-8e66-51a18aae1b4a" providerId="ADAL" clId="{133AA99A-5491-4DE5-9695-40E01B78DF6F}" dt="2026-05-11T16:28:34.808" v="4067" actId="47"/>
        <pc:sldMkLst>
          <pc:docMk/>
          <pc:sldMk cId="4263063877" sldId="298"/>
        </pc:sldMkLst>
        <pc:spChg chg="mod">
          <ac:chgData name="Abels, Patrick" userId="ba666de4-0d21-43a6-8e66-51a18aae1b4a" providerId="ADAL" clId="{133AA99A-5491-4DE5-9695-40E01B78DF6F}" dt="2026-05-11T16:26:25.556" v="4066" actId="20577"/>
          <ac:spMkLst>
            <pc:docMk/>
            <pc:sldMk cId="4263063877" sldId="298"/>
            <ac:spMk id="2" creationId="{52E42A06-1496-CE19-4550-8FB91977228C}"/>
          </ac:spMkLst>
        </pc:spChg>
      </pc:sldChg>
      <pc:sldChg chg="addSp delSp modSp add mod">
        <pc:chgData name="Abels, Patrick" userId="ba666de4-0d21-43a6-8e66-51a18aae1b4a" providerId="ADAL" clId="{133AA99A-5491-4DE5-9695-40E01B78DF6F}" dt="2026-05-09T19:14:54.384" v="3949"/>
        <pc:sldMkLst>
          <pc:docMk/>
          <pc:sldMk cId="613808431" sldId="299"/>
        </pc:sldMkLst>
        <pc:spChg chg="mod">
          <ac:chgData name="Abels, Patrick" userId="ba666de4-0d21-43a6-8e66-51a18aae1b4a" providerId="ADAL" clId="{133AA99A-5491-4DE5-9695-40E01B78DF6F}" dt="2026-05-09T19:14:48.411" v="3946" actId="20577"/>
          <ac:spMkLst>
            <pc:docMk/>
            <pc:sldMk cId="613808431" sldId="299"/>
            <ac:spMk id="3" creationId="{9A4A239C-F043-21B7-1DFA-09213C695E55}"/>
          </ac:spMkLst>
        </pc:spChg>
        <pc:picChg chg="add mod">
          <ac:chgData name="Abels, Patrick" userId="ba666de4-0d21-43a6-8e66-51a18aae1b4a" providerId="ADAL" clId="{133AA99A-5491-4DE5-9695-40E01B78DF6F}" dt="2026-05-09T19:14:54.384" v="3949"/>
          <ac:picMkLst>
            <pc:docMk/>
            <pc:sldMk cId="613808431" sldId="299"/>
            <ac:picMk id="2" creationId="{FBECD195-0B48-5A0F-3AF0-173719AF0369}"/>
          </ac:picMkLst>
        </pc:picChg>
        <pc:picChg chg="add mod">
          <ac:chgData name="Abels, Patrick" userId="ba666de4-0d21-43a6-8e66-51a18aae1b4a" providerId="ADAL" clId="{133AA99A-5491-4DE5-9695-40E01B78DF6F}" dt="2026-05-09T19:14:54.384" v="3949"/>
          <ac:picMkLst>
            <pc:docMk/>
            <pc:sldMk cId="613808431" sldId="299"/>
            <ac:picMk id="7" creationId="{9F6625F0-1147-8409-138E-E538E9841AC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3958-85F5-1DCC-72DA-E75AEEF95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B11AE-A918-CE58-8583-9EAA8C16E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82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79EBC3-5DD4-CE4B-469A-17EB8E501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3950-1360-F49B-EAC7-EEEF5D22A499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0A770FF1-5E3A-F320-549B-A38A25AC48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2FCF0138-4E17-1815-0617-3C22B8F2738D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6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66F736-5039-F25E-25DD-FB08DC8CC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Topic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7646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5EE7A4-9DCA-9552-75DE-4DF92F913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9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0749A1-934F-F520-50F8-91427997B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Exercise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C417136-B394-01CA-9BAB-B675343C6B1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1FB0AC4-7152-BC7B-AEA2-63F951184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994828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0BB94D2-9A50-F9BF-E812-8E311C4A91E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57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C3E667-9683-BA53-6609-73C1536C2B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Solution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BE57EBF-70D2-AD73-937B-9ADC756E2B1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B7DA706-8AAA-4D21-378C-EC7C4630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7407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DEB59AD-5CEC-D774-E7E5-79F24A5F24F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4F0D6F6-BDE4-C7A4-E347-363AB8AEF3FC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96979BF-D7E8-3891-4B2A-C68B51C5F2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52C17B-F1DA-FF95-90CF-5985754A0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Rule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5B0-3675-62DB-083F-E8BDC9857DD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F2DBB98-FF0E-21C5-E05B-E5F1E10411D7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4DEFA5-E89A-CBBB-49AE-0E72E6C39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Topic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E3BC-BC79-8A27-0FB8-73A07E351F96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0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02C986-2678-F339-1B6B-DF7C48577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Homework</a:t>
            </a:r>
            <a:endParaRPr lang="en-DE" dirty="0"/>
          </a:p>
        </p:txBody>
      </p:sp>
      <p:pic>
        <p:nvPicPr>
          <p:cNvPr id="4" name="Graphic 3" descr="Home with solid fill">
            <a:extLst>
              <a:ext uri="{FF2B5EF4-FFF2-40B4-BE49-F238E27FC236}">
                <a16:creationId xmlns:a16="http://schemas.microsoft.com/office/drawing/2014/main" id="{77E1CC6B-D9D1-80CE-EBE6-3C55BB6744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67C563C7-B7F5-C783-4F56-A58869EC735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1E63817-5E86-6FD8-CA9B-33DF2A062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868185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2988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9.png"/><Relationship Id="rId7" Type="http://schemas.openxmlformats.org/officeDocument/2006/relationships/image" Target="../media/image18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21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0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12" Type="http://schemas.openxmlformats.org/officeDocument/2006/relationships/image" Target="../media/image300.png"/><Relationship Id="rId2" Type="http://schemas.openxmlformats.org/officeDocument/2006/relationships/image" Target="../media/image200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5" Type="http://schemas.openxmlformats.org/officeDocument/2006/relationships/image" Target="../media/image33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Relationship Id="rId14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6A99-E6C4-4403-AC9C-8BFEA689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Mathematik Q2 </a:t>
            </a:r>
            <a:r>
              <a:rPr lang="de-DE" dirty="0"/>
              <a:t>Abels</a:t>
            </a:r>
          </a:p>
        </p:txBody>
      </p:sp>
    </p:spTree>
    <p:extLst>
      <p:ext uri="{BB962C8B-B14F-4D97-AF65-F5344CB8AC3E}">
        <p14:creationId xmlns:p14="http://schemas.microsoft.com/office/powerpoint/2010/main" val="250048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C19F98-2ED3-8C2B-8C86-6251E9F6A1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65053-AA17-426B-D287-834D326C9B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Big230,231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27AC40-8C2F-8343-1E2B-A5BC3B60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31" y="1376452"/>
            <a:ext cx="5582429" cy="228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727248-1A97-0EB2-6D5F-9EC227AA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727" y="2207791"/>
            <a:ext cx="4439270" cy="295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DD9AB3-2015-796A-5E26-CDFB24D4D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542" y="2674280"/>
            <a:ext cx="5819688" cy="27755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C6A725-8C35-0884-2147-B68FEDF97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71" y="1690670"/>
            <a:ext cx="4811235" cy="516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51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C045E-6ABA-8261-DF0D-D8D6E4866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6787F2-91ED-BDB7-D40C-56D02AEB76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B64AB-FA77-59B3-B5B0-58F50F850F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Big230,231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C8DD5-78EB-96B2-F53B-939E995F10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0718" y="1613250"/>
            <a:ext cx="7032080" cy="503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EF48F6-6B31-D620-B6A8-8D83721C6680}"/>
              </a:ext>
            </a:extLst>
          </p:cNvPr>
          <p:cNvSpPr/>
          <p:nvPr/>
        </p:nvSpPr>
        <p:spPr>
          <a:xfrm>
            <a:off x="8942414" y="6229351"/>
            <a:ext cx="400050" cy="4190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586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32132-C6E5-95A6-C9AD-4D16760A3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4EAFA9E-A495-87B2-6A14-9A41A8CAA122}"/>
              </a:ext>
            </a:extLst>
          </p:cNvPr>
          <p:cNvSpPr/>
          <p:nvPr/>
        </p:nvSpPr>
        <p:spPr>
          <a:xfrm>
            <a:off x="9436608" y="3200399"/>
            <a:ext cx="828000" cy="828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00B0F0"/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1D3CF84-04FB-27AC-547F-31706FB6A13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89328" y="1508760"/>
                <a:ext cx="10983548" cy="4815997"/>
              </a:xfrm>
            </p:spPr>
            <p:txBody>
              <a:bodyPr/>
              <a:lstStyle/>
              <a:p>
                <a:r>
                  <a:rPr lang="de-DE" dirty="0"/>
                  <a:t>Eine Ebene mit </a:t>
                </a:r>
                <a:r>
                  <a:rPr lang="de-DE" b="1" dirty="0">
                    <a:solidFill>
                      <a:srgbClr val="00B0F0"/>
                    </a:solidFill>
                  </a:rPr>
                  <a:t>Stützvektor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de-DE" dirty="0"/>
                  <a:t> und </a:t>
                </a:r>
                <a:r>
                  <a:rPr lang="de-DE" b="1" dirty="0">
                    <a:solidFill>
                      <a:srgbClr val="FFC000"/>
                    </a:solidFill>
                  </a:rPr>
                  <a:t>Normalenvektor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mr>
                          <m:mr>
                            <m:e>
                              <m:r>
                                <a:rPr lang="de-DE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mr>
                          <m:mr>
                            <m:e>
                              <m:r>
                                <a:rPr lang="de-DE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e-DE" dirty="0"/>
                  <a:t> kann durch eine Gleichung dargestellt werden:</a:t>
                </a:r>
              </a:p>
              <a:p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7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7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DE" sz="72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de-DE" sz="7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sz="7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72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de-DE" sz="7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de-DE" sz="7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72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de-DE" sz="7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de-DE" sz="7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7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de-DE" b="1" dirty="0">
                  <a:solidFill>
                    <a:schemeClr val="bg1"/>
                  </a:solidFill>
                </a:endParaRPr>
              </a:p>
              <a:p>
                <a:r>
                  <a:rPr lang="de-DE" dirty="0"/>
                  <a:t>Somit ist eine Ebene die Menge aller </a:t>
                </a:r>
                <a:r>
                  <a:rPr lang="de-DE" b="1" dirty="0">
                    <a:solidFill>
                      <a:srgbClr val="C00000"/>
                    </a:solidFill>
                  </a:rPr>
                  <a:t>Vektoren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de-DE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mr>
                          <m:mr>
                            <m:e>
                              <m:r>
                                <a:rPr lang="de-DE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mr>
                          <m:mr>
                            <m:e>
                              <m:r>
                                <a:rPr lang="de-DE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e-DE" dirty="0"/>
                  <a:t>,</a:t>
                </a:r>
                <a:br>
                  <a:rPr lang="de-DE" dirty="0"/>
                </a:br>
                <a:r>
                  <a:rPr lang="de-DE" dirty="0"/>
                  <a:t>für die die Gleichung gilt.</a:t>
                </a:r>
              </a:p>
              <a:p>
                <a:endParaRPr lang="de-DE" b="1" dirty="0"/>
              </a:p>
              <a:p>
                <a:r>
                  <a:rPr lang="de-DE" b="1" dirty="0"/>
                  <a:t>Sonderfall                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den>
                    </m:f>
                    <m:r>
                      <a:rPr lang="de-DE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de-DE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den>
                    </m:f>
                    <m:r>
                      <a:rPr lang="de-DE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de-DE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  <m:r>
                      <a:rPr lang="de-DE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1D3CF84-04FB-27AC-547F-31706FB6A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89328" y="1508760"/>
                <a:ext cx="10983548" cy="4815997"/>
              </a:xfrm>
              <a:blipFill>
                <a:blip r:embed="rId2"/>
                <a:stretch>
                  <a:fillRect l="-888" b="-62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E9527-5F11-FDE9-C4FC-B459B5B44C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7" y="781533"/>
            <a:ext cx="9103313" cy="646112"/>
          </a:xfrm>
        </p:spPr>
        <p:txBody>
          <a:bodyPr/>
          <a:lstStyle/>
          <a:p>
            <a:r>
              <a:rPr lang="de-DE" dirty="0"/>
              <a:t>Ebenengleichung – Koordinatenform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E01782-4E15-CD3D-7DC3-D3A48E834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109" y="4343399"/>
            <a:ext cx="2799738" cy="242503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1BE62C-A0A7-FA1D-A19A-57FFBF0FBEEB}"/>
              </a:ext>
            </a:extLst>
          </p:cNvPr>
          <p:cNvCxnSpPr/>
          <p:nvPr/>
        </p:nvCxnSpPr>
        <p:spPr>
          <a:xfrm flipH="1">
            <a:off x="10305288" y="2651760"/>
            <a:ext cx="685800" cy="621792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75F464-5B86-F977-CA3B-D0F7521232F3}"/>
                  </a:ext>
                </a:extLst>
              </p:cNvPr>
              <p:cNvSpPr txBox="1"/>
              <p:nvPr/>
            </p:nvSpPr>
            <p:spPr>
              <a:xfrm>
                <a:off x="11081696" y="2374761"/>
                <a:ext cx="5209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de-DE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de-DE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75F464-5B86-F977-CA3B-D0F752123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696" y="2374761"/>
                <a:ext cx="520976" cy="276999"/>
              </a:xfrm>
              <a:prstGeom prst="rect">
                <a:avLst/>
              </a:prstGeom>
              <a:blipFill>
                <a:blip r:embed="rId4"/>
                <a:stretch>
                  <a:fillRect l="-5882" t="-28889" r="-32941" b="-5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CC95337-4B17-1BE9-3591-C1A6EFEAB4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3971" y="5665645"/>
            <a:ext cx="1163259" cy="1043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22A6BC-1DA7-F694-7939-FEF495DAFC83}"/>
                  </a:ext>
                </a:extLst>
              </p:cNvPr>
              <p:cNvSpPr txBox="1"/>
              <p:nvPr/>
            </p:nvSpPr>
            <p:spPr>
              <a:xfrm>
                <a:off x="2096262" y="6248638"/>
                <a:ext cx="1085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rgbClr val="00B05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de-DE" dirty="0">
                  <a:highlight>
                    <a:srgbClr val="000000"/>
                  </a:highligh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22A6BC-1DA7-F694-7939-FEF495DAF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262" y="6248638"/>
                <a:ext cx="1085850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C1B614-4722-578F-8804-9586D50864CB}"/>
                  </a:ext>
                </a:extLst>
              </p:cNvPr>
              <p:cNvSpPr txBox="1"/>
              <p:nvPr/>
            </p:nvSpPr>
            <p:spPr>
              <a:xfrm>
                <a:off x="2851746" y="5990518"/>
                <a:ext cx="1085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rgbClr val="00B05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de-DE" dirty="0">
                  <a:highlight>
                    <a:srgbClr val="000000"/>
                  </a:highligh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C1B614-4722-578F-8804-9586D5086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746" y="5990518"/>
                <a:ext cx="1085850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98D558-5C24-523F-3E5E-092BEBA748A2}"/>
                  </a:ext>
                </a:extLst>
              </p:cNvPr>
              <p:cNvSpPr txBox="1"/>
              <p:nvPr/>
            </p:nvSpPr>
            <p:spPr>
              <a:xfrm>
                <a:off x="2508655" y="5648618"/>
                <a:ext cx="1085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rgbClr val="00B05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de-DE" dirty="0">
                  <a:highlight>
                    <a:srgbClr val="000000"/>
                  </a:highligh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98D558-5C24-523F-3E5E-092BEBA74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655" y="5648618"/>
                <a:ext cx="1085850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E13F12-388A-D257-A24E-3A35EE646887}"/>
              </a:ext>
            </a:extLst>
          </p:cNvPr>
          <p:cNvCxnSpPr/>
          <p:nvPr/>
        </p:nvCxnSpPr>
        <p:spPr>
          <a:xfrm>
            <a:off x="493776" y="5574205"/>
            <a:ext cx="57119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13834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FFFDE4-70EF-6CD3-7732-5C8CD1DA6B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43983-2BF3-2D47-410A-107D61C497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Big232-234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ECAB6-2B58-F19C-6604-9C7DBD79A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0" y="1583890"/>
            <a:ext cx="4945063" cy="721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EC86CA-9E73-C40D-F105-FE4175A6E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0" y="2231679"/>
            <a:ext cx="4243354" cy="417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2F5D9C-E6B7-09E6-2951-E18EE4501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0" y="2710886"/>
            <a:ext cx="5944668" cy="7811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DD064B-04FF-837D-D7F3-80ECD698DC8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20" y="3488901"/>
            <a:ext cx="5014999" cy="33836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D53404-DD78-0CE2-D3D0-C826AF890F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793" y="1393004"/>
            <a:ext cx="4243354" cy="417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82C52E-0F7B-5370-8F80-1963F89438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6793" y="2036617"/>
            <a:ext cx="5365157" cy="424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1907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D39A42-983D-B0EC-0FFC-15B983404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C44E2-A4D2-649F-1ADF-C99D5519D5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Big232-234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632796-B2CE-1829-4788-0FBB14F5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340"/>
          <a:stretch>
            <a:fillRect/>
          </a:stretch>
        </p:blipFill>
        <p:spPr>
          <a:xfrm>
            <a:off x="7492969" y="4082817"/>
            <a:ext cx="3276029" cy="17322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FF7421-770D-6B7F-A950-E37F6AA02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674" y="4330857"/>
            <a:ext cx="2232058" cy="2162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0E13CA-C0BA-7716-8EF8-FEFF3C80FD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9048"/>
          <a:stretch>
            <a:fillRect/>
          </a:stretch>
        </p:blipFill>
        <p:spPr>
          <a:xfrm>
            <a:off x="7227772" y="859427"/>
            <a:ext cx="2656321" cy="25456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3A15E6-DA23-DC32-1A1F-534A299FA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691" y="469333"/>
            <a:ext cx="4221691" cy="31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06EC4-3D56-B518-7D1D-D946372AAC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298" y="4559541"/>
            <a:ext cx="6847431" cy="22503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E82561-6458-7817-DE58-93BD2F70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077"/>
          <a:stretch>
            <a:fillRect/>
          </a:stretch>
        </p:blipFill>
        <p:spPr>
          <a:xfrm>
            <a:off x="8884495" y="5625533"/>
            <a:ext cx="1870290" cy="11478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0C39DF-FC59-DA7B-EB2E-6F65E3CF6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98" y="4083199"/>
            <a:ext cx="6611273" cy="3620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1FFABEE-2799-5B06-B8DB-52833A0447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713" y="2420783"/>
            <a:ext cx="6812442" cy="16620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038BDA-1277-41CE-F4C2-742A6B0CFD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777" y="1922657"/>
            <a:ext cx="6716062" cy="4191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E30869-AE86-AB2E-777F-54BCBA3DD5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179"/>
          <a:stretch>
            <a:fillRect/>
          </a:stretch>
        </p:blipFill>
        <p:spPr>
          <a:xfrm>
            <a:off x="10107710" y="1956800"/>
            <a:ext cx="1684240" cy="183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33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9E811-C08B-5710-C0A9-E956C16EF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5343EF-0151-5FEB-A294-1827661678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C33EF-5032-B988-5C40-6AFCA380AF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Big232-234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BEF1E9-A34B-9179-1F31-FD585D4A5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726" y="3606951"/>
            <a:ext cx="2576518" cy="2232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32F0E5-2E88-CFB3-679A-5EB67FCAD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71" y="1922095"/>
            <a:ext cx="4809261" cy="4516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50E655-1840-8E7B-61CD-E421B6DB4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7" y="2420665"/>
            <a:ext cx="4457137" cy="14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38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0F89A-9860-5B90-D7FE-316F927C86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Ebenengleichungen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A897A-A539-A288-F8D7-8249940A1444}"/>
              </a:ext>
            </a:extLst>
          </p:cNvPr>
          <p:cNvSpPr txBox="1"/>
          <p:nvPr/>
        </p:nvSpPr>
        <p:spPr>
          <a:xfrm>
            <a:off x="5027086" y="1749580"/>
            <a:ext cx="213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Parameterform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F26ED-B4E4-21D9-A51E-925498B0EDF0}"/>
              </a:ext>
            </a:extLst>
          </p:cNvPr>
          <p:cNvSpPr txBox="1"/>
          <p:nvPr/>
        </p:nvSpPr>
        <p:spPr>
          <a:xfrm>
            <a:off x="9750552" y="5823374"/>
            <a:ext cx="235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Koordinatenform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807A9-A924-0BAD-24E3-6BE8F1EF9E15}"/>
              </a:ext>
            </a:extLst>
          </p:cNvPr>
          <p:cNvSpPr txBox="1"/>
          <p:nvPr/>
        </p:nvSpPr>
        <p:spPr>
          <a:xfrm>
            <a:off x="103632" y="5823374"/>
            <a:ext cx="235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Normalenform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77D710-0E0F-DFDA-2CD6-7107B43813BD}"/>
                  </a:ext>
                </a:extLst>
              </p:cNvPr>
              <p:cNvSpPr txBox="1"/>
              <p:nvPr/>
            </p:nvSpPr>
            <p:spPr>
              <a:xfrm>
                <a:off x="4563998" y="2098838"/>
                <a:ext cx="30640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⃗"/>
                          <m:ctrlPr>
                            <a:rPr lang="de-DE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de-DE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de-DE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de-DE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de-DE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de-DE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de-DE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de-DE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de-DE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77D710-0E0F-DFDA-2CD6-7107B4381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98" y="2098838"/>
                <a:ext cx="3064002" cy="369332"/>
              </a:xfrm>
              <a:prstGeom prst="rect">
                <a:avLst/>
              </a:prstGeom>
              <a:blipFill>
                <a:blip r:embed="rId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84575C-8A03-68BE-1686-0C6071329043}"/>
                  </a:ext>
                </a:extLst>
              </p:cNvPr>
              <p:cNvSpPr txBox="1"/>
              <p:nvPr/>
            </p:nvSpPr>
            <p:spPr>
              <a:xfrm>
                <a:off x="85344" y="6192706"/>
                <a:ext cx="23020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de-DE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de-DE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de-DE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de-DE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de-DE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de-DE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84575C-8A03-68BE-1686-0C6071329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" y="6192706"/>
                <a:ext cx="2302002" cy="369332"/>
              </a:xfrm>
              <a:prstGeom prst="rect">
                <a:avLst/>
              </a:prstGeom>
              <a:blipFill>
                <a:blip r:embed="rId3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E42E47-F9BC-07B8-EB96-9B39703C4DAC}"/>
                  </a:ext>
                </a:extLst>
              </p:cNvPr>
              <p:cNvSpPr txBox="1"/>
              <p:nvPr/>
            </p:nvSpPr>
            <p:spPr>
              <a:xfrm>
                <a:off x="9631299" y="6192706"/>
                <a:ext cx="25946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DE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de-DE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de-DE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𝒄𝒛</m:t>
                      </m:r>
                      <m:r>
                        <a:rPr lang="de-DE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de-DE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E42E47-F9BC-07B8-EB96-9B39703C4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299" y="6192706"/>
                <a:ext cx="2594610" cy="369332"/>
              </a:xfrm>
              <a:prstGeom prst="rect">
                <a:avLst/>
              </a:prstGeom>
              <a:blipFill>
                <a:blip r:embed="rId4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DB6DF2-94EF-B5FC-FC31-85F4A2A09A77}"/>
                  </a:ext>
                </a:extLst>
              </p:cNvPr>
              <p:cNvSpPr txBox="1"/>
              <p:nvPr/>
            </p:nvSpPr>
            <p:spPr>
              <a:xfrm>
                <a:off x="5632912" y="3662080"/>
                <a:ext cx="3064002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sz="1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de-DE" sz="1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de-DE" sz="1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de-DE" sz="1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DB6DF2-94EF-B5FC-FC31-85F4A2A09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912" y="3662080"/>
                <a:ext cx="3064002" cy="6491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36C19B-BE76-11BC-8149-DD3D30EDB698}"/>
              </a:ext>
            </a:extLst>
          </p:cNvPr>
          <p:cNvCxnSpPr>
            <a:cxnSpLocks/>
          </p:cNvCxnSpPr>
          <p:nvPr/>
        </p:nvCxnSpPr>
        <p:spPr>
          <a:xfrm>
            <a:off x="6473952" y="2636795"/>
            <a:ext cx="3346704" cy="291361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39ACE5-E944-A573-AC8C-A40D59507F95}"/>
              </a:ext>
            </a:extLst>
          </p:cNvPr>
          <p:cNvCxnSpPr>
            <a:cxnSpLocks/>
          </p:cNvCxnSpPr>
          <p:nvPr/>
        </p:nvCxnSpPr>
        <p:spPr>
          <a:xfrm rot="10800000">
            <a:off x="6772656" y="2624603"/>
            <a:ext cx="3346704" cy="291361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841E56-2EB5-D79B-E313-1C190B245D8A}"/>
              </a:ext>
            </a:extLst>
          </p:cNvPr>
          <p:cNvCxnSpPr>
            <a:cxnSpLocks/>
          </p:cNvCxnSpPr>
          <p:nvPr/>
        </p:nvCxnSpPr>
        <p:spPr>
          <a:xfrm flipV="1">
            <a:off x="2081784" y="2633747"/>
            <a:ext cx="3346704" cy="291361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805BA8C-FB4D-57C1-A541-A788941590B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80488" y="2621555"/>
            <a:ext cx="3346704" cy="291361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59ACDE-926D-1F7D-F16C-460FCF4254A9}"/>
              </a:ext>
            </a:extLst>
          </p:cNvPr>
          <p:cNvCxnSpPr>
            <a:cxnSpLocks/>
          </p:cNvCxnSpPr>
          <p:nvPr/>
        </p:nvCxnSpPr>
        <p:spPr>
          <a:xfrm>
            <a:off x="2703575" y="5907456"/>
            <a:ext cx="678484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8FB4034-408E-E47E-CA7C-48D2D3949FD4}"/>
              </a:ext>
            </a:extLst>
          </p:cNvPr>
          <p:cNvCxnSpPr>
            <a:cxnSpLocks/>
          </p:cNvCxnSpPr>
          <p:nvPr/>
        </p:nvCxnSpPr>
        <p:spPr>
          <a:xfrm flipH="1">
            <a:off x="2703576" y="6087288"/>
            <a:ext cx="678484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FA7A16-7376-178E-5D29-EFD5482D405E}"/>
                  </a:ext>
                </a:extLst>
              </p:cNvPr>
              <p:cNvSpPr txBox="1"/>
              <p:nvPr/>
            </p:nvSpPr>
            <p:spPr>
              <a:xfrm>
                <a:off x="5718049" y="4323424"/>
                <a:ext cx="3064002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DE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de-DE" sz="1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de-DE" sz="1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FA7A16-7376-178E-5D29-EFD5482D4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049" y="4323424"/>
                <a:ext cx="3064002" cy="6491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EFBD6CA-E672-F7D7-5034-0968B596004A}"/>
                  </a:ext>
                </a:extLst>
              </p:cNvPr>
              <p:cNvSpPr txBox="1"/>
              <p:nvPr/>
            </p:nvSpPr>
            <p:spPr>
              <a:xfrm>
                <a:off x="2952751" y="4093370"/>
                <a:ext cx="30640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de-DE" sz="1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sz="1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de-DE" sz="1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de-DE" sz="1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de-DE" sz="1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EFBD6CA-E672-F7D7-5034-0968B5960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1" y="4093370"/>
                <a:ext cx="3064002" cy="307777"/>
              </a:xfrm>
              <a:prstGeom prst="rect">
                <a:avLst/>
              </a:prstGeom>
              <a:blipFill>
                <a:blip r:embed="rId7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4F689D-4C5F-1E22-8738-68844C17EF70}"/>
                  </a:ext>
                </a:extLst>
              </p:cNvPr>
              <p:cNvSpPr txBox="1"/>
              <p:nvPr/>
            </p:nvSpPr>
            <p:spPr>
              <a:xfrm>
                <a:off x="4621309" y="5225970"/>
                <a:ext cx="1612058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</m:oMath>
                  </m:oMathPara>
                </a14:m>
                <a:endParaRPr lang="de-DE" sz="1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4F689D-4C5F-1E22-8738-68844C17E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309" y="5225970"/>
                <a:ext cx="1612058" cy="6491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BCD1F1-99C4-B322-4E8E-AA1350F54030}"/>
                  </a:ext>
                </a:extLst>
              </p:cNvPr>
              <p:cNvSpPr txBox="1"/>
              <p:nvPr/>
            </p:nvSpPr>
            <p:spPr>
              <a:xfrm>
                <a:off x="6047399" y="5225970"/>
                <a:ext cx="1612058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de-DE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de-DE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de-DE" sz="1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BCD1F1-99C4-B322-4E8E-AA1350F54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99" y="5225970"/>
                <a:ext cx="1612058" cy="6491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A52592A-2D61-BB4D-CF44-5FE9C7C23C09}"/>
                  </a:ext>
                </a:extLst>
              </p:cNvPr>
              <p:cNvSpPr txBox="1"/>
              <p:nvPr/>
            </p:nvSpPr>
            <p:spPr>
              <a:xfrm>
                <a:off x="1469552" y="2601541"/>
                <a:ext cx="3064002" cy="785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de-DE" sz="1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1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de-DE" sz="1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1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de-DE" sz="1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A52592A-2D61-BB4D-CF44-5FE9C7C23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552" y="2601541"/>
                <a:ext cx="3064002" cy="7859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5AF89A-A9AE-4037-27CA-5AB626C9A320}"/>
                  </a:ext>
                </a:extLst>
              </p:cNvPr>
              <p:cNvSpPr txBox="1"/>
              <p:nvPr/>
            </p:nvSpPr>
            <p:spPr>
              <a:xfrm>
                <a:off x="1462873" y="3492780"/>
                <a:ext cx="3064002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de-DE" sz="1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1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sz="1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1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de-DE" sz="1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5AF89A-A9AE-4037-27CA-5AB626C9A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873" y="3492780"/>
                <a:ext cx="3064002" cy="6491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E2864DB-C78E-25FC-5ECB-5C0E350FD4F7}"/>
                  </a:ext>
                </a:extLst>
              </p:cNvPr>
              <p:cNvSpPr txBox="1"/>
              <p:nvPr/>
            </p:nvSpPr>
            <p:spPr>
              <a:xfrm>
                <a:off x="4678848" y="6124296"/>
                <a:ext cx="1612058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E2864DB-C78E-25FC-5ECB-5C0E350FD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848" y="6124296"/>
                <a:ext cx="1612058" cy="6491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0ED6AF-B894-10B9-300C-B7D97A5B5657}"/>
                  </a:ext>
                </a:extLst>
              </p:cNvPr>
              <p:cNvSpPr txBox="1"/>
              <p:nvPr/>
            </p:nvSpPr>
            <p:spPr>
              <a:xfrm>
                <a:off x="6034230" y="6112896"/>
                <a:ext cx="1612058" cy="666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de-DE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de-DE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de-DE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0ED6AF-B894-10B9-300C-B7D97A5B5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230" y="6112896"/>
                <a:ext cx="1612058" cy="6665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1A15FC6-FE17-ED02-3D9B-8D61986E6C32}"/>
                  </a:ext>
                </a:extLst>
              </p:cNvPr>
              <p:cNvSpPr txBox="1"/>
              <p:nvPr/>
            </p:nvSpPr>
            <p:spPr>
              <a:xfrm>
                <a:off x="7969198" y="3247612"/>
                <a:ext cx="3064002" cy="662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de-DE" sz="1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4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1A15FC6-FE17-ED02-3D9B-8D61986E6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198" y="3247612"/>
                <a:ext cx="3064002" cy="6621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F1C583-B4E1-B86E-A4E8-63627226B4C2}"/>
                  </a:ext>
                </a:extLst>
              </p:cNvPr>
              <p:cNvSpPr txBox="1"/>
              <p:nvPr/>
            </p:nvSpPr>
            <p:spPr>
              <a:xfrm>
                <a:off x="7962519" y="4010835"/>
                <a:ext cx="3064002" cy="666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de-DE" sz="1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4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F1C583-B4E1-B86E-A4E8-63627226B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519" y="4010835"/>
                <a:ext cx="3064002" cy="66659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7530D3-92AB-A1A2-F819-7C7A044D718D}"/>
                  </a:ext>
                </a:extLst>
              </p:cNvPr>
              <p:cNvSpPr txBox="1"/>
              <p:nvPr/>
            </p:nvSpPr>
            <p:spPr>
              <a:xfrm>
                <a:off x="8688491" y="2528845"/>
                <a:ext cx="1612058" cy="666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de-DE" sz="1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de-DE" sz="14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de-DE" sz="14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7530D3-92AB-A1A2-F819-7C7A044D7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491" y="2528845"/>
                <a:ext cx="1612058" cy="66659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27758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AE74C-5298-EA2D-757C-077FA7CD79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Big235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B78E0-800C-FBDF-229D-D02C5DC66B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54F26-FE64-6961-56A2-FB8C3E304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918" y="96012"/>
            <a:ext cx="5020470" cy="666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2867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C685B-FEA3-9AA8-6CBD-190C9F646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A239C-F043-21B7-1DFA-09213C695E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Big235 - Lösungen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8EE00-2545-36AE-B31A-299B0D60C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ECD195-0B48-5A0F-3AF0-173719AF0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0" y="1607910"/>
            <a:ext cx="5952135" cy="2945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6625F0-1147-8409-138E-E538E9841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568" y="2645724"/>
            <a:ext cx="5723964" cy="381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084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2FA215-9F79-E6DF-234A-8933BB56D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 Parameterform einer Ebene:</a:t>
            </a:r>
          </a:p>
          <a:p>
            <a:r>
              <a:rPr lang="de-DE" dirty="0"/>
              <a:t> Skizze:</a:t>
            </a:r>
          </a:p>
        </p:txBody>
      </p:sp>
    </p:spTree>
    <p:extLst>
      <p:ext uri="{BB962C8B-B14F-4D97-AF65-F5344CB8AC3E}">
        <p14:creationId xmlns:p14="http://schemas.microsoft.com/office/powerpoint/2010/main" val="8759545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3264B-E27A-11C3-E408-F817498E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>
                <a:solidFill>
                  <a:srgbClr val="FFC000"/>
                </a:solidFill>
              </a:rPr>
              <a:t>Ebenen</a:t>
            </a:r>
            <a:r>
              <a:rPr lang="de-DE" dirty="0"/>
              <a:t>gleichungen (Forts.)</a:t>
            </a:r>
          </a:p>
        </p:txBody>
      </p:sp>
    </p:spTree>
    <p:extLst>
      <p:ext uri="{BB962C8B-B14F-4D97-AF65-F5344CB8AC3E}">
        <p14:creationId xmlns:p14="http://schemas.microsoft.com/office/powerpoint/2010/main" val="15200120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FB520D8-15B1-621B-D709-8EDBB49C8010}"/>
              </a:ext>
            </a:extLst>
          </p:cNvPr>
          <p:cNvSpPr txBox="1">
            <a:spLocks/>
          </p:cNvSpPr>
          <p:nvPr/>
        </p:nvSpPr>
        <p:spPr>
          <a:xfrm>
            <a:off x="138112" y="276045"/>
            <a:ext cx="11915775" cy="629728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dirty="0"/>
              <a:t>Wie würdest du eine Ebene im Raum vektoriell beschreiben?</a:t>
            </a:r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  <a:p>
            <a:endParaRPr lang="de-DE" sz="4800" dirty="0"/>
          </a:p>
          <a:p>
            <a:r>
              <a:rPr lang="de-DE" sz="4800" dirty="0"/>
              <a:t>Was benötigst du, um eine Ebene eindeutig zu beschreiben?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320F7B4A-2142-2265-FA29-042ABF81E579}"/>
              </a:ext>
            </a:extLst>
          </p:cNvPr>
          <p:cNvSpPr/>
          <p:nvPr/>
        </p:nvSpPr>
        <p:spPr>
          <a:xfrm>
            <a:off x="3228974" y="2143125"/>
            <a:ext cx="5734050" cy="2590800"/>
          </a:xfrm>
          <a:prstGeom prst="parallelogram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993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E35A0EE-AF60-1FFA-4FBF-B4C5F6D929B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de-DE" dirty="0"/>
                  <a:t>Eine Ebene mit </a:t>
                </a:r>
                <a:r>
                  <a:rPr lang="de-DE" b="1" dirty="0">
                    <a:solidFill>
                      <a:srgbClr val="00B0F0"/>
                    </a:solidFill>
                  </a:rPr>
                  <a:t>Stützvektor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de-DE" dirty="0"/>
                  <a:t> und </a:t>
                </a:r>
                <a:r>
                  <a:rPr lang="de-DE" b="1" dirty="0">
                    <a:solidFill>
                      <a:srgbClr val="FFC000"/>
                    </a:solidFill>
                  </a:rPr>
                  <a:t>Richtungsvektoren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de-DE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de-DE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de-DE" dirty="0"/>
                  <a:t> und </a:t>
                </a:r>
                <a:r>
                  <a:rPr lang="de-DE" b="1" dirty="0">
                    <a:solidFill>
                      <a:srgbClr val="00B050"/>
                    </a:solidFill>
                  </a:rPr>
                  <a:t>Parametern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de-DE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de-DE" dirty="0"/>
                  <a:t> kann durch eine Gleichung dargestellt werden:</a:t>
                </a:r>
              </a:p>
              <a:p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7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7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⃗"/>
                          <m:ctrlPr>
                            <a:rPr lang="de-DE" sz="7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7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de-DE" sz="7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sz="7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7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de-DE" sz="7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7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de-DE" sz="7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de-DE" sz="72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72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de-DE" sz="7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7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de-DE" sz="7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de-DE" sz="72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72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de-DE" b="1" dirty="0">
                  <a:solidFill>
                    <a:schemeClr val="bg1"/>
                  </a:solidFill>
                </a:endParaRPr>
              </a:p>
              <a:p>
                <a:endParaRPr lang="de-DE" dirty="0"/>
              </a:p>
              <a:p>
                <a:r>
                  <a:rPr lang="de-DE" dirty="0"/>
                  <a:t>Somit ist eine Ebene die Menge aller </a:t>
                </a:r>
                <a:r>
                  <a:rPr lang="de-DE" b="1" dirty="0">
                    <a:solidFill>
                      <a:srgbClr val="C00000"/>
                    </a:solidFill>
                  </a:rPr>
                  <a:t>Vektoren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de-DE" dirty="0"/>
                  <a:t>, </a:t>
                </a:r>
                <a:br>
                  <a:rPr lang="de-DE" dirty="0"/>
                </a:br>
                <a:r>
                  <a:rPr lang="de-DE" dirty="0"/>
                  <a:t>für die es ein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de-DE" dirty="0"/>
                  <a:t> und ein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de-DE" dirty="0"/>
                  <a:t> gibt, sodass die Gleichung gilt.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E35A0EE-AF60-1FFA-4FBF-B4C5F6D929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88" t="-19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03BC6-65E5-6068-3810-A48B1954E7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7" y="781533"/>
            <a:ext cx="8673545" cy="646112"/>
          </a:xfrm>
        </p:spPr>
        <p:txBody>
          <a:bodyPr/>
          <a:lstStyle/>
          <a:p>
            <a:r>
              <a:rPr lang="de-DE" dirty="0"/>
              <a:t>Ebenengleichung – Parameterform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D8A63-2AAA-0CB5-293E-3E83311663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51"/>
          <a:stretch>
            <a:fillRect/>
          </a:stretch>
        </p:blipFill>
        <p:spPr>
          <a:xfrm>
            <a:off x="9189720" y="4135887"/>
            <a:ext cx="2944367" cy="26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21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FB2AB4-5F16-23B6-1196-C47F87DC5E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478B8-E3AD-85A5-64C5-C4E98FFD2B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Big228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83D872-7293-170B-F915-FC806B291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4" y="1766655"/>
            <a:ext cx="12088912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1842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FF72F0-4F05-18AB-D050-EADFCB8DD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BE43D-CC03-B726-3663-3804C0A800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Big228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86C51-A1FA-D0AB-C6E3-05F839A76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445" y="1728693"/>
            <a:ext cx="8440328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72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8AA8E-1F00-9A34-63BF-0359EC5F9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87C09DE-B515-7655-07AD-27A84F4EE23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de-DE" dirty="0"/>
                  <a:t>Eine Ebene mit </a:t>
                </a:r>
                <a:r>
                  <a:rPr lang="de-DE" b="1" dirty="0">
                    <a:solidFill>
                      <a:srgbClr val="00B0F0"/>
                    </a:solidFill>
                  </a:rPr>
                  <a:t>Stützvektor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de-DE" dirty="0"/>
                  <a:t> und </a:t>
                </a:r>
                <a:r>
                  <a:rPr lang="de-DE" b="1" dirty="0">
                    <a:solidFill>
                      <a:srgbClr val="FFC000"/>
                    </a:solidFill>
                  </a:rPr>
                  <a:t>Normalenvektor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de-DE" dirty="0"/>
                  <a:t> kann durch eine Gleichung dargestellt werden:</a:t>
                </a:r>
              </a:p>
              <a:p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7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7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de-DE" sz="7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7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7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de-DE" sz="7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de-DE" sz="7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7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de-DE" sz="7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de-DE" sz="72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72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de-DE" sz="7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b="1" dirty="0">
                  <a:solidFill>
                    <a:schemeClr val="bg1"/>
                  </a:solidFill>
                </a:endParaRPr>
              </a:p>
              <a:p>
                <a:endParaRPr lang="de-DE" dirty="0"/>
              </a:p>
              <a:p>
                <a:r>
                  <a:rPr lang="de-DE" dirty="0"/>
                  <a:t>Somit ist eine Ebene die Menge aller </a:t>
                </a:r>
                <a:r>
                  <a:rPr lang="de-DE" b="1" dirty="0">
                    <a:solidFill>
                      <a:srgbClr val="C00000"/>
                    </a:solidFill>
                  </a:rPr>
                  <a:t>Vektoren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de-DE" dirty="0"/>
                  <a:t>, </a:t>
                </a:r>
                <a:br>
                  <a:rPr lang="de-DE" dirty="0"/>
                </a:br>
                <a:r>
                  <a:rPr lang="de-DE" dirty="0"/>
                  <a:t>für die die Gleichung gilt.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87C09DE-B515-7655-07AD-27A84F4EE2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88" t="-19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059C0-C1A5-19DB-E16B-B8DF0E7DD3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7" y="781533"/>
            <a:ext cx="8673545" cy="646112"/>
          </a:xfrm>
        </p:spPr>
        <p:txBody>
          <a:bodyPr/>
          <a:lstStyle/>
          <a:p>
            <a:r>
              <a:rPr lang="de-DE" dirty="0"/>
              <a:t>Ebenengleichung – Normalenform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3EDACA-27D2-283B-D05E-285EC1071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618" y="4023359"/>
            <a:ext cx="3169229" cy="27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4018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833FB5-FE0B-A8C5-AAAE-2645A78A0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D3082-1FFE-F767-3725-0F69E0BB54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Big230,231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1B599-99E2-892F-F90B-D9E8328BA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2" y="3471789"/>
            <a:ext cx="5385816" cy="1325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3FD70B-6EA0-011B-D7CD-01C212B35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084" y="2356191"/>
            <a:ext cx="6221741" cy="4383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67A1D7-3653-E455-C412-CE9D07D6C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0" y="1715539"/>
            <a:ext cx="7257172" cy="714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CEF072-1D53-E925-4CAC-4DA5EF818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2" y="2538614"/>
            <a:ext cx="5684404" cy="9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1802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HS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297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Cambria Math</vt:lpstr>
      <vt:lpstr>Montserrat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Abels, Patrick</dc:creator>
  <cp:lastModifiedBy>Abels, Patrick</cp:lastModifiedBy>
  <cp:revision>31</cp:revision>
  <dcterms:created xsi:type="dcterms:W3CDTF">2025-07-15T13:07:04Z</dcterms:created>
  <dcterms:modified xsi:type="dcterms:W3CDTF">2026-05-11T16:28:36Z</dcterms:modified>
</cp:coreProperties>
</file>